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ppt/tags/tag3.xml" ContentType="application/vnd.openxmlformats-officedocument.presentationml.tags+xml"/>
  <Override PartName="/ppt/notesSlides/notesSlide5.xml" ContentType="application/vnd.openxmlformats-officedocument.presentationml.notesSlide+xml"/>
  <Override PartName="/ppt/tags/tag4.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5.xml" ContentType="application/vnd.openxmlformats-officedocument.presentationml.tags+xml"/>
  <Override PartName="/ppt/notesSlides/notesSlide8.xml" ContentType="application/vnd.openxmlformats-officedocument.presentationml.notesSlide+xml"/>
  <Override PartName="/ppt/tags/tag6.xml" ContentType="application/vnd.openxmlformats-officedocument.presentationml.tags+xml"/>
  <Override PartName="/ppt/notesSlides/notesSlide9.xml" ContentType="application/vnd.openxmlformats-officedocument.presentationml.notesSlide+xml"/>
  <Override PartName="/ppt/tags/tag7.xml" ContentType="application/vnd.openxmlformats-officedocument.presentationml.tags+xml"/>
  <Override PartName="/ppt/notesSlides/notesSlide10.xml" ContentType="application/vnd.openxmlformats-officedocument.presentationml.notesSlide+xml"/>
  <Override PartName="/ppt/tags/tag8.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9.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10.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ags/tag11.xml" ContentType="application/vnd.openxmlformats-officedocument.presentationml.tags+xml"/>
  <Override PartName="/ppt/notesSlides/notesSlide22.xml" ContentType="application/vnd.openxmlformats-officedocument.presentationml.notesSlide+xml"/>
  <Override PartName="/ppt/tags/tag12.xml" ContentType="application/vnd.openxmlformats-officedocument.presentationml.tags+xml"/>
  <Override PartName="/ppt/notesSlides/notesSlide23.xml" ContentType="application/vnd.openxmlformats-officedocument.presentationml.notesSlide+xml"/>
  <Override PartName="/ppt/tags/tag13.xml" ContentType="application/vnd.openxmlformats-officedocument.presentationml.tags+xml"/>
  <Override PartName="/ppt/notesSlides/notesSlide24.xml" ContentType="application/vnd.openxmlformats-officedocument.presentationml.notesSlide+xml"/>
  <Override PartName="/ppt/tags/tag14.xml" ContentType="application/vnd.openxmlformats-officedocument.presentationml.tags+xml"/>
  <Override PartName="/ppt/notesSlides/notesSlide25.xml" ContentType="application/vnd.openxmlformats-officedocument.presentationml.notesSlide+xml"/>
  <Override PartName="/ppt/tags/tag15.xml" ContentType="application/vnd.openxmlformats-officedocument.presentationml.tags+xml"/>
  <Override PartName="/ppt/notesSlides/notesSlide26.xml" ContentType="application/vnd.openxmlformats-officedocument.presentationml.notesSlide+xml"/>
  <Override PartName="/ppt/tags/tag16.xml" ContentType="application/vnd.openxmlformats-officedocument.presentationml.tags+xml"/>
  <Override PartName="/ppt/notesSlides/notesSlide27.xml" ContentType="application/vnd.openxmlformats-officedocument.presentationml.notesSlide+xml"/>
  <Override PartName="/ppt/tags/tag17.xml" ContentType="application/vnd.openxmlformats-officedocument.presentationml.tags+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tags/tag18.xml" ContentType="application/vnd.openxmlformats-officedocument.presentationml.tags+xml"/>
  <Override PartName="/ppt/notesSlides/notesSlide33.xml" ContentType="application/vnd.openxmlformats-officedocument.presentationml.notesSlide+xml"/>
  <Override PartName="/ppt/tags/tag19.xml" ContentType="application/vnd.openxmlformats-officedocument.presentationml.tags+xml"/>
  <Override PartName="/ppt/notesSlides/notesSlide34.xml" ContentType="application/vnd.openxmlformats-officedocument.presentationml.notesSlide+xml"/>
  <Override PartName="/ppt/tags/tag20.xml" ContentType="application/vnd.openxmlformats-officedocument.presentationml.tags+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1" r:id="rId1"/>
  </p:sldMasterIdLst>
  <p:notesMasterIdLst>
    <p:notesMasterId r:id="rId48"/>
  </p:notesMasterIdLst>
  <p:sldIdLst>
    <p:sldId id="256" r:id="rId2"/>
    <p:sldId id="288" r:id="rId3"/>
    <p:sldId id="257" r:id="rId4"/>
    <p:sldId id="258" r:id="rId5"/>
    <p:sldId id="259" r:id="rId6"/>
    <p:sldId id="292" r:id="rId7"/>
    <p:sldId id="305" r:id="rId8"/>
    <p:sldId id="260" r:id="rId9"/>
    <p:sldId id="261" r:id="rId10"/>
    <p:sldId id="262" r:id="rId11"/>
    <p:sldId id="263" r:id="rId12"/>
    <p:sldId id="264" r:id="rId13"/>
    <p:sldId id="265" r:id="rId14"/>
    <p:sldId id="266" r:id="rId15"/>
    <p:sldId id="267" r:id="rId16"/>
    <p:sldId id="298" r:id="rId17"/>
    <p:sldId id="300" r:id="rId18"/>
    <p:sldId id="301" r:id="rId19"/>
    <p:sldId id="302" r:id="rId20"/>
    <p:sldId id="303" r:id="rId21"/>
    <p:sldId id="297" r:id="rId22"/>
    <p:sldId id="304" r:id="rId23"/>
    <p:sldId id="272" r:id="rId24"/>
    <p:sldId id="294" r:id="rId25"/>
    <p:sldId id="274" r:id="rId26"/>
    <p:sldId id="287" r:id="rId27"/>
    <p:sldId id="275" r:id="rId28"/>
    <p:sldId id="289" r:id="rId29"/>
    <p:sldId id="290" r:id="rId30"/>
    <p:sldId id="291" r:id="rId31"/>
    <p:sldId id="299" r:id="rId32"/>
    <p:sldId id="284" r:id="rId33"/>
    <p:sldId id="286" r:id="rId34"/>
    <p:sldId id="278" r:id="rId35"/>
    <p:sldId id="279" r:id="rId36"/>
    <p:sldId id="280" r:id="rId37"/>
    <p:sldId id="281" r:id="rId38"/>
    <p:sldId id="282" r:id="rId39"/>
    <p:sldId id="271" r:id="rId40"/>
    <p:sldId id="273" r:id="rId41"/>
    <p:sldId id="270" r:id="rId42"/>
    <p:sldId id="269" r:id="rId43"/>
    <p:sldId id="293" r:id="rId44"/>
    <p:sldId id="277" r:id="rId45"/>
    <p:sldId id="295" r:id="rId46"/>
    <p:sldId id="285" r:id="rId47"/>
  </p:sldIdLst>
  <p:sldSz cx="9144000" cy="6858000" type="screen4x3"/>
  <p:notesSz cx="6858000" cy="9144000"/>
  <p:defaultTextStyle>
    <a:defPPr>
      <a:defRPr lang="ja-JP"/>
    </a:defPPr>
    <a:lvl1pPr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FF"/>
    <a:srgbClr val="CCFFFF"/>
    <a:srgbClr val="CC99FF"/>
    <a:srgbClr val="99FF66"/>
    <a:srgbClr val="FF7C80"/>
    <a:srgbClr val="CCFF66"/>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699" autoAdjust="0"/>
    <p:restoredTop sz="82976" autoAdjust="0"/>
  </p:normalViewPr>
  <p:slideViewPr>
    <p:cSldViewPr>
      <p:cViewPr varScale="1">
        <p:scale>
          <a:sx n="56" d="100"/>
          <a:sy n="56" d="100"/>
        </p:scale>
        <p:origin x="1536" y="4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6822"/>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BDF2CD4-5ECF-4308-BA5D-0684D18BBF4B}" type="datetimeFigureOut">
              <a:rPr kumimoji="1" lang="ja-JP" altLang="en-US" smtClean="0"/>
              <a:t>2020/4/19</a:t>
            </a:fld>
            <a:endParaRPr kumimoji="1" lang="ja-JP" altLang="en-US"/>
          </a:p>
        </p:txBody>
      </p:sp>
      <p:sp>
        <p:nvSpPr>
          <p:cNvPr id="4" name="スライド イメージ プレースホルダー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43B1864-04EE-4ED3-A907-B8DB72215F24}" type="slidenum">
              <a:rPr kumimoji="1" lang="ja-JP" altLang="en-US" smtClean="0"/>
              <a:t>‹#›</a:t>
            </a:fld>
            <a:endParaRPr kumimoji="1" lang="ja-JP" altLang="en-US"/>
          </a:p>
        </p:txBody>
      </p:sp>
    </p:spTree>
    <p:extLst>
      <p:ext uri="{BB962C8B-B14F-4D97-AF65-F5344CB8AC3E}">
        <p14:creationId xmlns:p14="http://schemas.microsoft.com/office/powerpoint/2010/main" val="2143947184"/>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We</a:t>
            </a:r>
            <a:r>
              <a:rPr kumimoji="1" lang="ja-JP" altLang="en-US" dirty="0"/>
              <a:t> </a:t>
            </a:r>
            <a:r>
              <a:rPr kumimoji="1" lang="en-US" altLang="ja-JP" dirty="0"/>
              <a:t>have</a:t>
            </a:r>
            <a:r>
              <a:rPr kumimoji="1" lang="ja-JP" altLang="en-US" dirty="0"/>
              <a:t> </a:t>
            </a:r>
            <a:r>
              <a:rPr kumimoji="1" lang="en-US" altLang="ja-JP" dirty="0"/>
              <a:t>learned</a:t>
            </a:r>
            <a:r>
              <a:rPr kumimoji="1" lang="ja-JP" altLang="en-US" dirty="0"/>
              <a:t> </a:t>
            </a:r>
            <a:r>
              <a:rPr kumimoji="1" lang="en-US" altLang="ja-JP" dirty="0"/>
              <a:t>the</a:t>
            </a:r>
            <a:r>
              <a:rPr kumimoji="1" lang="ja-JP" altLang="en-US" dirty="0"/>
              <a:t> </a:t>
            </a:r>
            <a:r>
              <a:rPr kumimoji="1" lang="en-US" altLang="ja-JP" dirty="0"/>
              <a:t>structure</a:t>
            </a:r>
            <a:r>
              <a:rPr kumimoji="1" lang="ja-JP" altLang="en-US" dirty="0"/>
              <a:t> </a:t>
            </a:r>
            <a:r>
              <a:rPr kumimoji="1" lang="en-US" altLang="ja-JP" dirty="0"/>
              <a:t>of</a:t>
            </a:r>
            <a:r>
              <a:rPr kumimoji="1" lang="ja-JP" altLang="en-US" dirty="0"/>
              <a:t> </a:t>
            </a:r>
            <a:r>
              <a:rPr kumimoji="1" lang="en-US" altLang="ja-JP" dirty="0"/>
              <a:t>shared</a:t>
            </a:r>
            <a:r>
              <a:rPr kumimoji="1" lang="ja-JP" altLang="en-US" dirty="0"/>
              <a:t> </a:t>
            </a:r>
            <a:r>
              <a:rPr kumimoji="1" lang="en-US" altLang="ja-JP" dirty="0"/>
              <a:t>memory.</a:t>
            </a:r>
            <a:r>
              <a:rPr kumimoji="1" lang="ja-JP" altLang="en-US" dirty="0"/>
              <a:t> </a:t>
            </a:r>
            <a:r>
              <a:rPr kumimoji="1" lang="en-US" altLang="ja-JP" dirty="0"/>
              <a:t>Now,</a:t>
            </a:r>
            <a:r>
              <a:rPr kumimoji="1" lang="ja-JP" altLang="en-US" dirty="0"/>
              <a:t> </a:t>
            </a:r>
            <a:r>
              <a:rPr kumimoji="1" lang="en-US" altLang="ja-JP" dirty="0"/>
              <a:t>let’s</a:t>
            </a:r>
            <a:r>
              <a:rPr kumimoji="1" lang="ja-JP" altLang="en-US" dirty="0"/>
              <a:t> </a:t>
            </a:r>
            <a:r>
              <a:rPr kumimoji="1" lang="en-US" altLang="ja-JP" dirty="0"/>
              <a:t>see</a:t>
            </a:r>
            <a:r>
              <a:rPr kumimoji="1" lang="ja-JP" altLang="en-US" dirty="0"/>
              <a:t> </a:t>
            </a:r>
            <a:r>
              <a:rPr kumimoji="1" lang="en-US" altLang="ja-JP" dirty="0"/>
              <a:t>the</a:t>
            </a:r>
            <a:r>
              <a:rPr kumimoji="1" lang="ja-JP" altLang="en-US" dirty="0"/>
              <a:t> </a:t>
            </a:r>
            <a:r>
              <a:rPr kumimoji="1" lang="en-US" altLang="ja-JP" dirty="0"/>
              <a:t>synchronization</a:t>
            </a:r>
            <a:r>
              <a:rPr kumimoji="1" lang="ja-JP" altLang="en-US" dirty="0"/>
              <a:t> </a:t>
            </a:r>
            <a:r>
              <a:rPr kumimoji="1" lang="en-US" altLang="ja-JP" dirty="0"/>
              <a:t>methods</a:t>
            </a:r>
            <a:r>
              <a:rPr kumimoji="1" lang="ja-JP" altLang="en-US" dirty="0"/>
              <a:t> </a:t>
            </a:r>
            <a:r>
              <a:rPr kumimoji="1" lang="en-US" altLang="ja-JP" dirty="0"/>
              <a:t>using</a:t>
            </a:r>
            <a:r>
              <a:rPr kumimoji="1" lang="ja-JP" altLang="en-US" dirty="0"/>
              <a:t> </a:t>
            </a:r>
            <a:r>
              <a:rPr kumimoji="1" lang="en-US" altLang="ja-JP" dirty="0"/>
              <a:t>the</a:t>
            </a:r>
            <a:r>
              <a:rPr kumimoji="1" lang="ja-JP" altLang="en-US" dirty="0"/>
              <a:t> </a:t>
            </a:r>
            <a:r>
              <a:rPr kumimoji="1" lang="en-US" altLang="ja-JP" dirty="0"/>
              <a:t>shared</a:t>
            </a:r>
            <a:r>
              <a:rPr kumimoji="1" lang="ja-JP" altLang="en-US" dirty="0"/>
              <a:t> </a:t>
            </a:r>
            <a:r>
              <a:rPr kumimoji="1" lang="en-US" altLang="ja-JP" dirty="0"/>
              <a:t>memory.</a:t>
            </a:r>
            <a:endParaRPr kumimoji="1" lang="ja-JP" altLang="en-US" dirty="0"/>
          </a:p>
        </p:txBody>
      </p:sp>
      <p:sp>
        <p:nvSpPr>
          <p:cNvPr id="4" name="スライド番号プレースホルダー 3"/>
          <p:cNvSpPr>
            <a:spLocks noGrp="1"/>
          </p:cNvSpPr>
          <p:nvPr>
            <p:ph type="sldNum" sz="quarter" idx="5"/>
          </p:nvPr>
        </p:nvSpPr>
        <p:spPr/>
        <p:txBody>
          <a:bodyPr/>
          <a:lstStyle/>
          <a:p>
            <a:fld id="{943B1864-04EE-4ED3-A907-B8DB72215F24}" type="slidenum">
              <a:rPr kumimoji="1" lang="ja-JP" altLang="en-US" smtClean="0"/>
              <a:t>1</a:t>
            </a:fld>
            <a:endParaRPr kumimoji="1" lang="ja-JP" altLang="en-US"/>
          </a:p>
        </p:txBody>
      </p:sp>
    </p:spTree>
    <p:extLst>
      <p:ext uri="{BB962C8B-B14F-4D97-AF65-F5344CB8AC3E}">
        <p14:creationId xmlns:p14="http://schemas.microsoft.com/office/powerpoint/2010/main" val="24682796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This slide shows the case without any problem. If the Processing Unit accesses the counter in order, it does not cause any problem.</a:t>
            </a:r>
            <a:endParaRPr kumimoji="1" lang="ja-JP" altLang="en-US" dirty="0"/>
          </a:p>
        </p:txBody>
      </p:sp>
      <p:sp>
        <p:nvSpPr>
          <p:cNvPr id="4" name="スライド番号プレースホルダー 3"/>
          <p:cNvSpPr>
            <a:spLocks noGrp="1"/>
          </p:cNvSpPr>
          <p:nvPr>
            <p:ph type="sldNum" sz="quarter" idx="5"/>
          </p:nvPr>
        </p:nvSpPr>
        <p:spPr/>
        <p:txBody>
          <a:bodyPr/>
          <a:lstStyle/>
          <a:p>
            <a:fld id="{943B1864-04EE-4ED3-A907-B8DB72215F24}" type="slidenum">
              <a:rPr kumimoji="1" lang="ja-JP" altLang="en-US" smtClean="0"/>
              <a:t>10</a:t>
            </a:fld>
            <a:endParaRPr kumimoji="1" lang="ja-JP" altLang="en-US"/>
          </a:p>
        </p:txBody>
      </p:sp>
    </p:spTree>
    <p:extLst>
      <p:ext uri="{BB962C8B-B14F-4D97-AF65-F5344CB8AC3E}">
        <p14:creationId xmlns:p14="http://schemas.microsoft.com/office/powerpoint/2010/main" val="38789038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However, what happens when multiple PUs tries to access the counter almost at the same time. When this PU gets three, during it decrements the value, the next PU can read data. It means that two PUs can get the same value 3. In this case, they both write two in the counter, and it never becomes to zero.</a:t>
            </a:r>
            <a:endParaRPr kumimoji="1" lang="ja-JP" altLang="en-US" dirty="0"/>
          </a:p>
        </p:txBody>
      </p:sp>
      <p:sp>
        <p:nvSpPr>
          <p:cNvPr id="4" name="スライド番号プレースホルダー 3"/>
          <p:cNvSpPr>
            <a:spLocks noGrp="1"/>
          </p:cNvSpPr>
          <p:nvPr>
            <p:ph type="sldNum" sz="quarter" idx="5"/>
          </p:nvPr>
        </p:nvSpPr>
        <p:spPr/>
        <p:txBody>
          <a:bodyPr/>
          <a:lstStyle/>
          <a:p>
            <a:fld id="{943B1864-04EE-4ED3-A907-B8DB72215F24}" type="slidenum">
              <a:rPr kumimoji="1" lang="ja-JP" altLang="en-US" smtClean="0"/>
              <a:t>11</a:t>
            </a:fld>
            <a:endParaRPr kumimoji="1" lang="ja-JP" altLang="en-US"/>
          </a:p>
        </p:txBody>
      </p:sp>
    </p:spTree>
    <p:extLst>
      <p:ext uri="{BB962C8B-B14F-4D97-AF65-F5344CB8AC3E}">
        <p14:creationId xmlns:p14="http://schemas.microsoft.com/office/powerpoint/2010/main" val="5297090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The counter in this example, is called a competitive variable. To such a competitive variable, accesses must be done in the critical section. It means a section which is executed by only a process. This problem can be solved by introducing atomic or indivisible operation. </a:t>
            </a:r>
            <a:endParaRPr kumimoji="1" lang="ja-JP" altLang="en-US" dirty="0"/>
          </a:p>
        </p:txBody>
      </p:sp>
      <p:sp>
        <p:nvSpPr>
          <p:cNvPr id="4" name="スライド番号プレースホルダー 3"/>
          <p:cNvSpPr>
            <a:spLocks noGrp="1"/>
          </p:cNvSpPr>
          <p:nvPr>
            <p:ph type="sldNum" sz="quarter" idx="5"/>
          </p:nvPr>
        </p:nvSpPr>
        <p:spPr/>
        <p:txBody>
          <a:bodyPr/>
          <a:lstStyle/>
          <a:p>
            <a:fld id="{943B1864-04EE-4ED3-A907-B8DB72215F24}" type="slidenum">
              <a:rPr kumimoji="1" lang="ja-JP" altLang="en-US" smtClean="0"/>
              <a:t>12</a:t>
            </a:fld>
            <a:endParaRPr kumimoji="1" lang="ja-JP" altLang="en-US"/>
          </a:p>
        </p:txBody>
      </p:sp>
    </p:spTree>
    <p:extLst>
      <p:ext uri="{BB962C8B-B14F-4D97-AF65-F5344CB8AC3E}">
        <p14:creationId xmlns:p14="http://schemas.microsoft.com/office/powerpoint/2010/main" val="16260281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Let me explain the concept of an atomic operation with a simple example Test and Set. This operation reads a variable and writes 1 indivisibly if it is 0. The important point is that reading the data and writing 1 are executed with an action, that is, without interfering by other processors or processes. If multiple processors execute Test and Set to a variable, only one can get 0. It can execute the critical section. After doing it, it must release the critical section by writing 0. Then another processor can get 0 and enter the critical section.</a:t>
            </a:r>
            <a:endParaRPr kumimoji="1" lang="ja-JP" altLang="en-US" dirty="0"/>
          </a:p>
        </p:txBody>
      </p:sp>
      <p:sp>
        <p:nvSpPr>
          <p:cNvPr id="4" name="スライド番号プレースホルダー 3"/>
          <p:cNvSpPr>
            <a:spLocks noGrp="1"/>
          </p:cNvSpPr>
          <p:nvPr>
            <p:ph type="sldNum" sz="quarter" idx="5"/>
          </p:nvPr>
        </p:nvSpPr>
        <p:spPr/>
        <p:txBody>
          <a:bodyPr/>
          <a:lstStyle/>
          <a:p>
            <a:fld id="{943B1864-04EE-4ED3-A907-B8DB72215F24}" type="slidenum">
              <a:rPr kumimoji="1" lang="ja-JP" altLang="en-US" smtClean="0"/>
              <a:t>13</a:t>
            </a:fld>
            <a:endParaRPr kumimoji="1" lang="ja-JP" altLang="en-US"/>
          </a:p>
        </p:txBody>
      </p:sp>
    </p:spTree>
    <p:extLst>
      <p:ext uri="{BB962C8B-B14F-4D97-AF65-F5344CB8AC3E}">
        <p14:creationId xmlns:p14="http://schemas.microsoft.com/office/powerpoint/2010/main" val="2789517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Various atomic operations have been used, and most of them are used in RISC-V as atomic memory operations.</a:t>
            </a:r>
            <a:endParaRPr kumimoji="1" lang="ja-JP" altLang="en-US" dirty="0"/>
          </a:p>
        </p:txBody>
      </p:sp>
      <p:sp>
        <p:nvSpPr>
          <p:cNvPr id="4" name="スライド番号プレースホルダー 3"/>
          <p:cNvSpPr>
            <a:spLocks noGrp="1"/>
          </p:cNvSpPr>
          <p:nvPr>
            <p:ph type="sldNum" sz="quarter" idx="5"/>
          </p:nvPr>
        </p:nvSpPr>
        <p:spPr/>
        <p:txBody>
          <a:bodyPr/>
          <a:lstStyle/>
          <a:p>
            <a:fld id="{943B1864-04EE-4ED3-A907-B8DB72215F24}" type="slidenum">
              <a:rPr kumimoji="1" lang="ja-JP" altLang="en-US" smtClean="0"/>
              <a:t>14</a:t>
            </a:fld>
            <a:endParaRPr kumimoji="1" lang="ja-JP" altLang="en-US"/>
          </a:p>
        </p:txBody>
      </p:sp>
    </p:spTree>
    <p:extLst>
      <p:ext uri="{BB962C8B-B14F-4D97-AF65-F5344CB8AC3E}">
        <p14:creationId xmlns:p14="http://schemas.microsoft.com/office/powerpoint/2010/main" val="39893897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The convenient operation is </a:t>
            </a:r>
            <a:r>
              <a:rPr kumimoji="1" lang="en-US" altLang="ja-JP" dirty="0" err="1"/>
              <a:t>Fetch&amp;Dec</a:t>
            </a:r>
            <a:r>
              <a:rPr kumimoji="1" lang="en-US" altLang="ja-JP" dirty="0"/>
              <a:t>. It reads the data and decrement it indivisibly. The counter can be directly the target of this operation. So, multiple readers problem can be easily solved without using the critical section. The fetch and decrement has two implementations, one is saturated and the other is non-saturated. In the case of saturated, it the reading value is zero, it is not decremented anymore.</a:t>
            </a:r>
            <a:endParaRPr kumimoji="1" lang="ja-JP" altLang="en-US" dirty="0"/>
          </a:p>
        </p:txBody>
      </p:sp>
      <p:sp>
        <p:nvSpPr>
          <p:cNvPr id="4" name="スライド番号プレースホルダー 3"/>
          <p:cNvSpPr>
            <a:spLocks noGrp="1"/>
          </p:cNvSpPr>
          <p:nvPr>
            <p:ph type="sldNum" sz="quarter" idx="5"/>
          </p:nvPr>
        </p:nvSpPr>
        <p:spPr/>
        <p:txBody>
          <a:bodyPr/>
          <a:lstStyle/>
          <a:p>
            <a:fld id="{943B1864-04EE-4ED3-A907-B8DB72215F24}" type="slidenum">
              <a:rPr kumimoji="1" lang="ja-JP" altLang="en-US" smtClean="0"/>
              <a:t>15</a:t>
            </a:fld>
            <a:endParaRPr kumimoji="1" lang="ja-JP" altLang="en-US"/>
          </a:p>
        </p:txBody>
      </p:sp>
    </p:spTree>
    <p:extLst>
      <p:ext uri="{BB962C8B-B14F-4D97-AF65-F5344CB8AC3E}">
        <p14:creationId xmlns:p14="http://schemas.microsoft.com/office/powerpoint/2010/main" val="32279772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This pair style of synchronization operations load reserved / store conditional has the following benefits.</a:t>
            </a:r>
            <a:endParaRPr kumimoji="1" lang="ja-JP" altLang="en-US" dirty="0"/>
          </a:p>
        </p:txBody>
      </p:sp>
      <p:sp>
        <p:nvSpPr>
          <p:cNvPr id="4" name="スライド番号プレースホルダー 3"/>
          <p:cNvSpPr>
            <a:spLocks noGrp="1"/>
          </p:cNvSpPr>
          <p:nvPr>
            <p:ph type="sldNum" sz="quarter" idx="5"/>
          </p:nvPr>
        </p:nvSpPr>
        <p:spPr/>
        <p:txBody>
          <a:bodyPr/>
          <a:lstStyle/>
          <a:p>
            <a:fld id="{943B1864-04EE-4ED3-A907-B8DB72215F24}" type="slidenum">
              <a:rPr kumimoji="1" lang="ja-JP" altLang="en-US" smtClean="0"/>
              <a:t>17</a:t>
            </a:fld>
            <a:endParaRPr kumimoji="1" lang="ja-JP" altLang="en-US"/>
          </a:p>
        </p:txBody>
      </p:sp>
    </p:spTree>
    <p:extLst>
      <p:ext uri="{BB962C8B-B14F-4D97-AF65-F5344CB8AC3E}">
        <p14:creationId xmlns:p14="http://schemas.microsoft.com/office/powerpoint/2010/main" val="25133068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When </a:t>
            </a:r>
            <a:r>
              <a:rPr kumimoji="1" lang="en-US" altLang="ja-JP" dirty="0" err="1"/>
              <a:t>lr</a:t>
            </a:r>
            <a:r>
              <a:rPr kumimoji="1" lang="en-US" altLang="ja-JP" dirty="0"/>
              <a:t> is executed, the address is set in the link register attached to each processing element.</a:t>
            </a:r>
            <a:endParaRPr kumimoji="1" lang="ja-JP" altLang="en-US" dirty="0"/>
          </a:p>
        </p:txBody>
      </p:sp>
      <p:sp>
        <p:nvSpPr>
          <p:cNvPr id="4" name="スライド番号プレースホルダー 3"/>
          <p:cNvSpPr>
            <a:spLocks noGrp="1"/>
          </p:cNvSpPr>
          <p:nvPr>
            <p:ph type="sldNum" sz="quarter" idx="5"/>
          </p:nvPr>
        </p:nvSpPr>
        <p:spPr/>
        <p:txBody>
          <a:bodyPr/>
          <a:lstStyle/>
          <a:p>
            <a:fld id="{943B1864-04EE-4ED3-A907-B8DB72215F24}" type="slidenum">
              <a:rPr kumimoji="1" lang="ja-JP" altLang="en-US" smtClean="0"/>
              <a:t>18</a:t>
            </a:fld>
            <a:endParaRPr kumimoji="1" lang="ja-JP" altLang="en-US"/>
          </a:p>
        </p:txBody>
      </p:sp>
    </p:spTree>
    <p:extLst>
      <p:ext uri="{BB962C8B-B14F-4D97-AF65-F5344CB8AC3E}">
        <p14:creationId xmlns:p14="http://schemas.microsoft.com/office/powerpoint/2010/main" val="33628265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When a PE executes store conditional, the link register is cleared if the address matches. If the link register is alive, it can get 1.</a:t>
            </a:r>
            <a:endParaRPr kumimoji="1" lang="ja-JP" altLang="en-US" dirty="0"/>
          </a:p>
        </p:txBody>
      </p:sp>
      <p:sp>
        <p:nvSpPr>
          <p:cNvPr id="4" name="スライド番号プレースホルダー 3"/>
          <p:cNvSpPr>
            <a:spLocks noGrp="1"/>
          </p:cNvSpPr>
          <p:nvPr>
            <p:ph type="sldNum" sz="quarter" idx="5"/>
          </p:nvPr>
        </p:nvSpPr>
        <p:spPr/>
        <p:txBody>
          <a:bodyPr/>
          <a:lstStyle/>
          <a:p>
            <a:fld id="{943B1864-04EE-4ED3-A907-B8DB72215F24}" type="slidenum">
              <a:rPr kumimoji="1" lang="ja-JP" altLang="en-US" smtClean="0"/>
              <a:t>19</a:t>
            </a:fld>
            <a:endParaRPr kumimoji="1" lang="ja-JP" altLang="en-US"/>
          </a:p>
        </p:txBody>
      </p:sp>
    </p:spTree>
    <p:extLst>
      <p:ext uri="{BB962C8B-B14F-4D97-AF65-F5344CB8AC3E}">
        <p14:creationId xmlns:p14="http://schemas.microsoft.com/office/powerpoint/2010/main" val="2222423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When the other PE executes store conditional operation, it gets 0 since the link register is cleared.</a:t>
            </a:r>
            <a:endParaRPr kumimoji="1" lang="ja-JP" altLang="en-US" dirty="0"/>
          </a:p>
        </p:txBody>
      </p:sp>
      <p:sp>
        <p:nvSpPr>
          <p:cNvPr id="4" name="スライド番号プレースホルダー 3"/>
          <p:cNvSpPr>
            <a:spLocks noGrp="1"/>
          </p:cNvSpPr>
          <p:nvPr>
            <p:ph type="sldNum" sz="quarter" idx="5"/>
          </p:nvPr>
        </p:nvSpPr>
        <p:spPr/>
        <p:txBody>
          <a:bodyPr/>
          <a:lstStyle/>
          <a:p>
            <a:fld id="{943B1864-04EE-4ED3-A907-B8DB72215F24}" type="slidenum">
              <a:rPr kumimoji="1" lang="ja-JP" altLang="en-US" smtClean="0"/>
              <a:t>20</a:t>
            </a:fld>
            <a:endParaRPr kumimoji="1" lang="ja-JP" altLang="en-US"/>
          </a:p>
        </p:txBody>
      </p:sp>
    </p:spTree>
    <p:extLst>
      <p:ext uri="{BB962C8B-B14F-4D97-AF65-F5344CB8AC3E}">
        <p14:creationId xmlns:p14="http://schemas.microsoft.com/office/powerpoint/2010/main" val="33710291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First of all, let’s check how we start the parallel processing with the shared memory. Usually, a single process starts, and when it executes fork operation to generate multiple processes. Some child-process can execute fork again. After executing in parallel, all processes execute join operation. At that time, processes except for only a process which executes the fork operation are terminated. When all processes are terminated with the join operation, the total program is finished. This join operation is a kind of synchronization. For example, OpenMP which I will explain in the later class uses this method. That is,  parallel programming can be done only with fork-join mechanism. But, since they need heavy overhead, we need other method for synchronization.</a:t>
            </a:r>
            <a:endParaRPr kumimoji="1" lang="ja-JP" altLang="en-US" dirty="0"/>
          </a:p>
        </p:txBody>
      </p:sp>
      <p:sp>
        <p:nvSpPr>
          <p:cNvPr id="4" name="スライド番号プレースホルダー 3"/>
          <p:cNvSpPr>
            <a:spLocks noGrp="1"/>
          </p:cNvSpPr>
          <p:nvPr>
            <p:ph type="sldNum" sz="quarter" idx="5"/>
          </p:nvPr>
        </p:nvSpPr>
        <p:spPr/>
        <p:txBody>
          <a:bodyPr/>
          <a:lstStyle/>
          <a:p>
            <a:fld id="{943B1864-04EE-4ED3-A907-B8DB72215F24}" type="slidenum">
              <a:rPr kumimoji="1" lang="ja-JP" altLang="en-US" smtClean="0"/>
              <a:t>2</a:t>
            </a:fld>
            <a:endParaRPr kumimoji="1" lang="ja-JP" altLang="en-US"/>
          </a:p>
        </p:txBody>
      </p:sp>
    </p:spTree>
    <p:extLst>
      <p:ext uri="{BB962C8B-B14F-4D97-AF65-F5344CB8AC3E}">
        <p14:creationId xmlns:p14="http://schemas.microsoft.com/office/powerpoint/2010/main" val="2862621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An atomic memory operations can be implanted with a combination of </a:t>
            </a:r>
            <a:r>
              <a:rPr kumimoji="1" lang="en-US" altLang="ja-JP" dirty="0" err="1"/>
              <a:t>lr</a:t>
            </a:r>
            <a:r>
              <a:rPr kumimoji="1" lang="en-US" altLang="ja-JP" dirty="0"/>
              <a:t> and sc. </a:t>
            </a:r>
            <a:endParaRPr kumimoji="1" lang="ja-JP" altLang="en-US" dirty="0"/>
          </a:p>
        </p:txBody>
      </p:sp>
      <p:sp>
        <p:nvSpPr>
          <p:cNvPr id="4" name="スライド番号プレースホルダー 3"/>
          <p:cNvSpPr>
            <a:spLocks noGrp="1"/>
          </p:cNvSpPr>
          <p:nvPr>
            <p:ph type="sldNum" sz="quarter" idx="5"/>
          </p:nvPr>
        </p:nvSpPr>
        <p:spPr/>
        <p:txBody>
          <a:bodyPr/>
          <a:lstStyle/>
          <a:p>
            <a:fld id="{943B1864-04EE-4ED3-A907-B8DB72215F24}" type="slidenum">
              <a:rPr kumimoji="1" lang="ja-JP" altLang="en-US" smtClean="0"/>
              <a:t>21</a:t>
            </a:fld>
            <a:endParaRPr kumimoji="1" lang="ja-JP" altLang="en-US"/>
          </a:p>
        </p:txBody>
      </p:sp>
    </p:spTree>
    <p:extLst>
      <p:ext uri="{BB962C8B-B14F-4D97-AF65-F5344CB8AC3E}">
        <p14:creationId xmlns:p14="http://schemas.microsoft.com/office/powerpoint/2010/main" val="339433756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This is an answer, if </a:t>
            </a:r>
            <a:r>
              <a:rPr kumimoji="1" lang="en-US" altLang="ja-JP" dirty="0" err="1"/>
              <a:t>sc</a:t>
            </a:r>
            <a:r>
              <a:rPr kumimoji="1" lang="en-US" altLang="ja-JP" dirty="0"/>
              <a:t> is successful, it means that the memory was decremented without interference.</a:t>
            </a:r>
            <a:endParaRPr kumimoji="1" lang="ja-JP" altLang="en-US" dirty="0"/>
          </a:p>
        </p:txBody>
      </p:sp>
      <p:sp>
        <p:nvSpPr>
          <p:cNvPr id="4" name="スライド番号プレースホルダー 3"/>
          <p:cNvSpPr>
            <a:spLocks noGrp="1"/>
          </p:cNvSpPr>
          <p:nvPr>
            <p:ph type="sldNum" sz="quarter" idx="5"/>
          </p:nvPr>
        </p:nvSpPr>
        <p:spPr/>
        <p:txBody>
          <a:bodyPr/>
          <a:lstStyle/>
          <a:p>
            <a:fld id="{943B1864-04EE-4ED3-A907-B8DB72215F24}" type="slidenum">
              <a:rPr kumimoji="1" lang="ja-JP" altLang="en-US" smtClean="0"/>
              <a:t>22</a:t>
            </a:fld>
            <a:endParaRPr kumimoji="1" lang="ja-JP" altLang="en-US"/>
          </a:p>
        </p:txBody>
      </p:sp>
    </p:spTree>
    <p:extLst>
      <p:ext uri="{BB962C8B-B14F-4D97-AF65-F5344CB8AC3E}">
        <p14:creationId xmlns:p14="http://schemas.microsoft.com/office/powerpoint/2010/main" val="35844601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Once the critical section can be used, multi-writers problem can be easily solved. First, a writer is selected with a mutual exclusion operation by using Test and Set for example. Then, the writer executes the single-writer multiple readers problem.</a:t>
            </a:r>
            <a:endParaRPr kumimoji="1" lang="ja-JP" altLang="en-US" dirty="0"/>
          </a:p>
        </p:txBody>
      </p:sp>
      <p:sp>
        <p:nvSpPr>
          <p:cNvPr id="4" name="スライド番号プレースホルダー 3"/>
          <p:cNvSpPr>
            <a:spLocks noGrp="1"/>
          </p:cNvSpPr>
          <p:nvPr>
            <p:ph type="sldNum" sz="quarter" idx="5"/>
          </p:nvPr>
        </p:nvSpPr>
        <p:spPr/>
        <p:txBody>
          <a:bodyPr/>
          <a:lstStyle/>
          <a:p>
            <a:fld id="{943B1864-04EE-4ED3-A907-B8DB72215F24}" type="slidenum">
              <a:rPr kumimoji="1" lang="ja-JP" altLang="en-US" smtClean="0"/>
              <a:t>23</a:t>
            </a:fld>
            <a:endParaRPr kumimoji="1" lang="ja-JP" altLang="en-US"/>
          </a:p>
        </p:txBody>
      </p:sp>
    </p:spTree>
    <p:extLst>
      <p:ext uri="{BB962C8B-B14F-4D97-AF65-F5344CB8AC3E}">
        <p14:creationId xmlns:p14="http://schemas.microsoft.com/office/powerpoint/2010/main" val="10713068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Next, let me explain how the synchronization operations are implemented on the system with private or snoop cache. For example, when Test and Set is implemented on a multi-core system with snoop cache that I explained in the previous class, it will read the main memory and write it locking the bus. Apparently, the value becomes DE since this operation accompanies the write operation.</a:t>
            </a:r>
            <a:endParaRPr kumimoji="1" lang="ja-JP" altLang="en-US" dirty="0"/>
          </a:p>
        </p:txBody>
      </p:sp>
      <p:sp>
        <p:nvSpPr>
          <p:cNvPr id="4" name="スライド番号プレースホルダー 3"/>
          <p:cNvSpPr>
            <a:spLocks noGrp="1"/>
          </p:cNvSpPr>
          <p:nvPr>
            <p:ph type="sldNum" sz="quarter" idx="5"/>
          </p:nvPr>
        </p:nvSpPr>
        <p:spPr/>
        <p:txBody>
          <a:bodyPr/>
          <a:lstStyle/>
          <a:p>
            <a:fld id="{943B1864-04EE-4ED3-A907-B8DB72215F24}" type="slidenum">
              <a:rPr kumimoji="1" lang="ja-JP" altLang="en-US" smtClean="0"/>
              <a:t>25</a:t>
            </a:fld>
            <a:endParaRPr kumimoji="1" lang="ja-JP" altLang="en-US"/>
          </a:p>
        </p:txBody>
      </p:sp>
    </p:spTree>
    <p:extLst>
      <p:ext uri="{BB962C8B-B14F-4D97-AF65-F5344CB8AC3E}">
        <p14:creationId xmlns:p14="http://schemas.microsoft.com/office/powerpoint/2010/main" val="25033399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If multiple PUs try busy waiting, bus will be congested because multiple PUs try to access the bus for the Test &amp; Set operations.</a:t>
            </a:r>
            <a:endParaRPr kumimoji="1" lang="ja-JP" altLang="en-US" dirty="0"/>
          </a:p>
        </p:txBody>
      </p:sp>
      <p:sp>
        <p:nvSpPr>
          <p:cNvPr id="4" name="スライド番号プレースホルダー 3"/>
          <p:cNvSpPr>
            <a:spLocks noGrp="1"/>
          </p:cNvSpPr>
          <p:nvPr>
            <p:ph type="sldNum" sz="quarter" idx="5"/>
          </p:nvPr>
        </p:nvSpPr>
        <p:spPr/>
        <p:txBody>
          <a:bodyPr/>
          <a:lstStyle/>
          <a:p>
            <a:fld id="{943B1864-04EE-4ED3-A907-B8DB72215F24}" type="slidenum">
              <a:rPr kumimoji="1" lang="ja-JP" altLang="en-US" smtClean="0"/>
              <a:t>26</a:t>
            </a:fld>
            <a:endParaRPr kumimoji="1" lang="ja-JP" altLang="en-US"/>
          </a:p>
        </p:txBody>
      </p:sp>
    </p:spTree>
    <p:extLst>
      <p:ext uri="{BB962C8B-B14F-4D97-AF65-F5344CB8AC3E}">
        <p14:creationId xmlns:p14="http://schemas.microsoft.com/office/powerpoint/2010/main" val="28983952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Just by reading the synchronization variable before executing the atomic operation, we can avoid this bus congestion. It is called test </a:t>
            </a:r>
            <a:r>
              <a:rPr kumimoji="1" lang="en-US" altLang="ja-JP" dirty="0" err="1"/>
              <a:t>test</a:t>
            </a:r>
            <a:r>
              <a:rPr kumimoji="1" lang="en-US" altLang="ja-JP" dirty="0"/>
              <a:t> &amp; set. When reading data from the main memory is 1, it is hopeless to try the test and set. In this case, try just reading again. </a:t>
            </a:r>
            <a:endParaRPr kumimoji="1" lang="ja-JP" altLang="en-US" dirty="0"/>
          </a:p>
        </p:txBody>
      </p:sp>
      <p:sp>
        <p:nvSpPr>
          <p:cNvPr id="4" name="スライド番号プレースホルダー 3"/>
          <p:cNvSpPr>
            <a:spLocks noGrp="1"/>
          </p:cNvSpPr>
          <p:nvPr>
            <p:ph type="sldNum" sz="quarter" idx="5"/>
          </p:nvPr>
        </p:nvSpPr>
        <p:spPr/>
        <p:txBody>
          <a:bodyPr/>
          <a:lstStyle/>
          <a:p>
            <a:fld id="{943B1864-04EE-4ED3-A907-B8DB72215F24}" type="slidenum">
              <a:rPr kumimoji="1" lang="ja-JP" altLang="en-US" smtClean="0"/>
              <a:t>27</a:t>
            </a:fld>
            <a:endParaRPr kumimoji="1" lang="ja-JP" altLang="en-US"/>
          </a:p>
        </p:txBody>
      </p:sp>
    </p:spTree>
    <p:extLst>
      <p:ext uri="{BB962C8B-B14F-4D97-AF65-F5344CB8AC3E}">
        <p14:creationId xmlns:p14="http://schemas.microsoft.com/office/powerpoint/2010/main" val="29836869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After executing the critical section, a PU writes 0  to release the critical section. At that time, the invalidation signal is transferred on the bus, and other copies are invalidated. </a:t>
            </a:r>
            <a:endParaRPr kumimoji="1" lang="ja-JP" altLang="en-US" dirty="0"/>
          </a:p>
        </p:txBody>
      </p:sp>
      <p:sp>
        <p:nvSpPr>
          <p:cNvPr id="4" name="スライド番号プレースホルダー 3"/>
          <p:cNvSpPr>
            <a:spLocks noGrp="1"/>
          </p:cNvSpPr>
          <p:nvPr>
            <p:ph type="sldNum" sz="quarter" idx="5"/>
          </p:nvPr>
        </p:nvSpPr>
        <p:spPr/>
        <p:txBody>
          <a:bodyPr/>
          <a:lstStyle/>
          <a:p>
            <a:fld id="{943B1864-04EE-4ED3-A907-B8DB72215F24}" type="slidenum">
              <a:rPr kumimoji="1" lang="ja-JP" altLang="en-US" smtClean="0"/>
              <a:t>28</a:t>
            </a:fld>
            <a:endParaRPr kumimoji="1" lang="ja-JP" altLang="en-US"/>
          </a:p>
        </p:txBody>
      </p:sp>
    </p:spTree>
    <p:extLst>
      <p:ext uri="{BB962C8B-B14F-4D97-AF65-F5344CB8AC3E}">
        <p14:creationId xmlns:p14="http://schemas.microsoft.com/office/powerpoint/2010/main" val="226662143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When other PUs reads the synchronization variable. Since it was invalidated, it causes cache-miss, and the value 0 is transferred from the cache which released the critical section. Since the requesting PU gets 0, it executes </a:t>
            </a:r>
            <a:r>
              <a:rPr kumimoji="1" lang="en-US" altLang="ja-JP" dirty="0" err="1"/>
              <a:t>Test&amp;Set</a:t>
            </a:r>
            <a:r>
              <a:rPr kumimoji="1" lang="en-US" altLang="ja-JP" dirty="0"/>
              <a:t> operation. Of course, there may be multiple PUs which get the value 0, but they can be resolved by executing </a:t>
            </a:r>
            <a:r>
              <a:rPr kumimoji="1" lang="en-US" altLang="ja-JP" dirty="0" err="1"/>
              <a:t>Test&amp;Set</a:t>
            </a:r>
            <a:r>
              <a:rPr kumimoji="1" lang="en-US" altLang="ja-JP" dirty="0"/>
              <a:t>. </a:t>
            </a:r>
            <a:endParaRPr kumimoji="1" lang="ja-JP" altLang="en-US" dirty="0"/>
          </a:p>
        </p:txBody>
      </p:sp>
      <p:sp>
        <p:nvSpPr>
          <p:cNvPr id="4" name="スライド番号プレースホルダー 3"/>
          <p:cNvSpPr>
            <a:spLocks noGrp="1"/>
          </p:cNvSpPr>
          <p:nvPr>
            <p:ph type="sldNum" sz="quarter" idx="5"/>
          </p:nvPr>
        </p:nvSpPr>
        <p:spPr/>
        <p:txBody>
          <a:bodyPr/>
          <a:lstStyle/>
          <a:p>
            <a:fld id="{943B1864-04EE-4ED3-A907-B8DB72215F24}" type="slidenum">
              <a:rPr kumimoji="1" lang="ja-JP" altLang="en-US" smtClean="0"/>
              <a:t>29</a:t>
            </a:fld>
            <a:endParaRPr kumimoji="1" lang="ja-JP" altLang="en-US"/>
          </a:p>
        </p:txBody>
      </p:sp>
    </p:spTree>
    <p:extLst>
      <p:ext uri="{BB962C8B-B14F-4D97-AF65-F5344CB8AC3E}">
        <p14:creationId xmlns:p14="http://schemas.microsoft.com/office/powerpoint/2010/main" val="134478965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As a result, only a PU can be selected.</a:t>
            </a:r>
            <a:endParaRPr kumimoji="1" lang="ja-JP" altLang="en-US" dirty="0"/>
          </a:p>
        </p:txBody>
      </p:sp>
      <p:sp>
        <p:nvSpPr>
          <p:cNvPr id="4" name="スライド番号プレースホルダー 3"/>
          <p:cNvSpPr>
            <a:spLocks noGrp="1"/>
          </p:cNvSpPr>
          <p:nvPr>
            <p:ph type="sldNum" sz="quarter" idx="5"/>
          </p:nvPr>
        </p:nvSpPr>
        <p:spPr/>
        <p:txBody>
          <a:bodyPr/>
          <a:lstStyle/>
          <a:p>
            <a:fld id="{943B1864-04EE-4ED3-A907-B8DB72215F24}" type="slidenum">
              <a:rPr kumimoji="1" lang="ja-JP" altLang="en-US" smtClean="0"/>
              <a:t>30</a:t>
            </a:fld>
            <a:endParaRPr kumimoji="1" lang="ja-JP" altLang="en-US"/>
          </a:p>
        </p:txBody>
      </p:sp>
    </p:spTree>
    <p:extLst>
      <p:ext uri="{BB962C8B-B14F-4D97-AF65-F5344CB8AC3E}">
        <p14:creationId xmlns:p14="http://schemas.microsoft.com/office/powerpoint/2010/main" val="295794337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This code is a lock operation by using </a:t>
            </a:r>
            <a:r>
              <a:rPr kumimoji="1" lang="en-US" altLang="ja-JP" dirty="0" err="1"/>
              <a:t>lr</a:t>
            </a:r>
            <a:r>
              <a:rPr kumimoji="1" lang="en-US" altLang="ja-JP" dirty="0"/>
              <a:t> and sc. Since the bus traffic is not caused by </a:t>
            </a:r>
            <a:r>
              <a:rPr kumimoji="1" lang="en-US" altLang="ja-JP" dirty="0" err="1"/>
              <a:t>lr</a:t>
            </a:r>
            <a:r>
              <a:rPr kumimoji="1" lang="en-US" altLang="ja-JP" dirty="0"/>
              <a:t> instruction, the same effect as test-test-and-set can be achieved.</a:t>
            </a:r>
            <a:endParaRPr kumimoji="1" lang="ja-JP" altLang="en-US" dirty="0"/>
          </a:p>
        </p:txBody>
      </p:sp>
      <p:sp>
        <p:nvSpPr>
          <p:cNvPr id="4" name="スライド番号プレースホルダー 3"/>
          <p:cNvSpPr>
            <a:spLocks noGrp="1"/>
          </p:cNvSpPr>
          <p:nvPr>
            <p:ph type="sldNum" sz="quarter" idx="5"/>
          </p:nvPr>
        </p:nvSpPr>
        <p:spPr/>
        <p:txBody>
          <a:bodyPr/>
          <a:lstStyle/>
          <a:p>
            <a:fld id="{943B1864-04EE-4ED3-A907-B8DB72215F24}" type="slidenum">
              <a:rPr kumimoji="1" lang="ja-JP" altLang="en-US" smtClean="0"/>
              <a:t>31</a:t>
            </a:fld>
            <a:endParaRPr kumimoji="1" lang="ja-JP" altLang="en-US"/>
          </a:p>
        </p:txBody>
      </p:sp>
    </p:spTree>
    <p:extLst>
      <p:ext uri="{BB962C8B-B14F-4D97-AF65-F5344CB8AC3E}">
        <p14:creationId xmlns:p14="http://schemas.microsoft.com/office/powerpoint/2010/main" val="8956320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In MIMD processors, an independent process runs on each processing unit. In this case, a processing unit cannot recognize when the data are written into the shared memory from other processing units. Without the synchronization method, data sending/receiving cannot be done. This is called the readers-writers problem. In some cases, a processing unit must be selected from multiple Processing Units. This is called the mutual exclusion. In other cases, all PUs must wait for others. This type of synchronization is called a barrier synchronization.</a:t>
            </a:r>
            <a:endParaRPr kumimoji="1" lang="ja-JP" altLang="en-US" dirty="0"/>
          </a:p>
        </p:txBody>
      </p:sp>
      <p:sp>
        <p:nvSpPr>
          <p:cNvPr id="4" name="スライド番号プレースホルダー 3"/>
          <p:cNvSpPr>
            <a:spLocks noGrp="1"/>
          </p:cNvSpPr>
          <p:nvPr>
            <p:ph type="sldNum" sz="quarter" idx="5"/>
          </p:nvPr>
        </p:nvSpPr>
        <p:spPr/>
        <p:txBody>
          <a:bodyPr/>
          <a:lstStyle/>
          <a:p>
            <a:fld id="{943B1864-04EE-4ED3-A907-B8DB72215F24}" type="slidenum">
              <a:rPr kumimoji="1" lang="ja-JP" altLang="en-US" smtClean="0"/>
              <a:t>3</a:t>
            </a:fld>
            <a:endParaRPr kumimoji="1" lang="ja-JP" altLang="en-US"/>
          </a:p>
        </p:txBody>
      </p:sp>
    </p:spTree>
    <p:extLst>
      <p:ext uri="{BB962C8B-B14F-4D97-AF65-F5344CB8AC3E}">
        <p14:creationId xmlns:p14="http://schemas.microsoft.com/office/powerpoint/2010/main" val="266235110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I have introduced basic synchronization mechanisms for multi-cores, but the synchronization operation is needed for operating system which handles concurrent processing of multiple processes. That is, concurrent processes must be treated as the same way of multiprocessors. However, since synchronization operations are implemented mainly with software, sophisticated mechanisms are used. Semaphore is famous synchronization mechanism. </a:t>
            </a:r>
            <a:endParaRPr kumimoji="1" lang="ja-JP" altLang="en-US" dirty="0"/>
          </a:p>
        </p:txBody>
      </p:sp>
      <p:sp>
        <p:nvSpPr>
          <p:cNvPr id="4" name="スライド番号プレースホルダー 3"/>
          <p:cNvSpPr>
            <a:spLocks noGrp="1"/>
          </p:cNvSpPr>
          <p:nvPr>
            <p:ph type="sldNum" sz="quarter" idx="5"/>
          </p:nvPr>
        </p:nvSpPr>
        <p:spPr/>
        <p:txBody>
          <a:bodyPr/>
          <a:lstStyle/>
          <a:p>
            <a:fld id="{943B1864-04EE-4ED3-A907-B8DB72215F24}" type="slidenum">
              <a:rPr kumimoji="1" lang="ja-JP" altLang="en-US" smtClean="0"/>
              <a:t>32</a:t>
            </a:fld>
            <a:endParaRPr kumimoji="1" lang="ja-JP" altLang="en-US"/>
          </a:p>
        </p:txBody>
      </p:sp>
    </p:spTree>
    <p:extLst>
      <p:ext uri="{BB962C8B-B14F-4D97-AF65-F5344CB8AC3E}">
        <p14:creationId xmlns:p14="http://schemas.microsoft.com/office/powerpoint/2010/main" val="39686595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Monitor is also famous example of synchronization. For the safe operation, a set of shared variables and operations to handle them are defined. </a:t>
            </a:r>
            <a:endParaRPr kumimoji="1" lang="ja-JP" altLang="en-US" dirty="0"/>
          </a:p>
        </p:txBody>
      </p:sp>
      <p:sp>
        <p:nvSpPr>
          <p:cNvPr id="4" name="スライド番号プレースホルダー 3"/>
          <p:cNvSpPr>
            <a:spLocks noGrp="1"/>
          </p:cNvSpPr>
          <p:nvPr>
            <p:ph type="sldNum" sz="quarter" idx="5"/>
          </p:nvPr>
        </p:nvSpPr>
        <p:spPr/>
        <p:txBody>
          <a:bodyPr/>
          <a:lstStyle/>
          <a:p>
            <a:fld id="{943B1864-04EE-4ED3-A907-B8DB72215F24}" type="slidenum">
              <a:rPr kumimoji="1" lang="ja-JP" altLang="en-US" smtClean="0"/>
              <a:t>33</a:t>
            </a:fld>
            <a:endParaRPr kumimoji="1" lang="ja-JP" altLang="en-US"/>
          </a:p>
        </p:txBody>
      </p:sp>
    </p:spTree>
    <p:extLst>
      <p:ext uri="{BB962C8B-B14F-4D97-AF65-F5344CB8AC3E}">
        <p14:creationId xmlns:p14="http://schemas.microsoft.com/office/powerpoint/2010/main" val="427335457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Next, let me explain the synchronization memory. Instead of providing atomic operation, the synchronization mechanism can be provided on the memory.</a:t>
            </a:r>
            <a:endParaRPr kumimoji="1" lang="ja-JP" altLang="en-US" dirty="0"/>
          </a:p>
        </p:txBody>
      </p:sp>
      <p:sp>
        <p:nvSpPr>
          <p:cNvPr id="4" name="スライド番号プレースホルダー 3"/>
          <p:cNvSpPr>
            <a:spLocks noGrp="1"/>
          </p:cNvSpPr>
          <p:nvPr>
            <p:ph type="sldNum" sz="quarter" idx="5"/>
          </p:nvPr>
        </p:nvSpPr>
        <p:spPr/>
        <p:txBody>
          <a:bodyPr/>
          <a:lstStyle/>
          <a:p>
            <a:fld id="{943B1864-04EE-4ED3-A907-B8DB72215F24}" type="slidenum">
              <a:rPr kumimoji="1" lang="ja-JP" altLang="en-US" smtClean="0"/>
              <a:t>34</a:t>
            </a:fld>
            <a:endParaRPr kumimoji="1" lang="ja-JP" altLang="en-US"/>
          </a:p>
        </p:txBody>
      </p:sp>
    </p:spTree>
    <p:extLst>
      <p:ext uri="{BB962C8B-B14F-4D97-AF65-F5344CB8AC3E}">
        <p14:creationId xmlns:p14="http://schemas.microsoft.com/office/powerpoint/2010/main" val="108572375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Full/Empty bit is the simplest one. There is a flag for each word of the memory.</a:t>
            </a:r>
            <a:endParaRPr kumimoji="1" lang="ja-JP" altLang="en-US" dirty="0"/>
          </a:p>
        </p:txBody>
      </p:sp>
      <p:sp>
        <p:nvSpPr>
          <p:cNvPr id="4" name="スライド番号プレースホルダー 3"/>
          <p:cNvSpPr>
            <a:spLocks noGrp="1"/>
          </p:cNvSpPr>
          <p:nvPr>
            <p:ph type="sldNum" sz="quarter" idx="5"/>
          </p:nvPr>
        </p:nvSpPr>
        <p:spPr/>
        <p:txBody>
          <a:bodyPr/>
          <a:lstStyle/>
          <a:p>
            <a:fld id="{943B1864-04EE-4ED3-A907-B8DB72215F24}" type="slidenum">
              <a:rPr kumimoji="1" lang="ja-JP" altLang="en-US" smtClean="0"/>
              <a:t>35</a:t>
            </a:fld>
            <a:endParaRPr kumimoji="1" lang="ja-JP" altLang="en-US"/>
          </a:p>
        </p:txBody>
      </p:sp>
    </p:spTree>
    <p:extLst>
      <p:ext uri="{BB962C8B-B14F-4D97-AF65-F5344CB8AC3E}">
        <p14:creationId xmlns:p14="http://schemas.microsoft.com/office/powerpoint/2010/main" val="36935218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Instead of providing the flag, we can provide the counter.</a:t>
            </a:r>
            <a:endParaRPr kumimoji="1" lang="ja-JP" altLang="en-US" dirty="0"/>
          </a:p>
        </p:txBody>
      </p:sp>
      <p:sp>
        <p:nvSpPr>
          <p:cNvPr id="4" name="スライド番号プレースホルダー 3"/>
          <p:cNvSpPr>
            <a:spLocks noGrp="1"/>
          </p:cNvSpPr>
          <p:nvPr>
            <p:ph type="sldNum" sz="quarter" idx="5"/>
          </p:nvPr>
        </p:nvSpPr>
        <p:spPr/>
        <p:txBody>
          <a:bodyPr/>
          <a:lstStyle/>
          <a:p>
            <a:fld id="{943B1864-04EE-4ED3-A907-B8DB72215F24}" type="slidenum">
              <a:rPr kumimoji="1" lang="ja-JP" altLang="en-US" smtClean="0"/>
              <a:t>36</a:t>
            </a:fld>
            <a:endParaRPr kumimoji="1" lang="ja-JP" altLang="en-US"/>
          </a:p>
        </p:txBody>
      </p:sp>
    </p:spTree>
    <p:extLst>
      <p:ext uri="{BB962C8B-B14F-4D97-AF65-F5344CB8AC3E}">
        <p14:creationId xmlns:p14="http://schemas.microsoft.com/office/powerpoint/2010/main" val="9874625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I-structure is a mechanism with informing system with the synchronization memory. This slide shows an example of implementing write-update style snoop cache. This idea was proposed for data flow machines.</a:t>
            </a:r>
            <a:endParaRPr kumimoji="1" lang="ja-JP" altLang="en-US" dirty="0"/>
          </a:p>
        </p:txBody>
      </p:sp>
      <p:sp>
        <p:nvSpPr>
          <p:cNvPr id="4" name="スライド番号プレースホルダー 3"/>
          <p:cNvSpPr>
            <a:spLocks noGrp="1"/>
          </p:cNvSpPr>
          <p:nvPr>
            <p:ph type="sldNum" sz="quarter" idx="5"/>
          </p:nvPr>
        </p:nvSpPr>
        <p:spPr/>
        <p:txBody>
          <a:bodyPr/>
          <a:lstStyle/>
          <a:p>
            <a:fld id="{943B1864-04EE-4ED3-A907-B8DB72215F24}" type="slidenum">
              <a:rPr kumimoji="1" lang="ja-JP" altLang="en-US" smtClean="0"/>
              <a:t>37</a:t>
            </a:fld>
            <a:endParaRPr kumimoji="1" lang="ja-JP" altLang="en-US"/>
          </a:p>
        </p:txBody>
      </p:sp>
    </p:spTree>
    <p:extLst>
      <p:ext uri="{BB962C8B-B14F-4D97-AF65-F5344CB8AC3E}">
        <p14:creationId xmlns:p14="http://schemas.microsoft.com/office/powerpoint/2010/main" val="6980048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Lock/unlock register can be provided for a certain block of the memory, for example, a page or block of the cache. When a process can write the page when lock bit is not set. At the first write, the lock bit is set and the process number is registered. Only the process whose id matches the register can write the block.</a:t>
            </a:r>
            <a:endParaRPr kumimoji="1" lang="ja-JP" altLang="en-US" dirty="0"/>
          </a:p>
        </p:txBody>
      </p:sp>
      <p:sp>
        <p:nvSpPr>
          <p:cNvPr id="4" name="スライド番号プレースホルダー 3"/>
          <p:cNvSpPr>
            <a:spLocks noGrp="1"/>
          </p:cNvSpPr>
          <p:nvPr>
            <p:ph type="sldNum" sz="quarter" idx="5"/>
          </p:nvPr>
        </p:nvSpPr>
        <p:spPr/>
        <p:txBody>
          <a:bodyPr/>
          <a:lstStyle/>
          <a:p>
            <a:fld id="{943B1864-04EE-4ED3-A907-B8DB72215F24}" type="slidenum">
              <a:rPr kumimoji="1" lang="ja-JP" altLang="en-US" smtClean="0"/>
              <a:t>38</a:t>
            </a:fld>
            <a:endParaRPr kumimoji="1" lang="ja-JP" altLang="en-US"/>
          </a:p>
        </p:txBody>
      </p:sp>
    </p:spTree>
    <p:extLst>
      <p:ext uri="{BB962C8B-B14F-4D97-AF65-F5344CB8AC3E}">
        <p14:creationId xmlns:p14="http://schemas.microsoft.com/office/powerpoint/2010/main" val="62241400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Barrier synchronization is a simple and easy to use. When a processor executes a barrier operation, it must wait other processors execute the barrier operation. When all processors execute the barrier operation, they can go forward. When multiple processors compute different part of a matrix with iteration, after writing results, they execute the barrier operation. When the barrier is established, all results are available, so they can go to the next iteration. Barrier operation can be implemented with atomic instructions, but since it is so popularly used, the special hardware is sometimes provided.</a:t>
            </a:r>
            <a:endParaRPr kumimoji="1" lang="ja-JP" altLang="en-US" dirty="0"/>
          </a:p>
        </p:txBody>
      </p:sp>
      <p:sp>
        <p:nvSpPr>
          <p:cNvPr id="4" name="スライド番号プレースホルダー 3"/>
          <p:cNvSpPr>
            <a:spLocks noGrp="1"/>
          </p:cNvSpPr>
          <p:nvPr>
            <p:ph type="sldNum" sz="quarter" idx="5"/>
          </p:nvPr>
        </p:nvSpPr>
        <p:spPr/>
        <p:txBody>
          <a:bodyPr/>
          <a:lstStyle/>
          <a:p>
            <a:fld id="{943B1864-04EE-4ED3-A907-B8DB72215F24}" type="slidenum">
              <a:rPr kumimoji="1" lang="ja-JP" altLang="en-US" smtClean="0"/>
              <a:t>39</a:t>
            </a:fld>
            <a:endParaRPr kumimoji="1" lang="ja-JP" altLang="en-US"/>
          </a:p>
        </p:txBody>
      </p:sp>
    </p:spTree>
    <p:extLst>
      <p:ext uri="{BB962C8B-B14F-4D97-AF65-F5344CB8AC3E}">
        <p14:creationId xmlns:p14="http://schemas.microsoft.com/office/powerpoint/2010/main" val="397885187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This is an example of the simplest barrier implementation. Only a wire for the open drain output is enough. It is also useful for the debugging.</a:t>
            </a:r>
            <a:endParaRPr kumimoji="1" lang="ja-JP" altLang="en-US" dirty="0"/>
          </a:p>
        </p:txBody>
      </p:sp>
      <p:sp>
        <p:nvSpPr>
          <p:cNvPr id="4" name="スライド番号プレースホルダー 3"/>
          <p:cNvSpPr>
            <a:spLocks noGrp="1"/>
          </p:cNvSpPr>
          <p:nvPr>
            <p:ph type="sldNum" sz="quarter" idx="5"/>
          </p:nvPr>
        </p:nvSpPr>
        <p:spPr/>
        <p:txBody>
          <a:bodyPr/>
          <a:lstStyle/>
          <a:p>
            <a:fld id="{943B1864-04EE-4ED3-A907-B8DB72215F24}" type="slidenum">
              <a:rPr kumimoji="1" lang="ja-JP" altLang="en-US" smtClean="0"/>
              <a:t>40</a:t>
            </a:fld>
            <a:endParaRPr kumimoji="1" lang="ja-JP" altLang="en-US"/>
          </a:p>
        </p:txBody>
      </p:sp>
    </p:spTree>
    <p:extLst>
      <p:ext uri="{BB962C8B-B14F-4D97-AF65-F5344CB8AC3E}">
        <p14:creationId xmlns:p14="http://schemas.microsoft.com/office/powerpoint/2010/main" val="24050328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Extended barrier synchronizations have been proposed. </a:t>
            </a:r>
            <a:endParaRPr kumimoji="1" lang="ja-JP" altLang="en-US" dirty="0"/>
          </a:p>
        </p:txBody>
      </p:sp>
      <p:sp>
        <p:nvSpPr>
          <p:cNvPr id="4" name="スライド番号プレースホルダー 3"/>
          <p:cNvSpPr>
            <a:spLocks noGrp="1"/>
          </p:cNvSpPr>
          <p:nvPr>
            <p:ph type="sldNum" sz="quarter" idx="5"/>
          </p:nvPr>
        </p:nvSpPr>
        <p:spPr/>
        <p:txBody>
          <a:bodyPr/>
          <a:lstStyle/>
          <a:p>
            <a:fld id="{943B1864-04EE-4ED3-A907-B8DB72215F24}" type="slidenum">
              <a:rPr kumimoji="1" lang="ja-JP" altLang="en-US" smtClean="0"/>
              <a:t>41</a:t>
            </a:fld>
            <a:endParaRPr kumimoji="1" lang="ja-JP" altLang="en-US"/>
          </a:p>
        </p:txBody>
      </p:sp>
    </p:spTree>
    <p:extLst>
      <p:ext uri="{BB962C8B-B14F-4D97-AF65-F5344CB8AC3E}">
        <p14:creationId xmlns:p14="http://schemas.microsoft.com/office/powerpoint/2010/main" val="10600364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Let me explain the readers-writers problem, first. Assume that a writer wants to send a data block to a reader. In such a case, a writer writes a data into a region in the shared memory. After that it changes the synchronization variable or synchronization flag X into 1. Note that this variable must be initialized to 0. </a:t>
            </a:r>
            <a:endParaRPr kumimoji="1" lang="ja-JP" altLang="en-US" dirty="0"/>
          </a:p>
        </p:txBody>
      </p:sp>
      <p:sp>
        <p:nvSpPr>
          <p:cNvPr id="4" name="スライド番号プレースホルダー 3"/>
          <p:cNvSpPr>
            <a:spLocks noGrp="1"/>
          </p:cNvSpPr>
          <p:nvPr>
            <p:ph type="sldNum" sz="quarter" idx="5"/>
          </p:nvPr>
        </p:nvSpPr>
        <p:spPr/>
        <p:txBody>
          <a:bodyPr/>
          <a:lstStyle/>
          <a:p>
            <a:fld id="{943B1864-04EE-4ED3-A907-B8DB72215F24}" type="slidenum">
              <a:rPr kumimoji="1" lang="ja-JP" altLang="en-US" smtClean="0"/>
              <a:t>4</a:t>
            </a:fld>
            <a:endParaRPr kumimoji="1" lang="ja-JP" altLang="en-US"/>
          </a:p>
        </p:txBody>
      </p:sp>
    </p:spTree>
    <p:extLst>
      <p:ext uri="{BB962C8B-B14F-4D97-AF65-F5344CB8AC3E}">
        <p14:creationId xmlns:p14="http://schemas.microsoft.com/office/powerpoint/2010/main" val="138014163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This diagram explains the fuzzy barrier.</a:t>
            </a:r>
            <a:endParaRPr kumimoji="1" lang="ja-JP" altLang="en-US" dirty="0"/>
          </a:p>
        </p:txBody>
      </p:sp>
      <p:sp>
        <p:nvSpPr>
          <p:cNvPr id="4" name="スライド番号プレースホルダー 3"/>
          <p:cNvSpPr>
            <a:spLocks noGrp="1"/>
          </p:cNvSpPr>
          <p:nvPr>
            <p:ph type="sldNum" sz="quarter" idx="5"/>
          </p:nvPr>
        </p:nvSpPr>
        <p:spPr/>
        <p:txBody>
          <a:bodyPr/>
          <a:lstStyle/>
          <a:p>
            <a:fld id="{943B1864-04EE-4ED3-A907-B8DB72215F24}" type="slidenum">
              <a:rPr kumimoji="1" lang="ja-JP" altLang="en-US" smtClean="0"/>
              <a:t>42</a:t>
            </a:fld>
            <a:endParaRPr kumimoji="1" lang="ja-JP" altLang="en-US"/>
          </a:p>
        </p:txBody>
      </p:sp>
    </p:spTree>
    <p:extLst>
      <p:ext uri="{BB962C8B-B14F-4D97-AF65-F5344CB8AC3E}">
        <p14:creationId xmlns:p14="http://schemas.microsoft.com/office/powerpoint/2010/main" val="156172150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943B1864-04EE-4ED3-A907-B8DB72215F24}" type="slidenum">
              <a:rPr kumimoji="1" lang="ja-JP" altLang="en-US" smtClean="0"/>
              <a:t>43</a:t>
            </a:fld>
            <a:endParaRPr kumimoji="1" lang="ja-JP" altLang="en-US"/>
          </a:p>
        </p:txBody>
      </p:sp>
    </p:spTree>
    <p:extLst>
      <p:ext uri="{BB962C8B-B14F-4D97-AF65-F5344CB8AC3E}">
        <p14:creationId xmlns:p14="http://schemas.microsoft.com/office/powerpoint/2010/main" val="94743955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943B1864-04EE-4ED3-A907-B8DB72215F24}" type="slidenum">
              <a:rPr kumimoji="1" lang="ja-JP" altLang="en-US" smtClean="0"/>
              <a:t>44</a:t>
            </a:fld>
            <a:endParaRPr kumimoji="1" lang="ja-JP" altLang="en-US"/>
          </a:p>
        </p:txBody>
      </p:sp>
    </p:spTree>
    <p:extLst>
      <p:ext uri="{BB962C8B-B14F-4D97-AF65-F5344CB8AC3E}">
        <p14:creationId xmlns:p14="http://schemas.microsoft.com/office/powerpoint/2010/main" val="21351041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The reader reads X and if it is 0, it must check again. This operation is called poling or busy waiting. When the reader gets 1, it recognizes the sender has written the data. It reads the data block, then it resets the X into 0. </a:t>
            </a:r>
            <a:endParaRPr kumimoji="1" lang="ja-JP" altLang="en-US" dirty="0"/>
          </a:p>
        </p:txBody>
      </p:sp>
      <p:sp>
        <p:nvSpPr>
          <p:cNvPr id="4" name="スライド番号プレースホルダー 3"/>
          <p:cNvSpPr>
            <a:spLocks noGrp="1"/>
          </p:cNvSpPr>
          <p:nvPr>
            <p:ph type="sldNum" sz="quarter" idx="5"/>
          </p:nvPr>
        </p:nvSpPr>
        <p:spPr/>
        <p:txBody>
          <a:bodyPr/>
          <a:lstStyle/>
          <a:p>
            <a:fld id="{943B1864-04EE-4ED3-A907-B8DB72215F24}" type="slidenum">
              <a:rPr kumimoji="1" lang="ja-JP" altLang="en-US" smtClean="0"/>
              <a:t>5</a:t>
            </a:fld>
            <a:endParaRPr kumimoji="1" lang="ja-JP" altLang="en-US"/>
          </a:p>
        </p:txBody>
      </p:sp>
    </p:spTree>
    <p:extLst>
      <p:ext uri="{BB962C8B-B14F-4D97-AF65-F5344CB8AC3E}">
        <p14:creationId xmlns:p14="http://schemas.microsoft.com/office/powerpoint/2010/main" val="23187776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The writer checks X and if X is 0, it can write the next data if needed.</a:t>
            </a:r>
            <a:endParaRPr kumimoji="1" lang="ja-JP" altLang="en-US" dirty="0"/>
          </a:p>
        </p:txBody>
      </p:sp>
      <p:sp>
        <p:nvSpPr>
          <p:cNvPr id="4" name="スライド番号プレースホルダー 3"/>
          <p:cNvSpPr>
            <a:spLocks noGrp="1"/>
          </p:cNvSpPr>
          <p:nvPr>
            <p:ph type="sldNum" sz="quarter" idx="5"/>
          </p:nvPr>
        </p:nvSpPr>
        <p:spPr/>
        <p:txBody>
          <a:bodyPr/>
          <a:lstStyle/>
          <a:p>
            <a:fld id="{943B1864-04EE-4ED3-A907-B8DB72215F24}" type="slidenum">
              <a:rPr kumimoji="1" lang="ja-JP" altLang="en-US" smtClean="0"/>
              <a:t>6</a:t>
            </a:fld>
            <a:endParaRPr kumimoji="1" lang="ja-JP" altLang="en-US"/>
          </a:p>
        </p:txBody>
      </p:sp>
    </p:spTree>
    <p:extLst>
      <p:ext uri="{BB962C8B-B14F-4D97-AF65-F5344CB8AC3E}">
        <p14:creationId xmlns:p14="http://schemas.microsoft.com/office/powerpoint/2010/main" val="10536940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This scenario is true if the order of read/write access from/to different address is guaranteed. Unfortunately, it is not guaranteed in some machines. I will introduce this subject in the next class, but when a processor uses the sequential consistency or the total store ordering (TSO), the scenario is established.</a:t>
            </a:r>
            <a:endParaRPr kumimoji="1" lang="ja-JP" altLang="en-US" dirty="0"/>
          </a:p>
        </p:txBody>
      </p:sp>
      <p:sp>
        <p:nvSpPr>
          <p:cNvPr id="4" name="スライド番号プレースホルダー 3"/>
          <p:cNvSpPr>
            <a:spLocks noGrp="1"/>
          </p:cNvSpPr>
          <p:nvPr>
            <p:ph type="sldNum" sz="quarter" idx="5"/>
          </p:nvPr>
        </p:nvSpPr>
        <p:spPr/>
        <p:txBody>
          <a:bodyPr/>
          <a:lstStyle/>
          <a:p>
            <a:fld id="{943B1864-04EE-4ED3-A907-B8DB72215F24}" type="slidenum">
              <a:rPr kumimoji="1" lang="ja-JP" altLang="en-US" smtClean="0"/>
              <a:t>7</a:t>
            </a:fld>
            <a:endParaRPr kumimoji="1" lang="ja-JP" altLang="en-US"/>
          </a:p>
        </p:txBody>
      </p:sp>
    </p:spTree>
    <p:extLst>
      <p:ext uri="{BB962C8B-B14F-4D97-AF65-F5344CB8AC3E}">
        <p14:creationId xmlns:p14="http://schemas.microsoft.com/office/powerpoint/2010/main" val="29809780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Then, what happens when multiple readers want to receive the data. The simple idea is replacing the synchronization flag X into a counter. When there are three readers, after the write writes the data, it writes a number of readers, three this case, into the counter c. </a:t>
            </a:r>
            <a:endParaRPr kumimoji="1" lang="ja-JP" altLang="en-US" dirty="0"/>
          </a:p>
        </p:txBody>
      </p:sp>
      <p:sp>
        <p:nvSpPr>
          <p:cNvPr id="4" name="スライド番号プレースホルダー 3"/>
          <p:cNvSpPr>
            <a:spLocks noGrp="1"/>
          </p:cNvSpPr>
          <p:nvPr>
            <p:ph type="sldNum" sz="quarter" idx="5"/>
          </p:nvPr>
        </p:nvSpPr>
        <p:spPr/>
        <p:txBody>
          <a:bodyPr/>
          <a:lstStyle/>
          <a:p>
            <a:fld id="{943B1864-04EE-4ED3-A907-B8DB72215F24}" type="slidenum">
              <a:rPr kumimoji="1" lang="ja-JP" altLang="en-US" smtClean="0"/>
              <a:t>8</a:t>
            </a:fld>
            <a:endParaRPr kumimoji="1" lang="ja-JP" altLang="en-US"/>
          </a:p>
        </p:txBody>
      </p:sp>
    </p:spTree>
    <p:extLst>
      <p:ext uri="{BB962C8B-B14F-4D97-AF65-F5344CB8AC3E}">
        <p14:creationId xmlns:p14="http://schemas.microsoft.com/office/powerpoint/2010/main" val="38644599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The reader can recognize that the written data are available. So, after reading the data, it decrements the counter. When all readers finish to read, the counter becomes zero. The writer waits for the counter being zero, and then it writes the next data if needed. This operation seems to work well. But, there is a problem, since it introduces the mutual exclusion problem.</a:t>
            </a:r>
            <a:endParaRPr kumimoji="1" lang="ja-JP" altLang="en-US" dirty="0"/>
          </a:p>
        </p:txBody>
      </p:sp>
      <p:sp>
        <p:nvSpPr>
          <p:cNvPr id="4" name="スライド番号プレースホルダー 3"/>
          <p:cNvSpPr>
            <a:spLocks noGrp="1"/>
          </p:cNvSpPr>
          <p:nvPr>
            <p:ph type="sldNum" sz="quarter" idx="5"/>
          </p:nvPr>
        </p:nvSpPr>
        <p:spPr/>
        <p:txBody>
          <a:bodyPr/>
          <a:lstStyle/>
          <a:p>
            <a:fld id="{943B1864-04EE-4ED3-A907-B8DB72215F24}" type="slidenum">
              <a:rPr kumimoji="1" lang="ja-JP" altLang="en-US" smtClean="0"/>
              <a:t>9</a:t>
            </a:fld>
            <a:endParaRPr kumimoji="1" lang="ja-JP" altLang="en-US"/>
          </a:p>
        </p:txBody>
      </p:sp>
    </p:spTree>
    <p:extLst>
      <p:ext uri="{BB962C8B-B14F-4D97-AF65-F5344CB8AC3E}">
        <p14:creationId xmlns:p14="http://schemas.microsoft.com/office/powerpoint/2010/main" val="2674584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4" name="Freeform 7"/>
          <p:cNvSpPr>
            <a:spLocks noChangeArrowheads="1"/>
          </p:cNvSpPr>
          <p:nvPr/>
        </p:nvSpPr>
        <p:spPr bwMode="auto">
          <a:xfrm>
            <a:off x="609600" y="1219200"/>
            <a:ext cx="7924800" cy="914400"/>
          </a:xfrm>
          <a:custGeom>
            <a:avLst/>
            <a:gdLst>
              <a:gd name="T0" fmla="*/ 0 w 1000"/>
              <a:gd name="T1" fmla="*/ 1000 h 1000"/>
              <a:gd name="T2" fmla="*/ 0 w 1000"/>
              <a:gd name="T3" fmla="*/ 0 h 1000"/>
              <a:gd name="T4" fmla="*/ 1000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5" name="Line 8"/>
          <p:cNvSpPr>
            <a:spLocks noChangeShapeType="1"/>
          </p:cNvSpPr>
          <p:nvPr/>
        </p:nvSpPr>
        <p:spPr bwMode="auto">
          <a:xfrm>
            <a:off x="1981200" y="3962400"/>
            <a:ext cx="6511925"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818" name="Rectangle 2"/>
          <p:cNvSpPr>
            <a:spLocks noGrp="1" noChangeArrowheads="1"/>
          </p:cNvSpPr>
          <p:nvPr>
            <p:ph type="ctrTitle"/>
          </p:nvPr>
        </p:nvSpPr>
        <p:spPr>
          <a:xfrm>
            <a:off x="914400" y="1524000"/>
            <a:ext cx="7623175" cy="1752600"/>
          </a:xfrm>
        </p:spPr>
        <p:txBody>
          <a:bodyPr/>
          <a:lstStyle>
            <a:lvl1pPr>
              <a:defRPr sz="5000"/>
            </a:lvl1pPr>
          </a:lstStyle>
          <a:p>
            <a:r>
              <a:rPr lang="ja-JP" altLang="en-US"/>
              <a:t>マスタ タイトルの書式設定</a:t>
            </a:r>
          </a:p>
        </p:txBody>
      </p:sp>
      <p:sp>
        <p:nvSpPr>
          <p:cNvPr id="34819" name="Rectangle 3"/>
          <p:cNvSpPr>
            <a:spLocks noGrp="1" noChangeArrowheads="1"/>
          </p:cNvSpPr>
          <p:nvPr>
            <p:ph type="subTitle" idx="1"/>
          </p:nvPr>
        </p:nvSpPr>
        <p:spPr>
          <a:xfrm>
            <a:off x="1981200" y="3962400"/>
            <a:ext cx="6553200" cy="1752600"/>
          </a:xfrm>
        </p:spPr>
        <p:txBody>
          <a:bodyPr/>
          <a:lstStyle>
            <a:lvl1pPr marL="0" indent="0">
              <a:buFont typeface="Wingdings" pitchFamily="2" charset="2"/>
              <a:buNone/>
              <a:defRPr sz="2800"/>
            </a:lvl1pPr>
          </a:lstStyle>
          <a:p>
            <a:r>
              <a:rPr lang="ja-JP" altLang="en-US"/>
              <a:t>マスタ サブタイトルの書式設定</a:t>
            </a:r>
          </a:p>
        </p:txBody>
      </p:sp>
      <p:sp>
        <p:nvSpPr>
          <p:cNvPr id="6" name="Rectangle 4"/>
          <p:cNvSpPr>
            <a:spLocks noGrp="1" noChangeArrowheads="1"/>
          </p:cNvSpPr>
          <p:nvPr>
            <p:ph type="dt" sz="half" idx="10"/>
          </p:nvPr>
        </p:nvSpPr>
        <p:spPr/>
        <p:txBody>
          <a:bodyPr/>
          <a:lstStyle>
            <a:lvl1pPr>
              <a:defRPr/>
            </a:lvl1pPr>
          </a:lstStyle>
          <a:p>
            <a:pPr>
              <a:defRPr/>
            </a:pPr>
            <a:endParaRPr lang="en-US" altLang="ja-JP"/>
          </a:p>
        </p:txBody>
      </p:sp>
      <p:sp>
        <p:nvSpPr>
          <p:cNvPr id="7"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ja-JP"/>
          </a:p>
        </p:txBody>
      </p:sp>
      <p:sp>
        <p:nvSpPr>
          <p:cNvPr id="8" name="Rectangle 6"/>
          <p:cNvSpPr>
            <a:spLocks noGrp="1" noChangeArrowheads="1"/>
          </p:cNvSpPr>
          <p:nvPr>
            <p:ph type="sldNum" sz="quarter" idx="12"/>
          </p:nvPr>
        </p:nvSpPr>
        <p:spPr/>
        <p:txBody>
          <a:bodyPr/>
          <a:lstStyle>
            <a:lvl1pPr>
              <a:defRPr smtClean="0"/>
            </a:lvl1pPr>
          </a:lstStyle>
          <a:p>
            <a:pPr>
              <a:defRPr/>
            </a:pPr>
            <a:fld id="{3661BE58-1E28-4C0B-B277-071DDB1E8E84}" type="slidenum">
              <a:rPr lang="en-US" altLang="ja-JP"/>
              <a:pPr>
                <a:defRPr/>
              </a:pPr>
              <a:t>‹#›</a:t>
            </a:fld>
            <a:endParaRPr lang="en-US" altLang="ja-JP"/>
          </a:p>
        </p:txBody>
      </p:sp>
    </p:spTree>
    <p:extLst>
      <p:ext uri="{BB962C8B-B14F-4D97-AF65-F5344CB8AC3E}">
        <p14:creationId xmlns:p14="http://schemas.microsoft.com/office/powerpoint/2010/main" val="5804528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5E5C3AFA-4761-4FAC-86CE-029EAEF6567A}" type="slidenum">
              <a:rPr lang="en-US" altLang="ja-JP"/>
              <a:pPr>
                <a:defRPr/>
              </a:pPr>
              <a:t>‹#›</a:t>
            </a:fld>
            <a:endParaRPr lang="en-US" altLang="ja-JP"/>
          </a:p>
        </p:txBody>
      </p:sp>
    </p:spTree>
    <p:extLst>
      <p:ext uri="{BB962C8B-B14F-4D97-AF65-F5344CB8AC3E}">
        <p14:creationId xmlns:p14="http://schemas.microsoft.com/office/powerpoint/2010/main" val="10391324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7813"/>
            <a:ext cx="2057400" cy="5853112"/>
          </a:xfrm>
        </p:spPr>
        <p:txBody>
          <a:bodyPr vert="eaVert"/>
          <a:lstStyle/>
          <a:p>
            <a:r>
              <a:rPr lang="ja-JP" altLang="en-US"/>
              <a:t>マスタ タイトルの書式設定</a:t>
            </a:r>
          </a:p>
        </p:txBody>
      </p:sp>
      <p:sp>
        <p:nvSpPr>
          <p:cNvPr id="3" name="縦書きテキスト プレースホルダ 2"/>
          <p:cNvSpPr>
            <a:spLocks noGrp="1"/>
          </p:cNvSpPr>
          <p:nvPr>
            <p:ph type="body" orient="vert" idx="1"/>
          </p:nvPr>
        </p:nvSpPr>
        <p:spPr>
          <a:xfrm>
            <a:off x="457200" y="277813"/>
            <a:ext cx="6019800" cy="5853112"/>
          </a:xfr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477220A5-3280-42EB-9EF3-4503FD51CBE5}" type="slidenum">
              <a:rPr lang="en-US" altLang="ja-JP"/>
              <a:pPr>
                <a:defRPr/>
              </a:pPr>
              <a:t>‹#›</a:t>
            </a:fld>
            <a:endParaRPr lang="en-US" altLang="ja-JP"/>
          </a:p>
        </p:txBody>
      </p:sp>
    </p:spTree>
    <p:extLst>
      <p:ext uri="{BB962C8B-B14F-4D97-AF65-F5344CB8AC3E}">
        <p14:creationId xmlns:p14="http://schemas.microsoft.com/office/powerpoint/2010/main" val="5848520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dgm" preserve="1">
  <p:cSld name="タイトルと、図表または組織図">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7813"/>
            <a:ext cx="8229600" cy="1139825"/>
          </a:xfrm>
        </p:spPr>
        <p:txBody>
          <a:bodyPr/>
          <a:lstStyle/>
          <a:p>
            <a:r>
              <a:rPr lang="ja-JP" altLang="en-US"/>
              <a:t>マスタ タイトルの書式設定</a:t>
            </a:r>
          </a:p>
        </p:txBody>
      </p:sp>
      <p:sp>
        <p:nvSpPr>
          <p:cNvPr id="3" name="SmartArt プレースホルダ 2"/>
          <p:cNvSpPr>
            <a:spLocks noGrp="1"/>
          </p:cNvSpPr>
          <p:nvPr>
            <p:ph type="dgm" idx="1"/>
          </p:nvPr>
        </p:nvSpPr>
        <p:spPr>
          <a:xfrm>
            <a:off x="457200" y="1600200"/>
            <a:ext cx="8229600" cy="4530725"/>
          </a:xfrm>
        </p:spPr>
        <p:txBody>
          <a:bodyPr/>
          <a:lstStyle/>
          <a:p>
            <a:pPr lvl="0"/>
            <a:endParaRPr lang="ja-JP" alt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54531063-27EA-435F-A604-4835C9EF0AF1}" type="slidenum">
              <a:rPr lang="en-US" altLang="ja-JP"/>
              <a:pPr>
                <a:defRPr/>
              </a:pPr>
              <a:t>‹#›</a:t>
            </a:fld>
            <a:endParaRPr lang="en-US" altLang="ja-JP"/>
          </a:p>
        </p:txBody>
      </p:sp>
    </p:spTree>
    <p:extLst>
      <p:ext uri="{BB962C8B-B14F-4D97-AF65-F5344CB8AC3E}">
        <p14:creationId xmlns:p14="http://schemas.microsoft.com/office/powerpoint/2010/main" val="18977034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C61AD372-474F-483E-8D00-44F8475F568A}" type="slidenum">
              <a:rPr lang="en-US" altLang="ja-JP"/>
              <a:pPr>
                <a:defRPr/>
              </a:pPr>
              <a:t>‹#›</a:t>
            </a:fld>
            <a:endParaRPr lang="en-US" altLang="ja-JP"/>
          </a:p>
        </p:txBody>
      </p:sp>
    </p:spTree>
    <p:extLst>
      <p:ext uri="{BB962C8B-B14F-4D97-AF65-F5344CB8AC3E}">
        <p14:creationId xmlns:p14="http://schemas.microsoft.com/office/powerpoint/2010/main" val="36923794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lstStyle>
            <a:lvl1pPr algn="l">
              <a:defRPr sz="4000" b="1" cap="all"/>
            </a:lvl1pPr>
          </a:lstStyle>
          <a:p>
            <a:r>
              <a:rPr lang="ja-JP" altLang="en-US"/>
              <a:t>マスタ タイトルの書式設定</a:t>
            </a:r>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a:t>マスタ テキストの書式設定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90FE5843-25FC-463F-A136-351B01AD8941}" type="slidenum">
              <a:rPr lang="en-US" altLang="ja-JP"/>
              <a:pPr>
                <a:defRPr/>
              </a:pPr>
              <a:t>‹#›</a:t>
            </a:fld>
            <a:endParaRPr lang="en-US" altLang="ja-JP"/>
          </a:p>
        </p:txBody>
      </p:sp>
    </p:spTree>
    <p:extLst>
      <p:ext uri="{BB962C8B-B14F-4D97-AF65-F5344CB8AC3E}">
        <p14:creationId xmlns:p14="http://schemas.microsoft.com/office/powerpoint/2010/main" val="23008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E24B524B-7504-4F04-A200-150D2214455B}" type="slidenum">
              <a:rPr lang="en-US" altLang="ja-JP"/>
              <a:pPr>
                <a:defRPr/>
              </a:pPr>
              <a:t>‹#›</a:t>
            </a:fld>
            <a:endParaRPr lang="en-US" altLang="ja-JP"/>
          </a:p>
        </p:txBody>
      </p:sp>
    </p:spTree>
    <p:extLst>
      <p:ext uri="{BB962C8B-B14F-4D97-AF65-F5344CB8AC3E}">
        <p14:creationId xmlns:p14="http://schemas.microsoft.com/office/powerpoint/2010/main" val="14443515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a:t>マスタ タイトルの書式設定</a:t>
            </a:r>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9" name="Rectangle 6"/>
          <p:cNvSpPr>
            <a:spLocks noGrp="1" noChangeArrowheads="1"/>
          </p:cNvSpPr>
          <p:nvPr>
            <p:ph type="sldNum" sz="quarter" idx="12"/>
          </p:nvPr>
        </p:nvSpPr>
        <p:spPr>
          <a:ln/>
        </p:spPr>
        <p:txBody>
          <a:bodyPr/>
          <a:lstStyle>
            <a:lvl1pPr>
              <a:defRPr/>
            </a:lvl1pPr>
          </a:lstStyle>
          <a:p>
            <a:pPr>
              <a:defRPr/>
            </a:pPr>
            <a:fld id="{9F180226-4240-4592-8F9A-F22AD7087B23}" type="slidenum">
              <a:rPr lang="en-US" altLang="ja-JP"/>
              <a:pPr>
                <a:defRPr/>
              </a:pPr>
              <a:t>‹#›</a:t>
            </a:fld>
            <a:endParaRPr lang="en-US" altLang="ja-JP"/>
          </a:p>
        </p:txBody>
      </p:sp>
    </p:spTree>
    <p:extLst>
      <p:ext uri="{BB962C8B-B14F-4D97-AF65-F5344CB8AC3E}">
        <p14:creationId xmlns:p14="http://schemas.microsoft.com/office/powerpoint/2010/main" val="26559873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6"/>
          <p:cNvSpPr>
            <a:spLocks noGrp="1" noChangeArrowheads="1"/>
          </p:cNvSpPr>
          <p:nvPr>
            <p:ph type="sldNum" sz="quarter" idx="12"/>
          </p:nvPr>
        </p:nvSpPr>
        <p:spPr>
          <a:ln/>
        </p:spPr>
        <p:txBody>
          <a:bodyPr/>
          <a:lstStyle>
            <a:lvl1pPr>
              <a:defRPr/>
            </a:lvl1pPr>
          </a:lstStyle>
          <a:p>
            <a:pPr>
              <a:defRPr/>
            </a:pPr>
            <a:fld id="{A6BA8FCB-A5FF-4064-96AE-DDB49BAB31C2}" type="slidenum">
              <a:rPr lang="en-US" altLang="ja-JP"/>
              <a:pPr>
                <a:defRPr/>
              </a:pPr>
              <a:t>‹#›</a:t>
            </a:fld>
            <a:endParaRPr lang="en-US" altLang="ja-JP"/>
          </a:p>
        </p:txBody>
      </p:sp>
    </p:spTree>
    <p:extLst>
      <p:ext uri="{BB962C8B-B14F-4D97-AF65-F5344CB8AC3E}">
        <p14:creationId xmlns:p14="http://schemas.microsoft.com/office/powerpoint/2010/main" val="36575204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4" name="Rectangle 6"/>
          <p:cNvSpPr>
            <a:spLocks noGrp="1" noChangeArrowheads="1"/>
          </p:cNvSpPr>
          <p:nvPr>
            <p:ph type="sldNum" sz="quarter" idx="12"/>
          </p:nvPr>
        </p:nvSpPr>
        <p:spPr>
          <a:ln/>
        </p:spPr>
        <p:txBody>
          <a:bodyPr/>
          <a:lstStyle>
            <a:lvl1pPr>
              <a:defRPr/>
            </a:lvl1pPr>
          </a:lstStyle>
          <a:p>
            <a:pPr>
              <a:defRPr/>
            </a:pPr>
            <a:fld id="{A44838C1-3105-41DC-9154-8687C6C29445}" type="slidenum">
              <a:rPr lang="en-US" altLang="ja-JP"/>
              <a:pPr>
                <a:defRPr/>
              </a:pPr>
              <a:t>‹#›</a:t>
            </a:fld>
            <a:endParaRPr lang="en-US" altLang="ja-JP"/>
          </a:p>
        </p:txBody>
      </p:sp>
    </p:spTree>
    <p:extLst>
      <p:ext uri="{BB962C8B-B14F-4D97-AF65-F5344CB8AC3E}">
        <p14:creationId xmlns:p14="http://schemas.microsoft.com/office/powerpoint/2010/main" val="27658636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a:t>マスタ タイトルの書式設定</a:t>
            </a:r>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0BA8842B-FC5D-4734-915B-08345C3FD38B}" type="slidenum">
              <a:rPr lang="en-US" altLang="ja-JP"/>
              <a:pPr>
                <a:defRPr/>
              </a:pPr>
              <a:t>‹#›</a:t>
            </a:fld>
            <a:endParaRPr lang="en-US" altLang="ja-JP"/>
          </a:p>
        </p:txBody>
      </p:sp>
    </p:spTree>
    <p:extLst>
      <p:ext uri="{BB962C8B-B14F-4D97-AF65-F5344CB8AC3E}">
        <p14:creationId xmlns:p14="http://schemas.microsoft.com/office/powerpoint/2010/main" val="8442137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a:t>マスタ タイトルの書式設定</a:t>
            </a:r>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9867A2EE-7417-438D-A569-56CAF1DDEA68}" type="slidenum">
              <a:rPr lang="en-US" altLang="ja-JP"/>
              <a:pPr>
                <a:defRPr/>
              </a:pPr>
              <a:t>‹#›</a:t>
            </a:fld>
            <a:endParaRPr lang="en-US" altLang="ja-JP"/>
          </a:p>
        </p:txBody>
      </p:sp>
    </p:spTree>
    <p:extLst>
      <p:ext uri="{BB962C8B-B14F-4D97-AF65-F5344CB8AC3E}">
        <p14:creationId xmlns:p14="http://schemas.microsoft.com/office/powerpoint/2010/main" val="6015988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7813"/>
            <a:ext cx="822960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a:t>マスタ タイトルの書式設定</a:t>
            </a:r>
          </a:p>
        </p:txBody>
      </p:sp>
      <p:sp>
        <p:nvSpPr>
          <p:cNvPr id="1027" name="Rectangle 3"/>
          <p:cNvSpPr>
            <a:spLocks noGrp="1" noChangeArrowheads="1"/>
          </p:cNvSpPr>
          <p:nvPr>
            <p:ph type="body" idx="1"/>
          </p:nvPr>
        </p:nvSpPr>
        <p:spPr bwMode="auto">
          <a:xfrm>
            <a:off x="457200" y="1600200"/>
            <a:ext cx="8229600" cy="453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33796" name="Rectangle 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kumimoji="0" sz="1200">
                <a:latin typeface="+mj-lt"/>
              </a:defRPr>
            </a:lvl1pPr>
          </a:lstStyle>
          <a:p>
            <a:pPr>
              <a:defRPr/>
            </a:pPr>
            <a:endParaRPr lang="en-US" altLang="ja-JP"/>
          </a:p>
        </p:txBody>
      </p:sp>
      <p:sp>
        <p:nvSpPr>
          <p:cNvPr id="337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kumimoji="0" sz="1200">
                <a:latin typeface="+mj-lt"/>
              </a:defRPr>
            </a:lvl1pPr>
          </a:lstStyle>
          <a:p>
            <a:pPr>
              <a:defRPr/>
            </a:pPr>
            <a:endParaRPr lang="en-US" altLang="ja-JP"/>
          </a:p>
        </p:txBody>
      </p:sp>
      <p:sp>
        <p:nvSpPr>
          <p:cNvPr id="33798" name="Rectangle 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kumimoji="0" sz="1200" smtClean="0">
                <a:latin typeface="Garamond" panose="02020404030301010803" pitchFamily="18" charset="0"/>
              </a:defRPr>
            </a:lvl1pPr>
          </a:lstStyle>
          <a:p>
            <a:pPr>
              <a:defRPr/>
            </a:pPr>
            <a:fld id="{488DBCCF-C33D-4CB2-8156-76FBA198C38C}" type="slidenum">
              <a:rPr lang="en-US" altLang="ja-JP"/>
              <a:pPr>
                <a:defRPr/>
              </a:pPr>
              <a:t>‹#›</a:t>
            </a:fld>
            <a:endParaRPr lang="en-US" altLang="ja-JP"/>
          </a:p>
        </p:txBody>
      </p:sp>
      <p:sp>
        <p:nvSpPr>
          <p:cNvPr id="1031" name="Freeform 7"/>
          <p:cNvSpPr>
            <a:spLocks noChangeArrowheads="1"/>
          </p:cNvSpPr>
          <p:nvPr/>
        </p:nvSpPr>
        <p:spPr bwMode="auto">
          <a:xfrm>
            <a:off x="381000" y="228600"/>
            <a:ext cx="8229600" cy="609600"/>
          </a:xfrm>
          <a:custGeom>
            <a:avLst/>
            <a:gdLst>
              <a:gd name="T0" fmla="*/ 0 w 1000"/>
              <a:gd name="T1" fmla="*/ 1000 h 1000"/>
              <a:gd name="T2" fmla="*/ 0 w 1000"/>
              <a:gd name="T3" fmla="*/ 0 h 1000"/>
              <a:gd name="T4" fmla="*/ 1000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1905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032" name="Line 8"/>
          <p:cNvSpPr>
            <a:spLocks noChangeShapeType="1"/>
          </p:cNvSpPr>
          <p:nvPr/>
        </p:nvSpPr>
        <p:spPr bwMode="auto">
          <a:xfrm>
            <a:off x="457200" y="617220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ja-JP" altLang="en-US"/>
          </a:p>
        </p:txBody>
      </p:sp>
    </p:spTree>
  </p:cSld>
  <p:clrMap bg1="lt1" tx1="dk1" bg2="lt2" tx2="dk2" accent1="accent1" accent2="accent2" accent3="accent3" accent4="accent4" accent5="accent5" accent6="accent6" hlink="hlink" folHlink="folHlink"/>
  <p:sldLayoutIdLst>
    <p:sldLayoutId id="2147483689"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Lst>
  <p:txStyles>
    <p:titleStyle>
      <a:lvl1pPr algn="l" rtl="0" eaLnBrk="0" fontAlgn="base" hangingPunct="0">
        <a:spcBef>
          <a:spcPct val="0"/>
        </a:spcBef>
        <a:spcAft>
          <a:spcPct val="0"/>
        </a:spcAft>
        <a:defRPr kumimoji="1" sz="4200">
          <a:solidFill>
            <a:schemeClr val="tx2"/>
          </a:solidFill>
          <a:latin typeface="+mj-lt"/>
          <a:ea typeface="+mj-ea"/>
          <a:cs typeface="+mj-cs"/>
        </a:defRPr>
      </a:lvl1pPr>
      <a:lvl2pPr algn="l" rtl="0" eaLnBrk="0" fontAlgn="base" hangingPunct="0">
        <a:spcBef>
          <a:spcPct val="0"/>
        </a:spcBef>
        <a:spcAft>
          <a:spcPct val="0"/>
        </a:spcAft>
        <a:defRPr kumimoji="1" sz="4200">
          <a:solidFill>
            <a:schemeClr val="tx2"/>
          </a:solidFill>
          <a:latin typeface="Garamond" pitchFamily="18" charset="0"/>
          <a:ea typeface="ＭＳ Ｐゴシック" pitchFamily="50" charset="-128"/>
        </a:defRPr>
      </a:lvl2pPr>
      <a:lvl3pPr algn="l" rtl="0" eaLnBrk="0" fontAlgn="base" hangingPunct="0">
        <a:spcBef>
          <a:spcPct val="0"/>
        </a:spcBef>
        <a:spcAft>
          <a:spcPct val="0"/>
        </a:spcAft>
        <a:defRPr kumimoji="1" sz="4200">
          <a:solidFill>
            <a:schemeClr val="tx2"/>
          </a:solidFill>
          <a:latin typeface="Garamond" pitchFamily="18" charset="0"/>
          <a:ea typeface="ＭＳ Ｐゴシック" pitchFamily="50" charset="-128"/>
        </a:defRPr>
      </a:lvl3pPr>
      <a:lvl4pPr algn="l" rtl="0" eaLnBrk="0" fontAlgn="base" hangingPunct="0">
        <a:spcBef>
          <a:spcPct val="0"/>
        </a:spcBef>
        <a:spcAft>
          <a:spcPct val="0"/>
        </a:spcAft>
        <a:defRPr kumimoji="1" sz="4200">
          <a:solidFill>
            <a:schemeClr val="tx2"/>
          </a:solidFill>
          <a:latin typeface="Garamond" pitchFamily="18" charset="0"/>
          <a:ea typeface="ＭＳ Ｐゴシック" pitchFamily="50" charset="-128"/>
        </a:defRPr>
      </a:lvl4pPr>
      <a:lvl5pPr algn="l" rtl="0" eaLnBrk="0" fontAlgn="base" hangingPunct="0">
        <a:spcBef>
          <a:spcPct val="0"/>
        </a:spcBef>
        <a:spcAft>
          <a:spcPct val="0"/>
        </a:spcAft>
        <a:defRPr kumimoji="1" sz="4200">
          <a:solidFill>
            <a:schemeClr val="tx2"/>
          </a:solidFill>
          <a:latin typeface="Garamond" pitchFamily="18" charset="0"/>
          <a:ea typeface="ＭＳ Ｐゴシック" pitchFamily="50" charset="-128"/>
        </a:defRPr>
      </a:lvl5pPr>
      <a:lvl6pPr marL="457200" algn="l" rtl="0" fontAlgn="base">
        <a:spcBef>
          <a:spcPct val="0"/>
        </a:spcBef>
        <a:spcAft>
          <a:spcPct val="0"/>
        </a:spcAft>
        <a:defRPr kumimoji="1" sz="4200">
          <a:solidFill>
            <a:schemeClr val="tx2"/>
          </a:solidFill>
          <a:latin typeface="Garamond" pitchFamily="18" charset="0"/>
          <a:ea typeface="ＭＳ Ｐゴシック" pitchFamily="50" charset="-128"/>
        </a:defRPr>
      </a:lvl6pPr>
      <a:lvl7pPr marL="914400" algn="l" rtl="0" fontAlgn="base">
        <a:spcBef>
          <a:spcPct val="0"/>
        </a:spcBef>
        <a:spcAft>
          <a:spcPct val="0"/>
        </a:spcAft>
        <a:defRPr kumimoji="1" sz="4200">
          <a:solidFill>
            <a:schemeClr val="tx2"/>
          </a:solidFill>
          <a:latin typeface="Garamond" pitchFamily="18" charset="0"/>
          <a:ea typeface="ＭＳ Ｐゴシック" pitchFamily="50" charset="-128"/>
        </a:defRPr>
      </a:lvl7pPr>
      <a:lvl8pPr marL="1371600" algn="l" rtl="0" fontAlgn="base">
        <a:spcBef>
          <a:spcPct val="0"/>
        </a:spcBef>
        <a:spcAft>
          <a:spcPct val="0"/>
        </a:spcAft>
        <a:defRPr kumimoji="1" sz="4200">
          <a:solidFill>
            <a:schemeClr val="tx2"/>
          </a:solidFill>
          <a:latin typeface="Garamond" pitchFamily="18" charset="0"/>
          <a:ea typeface="ＭＳ Ｐゴシック" pitchFamily="50" charset="-128"/>
        </a:defRPr>
      </a:lvl8pPr>
      <a:lvl9pPr marL="1828800" algn="l" rtl="0" fontAlgn="base">
        <a:spcBef>
          <a:spcPct val="0"/>
        </a:spcBef>
        <a:spcAft>
          <a:spcPct val="0"/>
        </a:spcAft>
        <a:defRPr kumimoji="1" sz="4200">
          <a:solidFill>
            <a:schemeClr val="tx2"/>
          </a:solidFill>
          <a:latin typeface="Garamond" pitchFamily="18" charset="0"/>
          <a:ea typeface="ＭＳ Ｐゴシック" pitchFamily="50" charset="-128"/>
        </a:defRPr>
      </a:lvl9pPr>
    </p:titleStyle>
    <p:bodyStyle>
      <a:lvl1pPr marL="342900" indent="-342900" algn="l" rtl="0" eaLnBrk="0" fontAlgn="base" hangingPunct="0">
        <a:spcBef>
          <a:spcPct val="20000"/>
        </a:spcBef>
        <a:spcAft>
          <a:spcPct val="0"/>
        </a:spcAft>
        <a:buClr>
          <a:schemeClr val="accent1"/>
        </a:buClr>
        <a:buSzPct val="65000"/>
        <a:buFont typeface="Wingdings" panose="05000000000000000000" pitchFamily="2" charset="2"/>
        <a:buChar char="n"/>
        <a:defRPr kumimoji="1" sz="30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anose="05000000000000000000" pitchFamily="2" charset="2"/>
        <a:buChar char="q"/>
        <a:defRPr kumimoji="1" sz="2600">
          <a:solidFill>
            <a:schemeClr val="tx1"/>
          </a:solidFill>
          <a:latin typeface="+mn-lt"/>
          <a:ea typeface="+mn-ea"/>
        </a:defRPr>
      </a:lvl2pPr>
      <a:lvl3pPr marL="1022350" indent="-350838" algn="l" rtl="0" eaLnBrk="0" fontAlgn="base" hangingPunct="0">
        <a:spcBef>
          <a:spcPct val="20000"/>
        </a:spcBef>
        <a:spcAft>
          <a:spcPct val="0"/>
        </a:spcAft>
        <a:buClr>
          <a:schemeClr val="accent1"/>
        </a:buClr>
        <a:buSzPct val="65000"/>
        <a:buFont typeface="Wingdings" panose="05000000000000000000" pitchFamily="2" charset="2"/>
        <a:buChar char="n"/>
        <a:defRPr kumimoji="1" sz="2200">
          <a:solidFill>
            <a:schemeClr val="tx1"/>
          </a:solidFill>
          <a:latin typeface="+mn-lt"/>
          <a:ea typeface="+mn-ea"/>
        </a:defRPr>
      </a:lvl3pPr>
      <a:lvl4pPr marL="1339850" indent="-315913" algn="l" rtl="0" eaLnBrk="0" fontAlgn="base" hangingPunct="0">
        <a:spcBef>
          <a:spcPct val="20000"/>
        </a:spcBef>
        <a:spcAft>
          <a:spcPct val="0"/>
        </a:spcAft>
        <a:buClr>
          <a:schemeClr val="accent2"/>
        </a:buClr>
        <a:buSzPct val="70000"/>
        <a:buFont typeface="Wingdings" panose="05000000000000000000" pitchFamily="2" charset="2"/>
        <a:buChar char="q"/>
        <a:defRPr kumimoji="1" sz="2000">
          <a:solidFill>
            <a:schemeClr val="tx1"/>
          </a:solidFill>
          <a:latin typeface="+mn-lt"/>
          <a:ea typeface="+mn-ea"/>
        </a:defRPr>
      </a:lvl4pPr>
      <a:lvl5pPr marL="1681163" indent="-339725" algn="l" rtl="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mn-lt"/>
          <a:ea typeface="+mn-ea"/>
        </a:defRPr>
      </a:lvl5pPr>
      <a:lvl6pPr marL="2138363" indent="-339725" algn="l" rtl="0" fontAlgn="base">
        <a:spcBef>
          <a:spcPct val="20000"/>
        </a:spcBef>
        <a:spcAft>
          <a:spcPct val="0"/>
        </a:spcAft>
        <a:buClr>
          <a:schemeClr val="accent1"/>
        </a:buClr>
        <a:buSzPct val="75000"/>
        <a:buFont typeface="Wingdings" pitchFamily="2" charset="2"/>
        <a:buChar char="§"/>
        <a:defRPr kumimoji="1" sz="2000">
          <a:solidFill>
            <a:schemeClr val="tx1"/>
          </a:solidFill>
          <a:latin typeface="+mn-lt"/>
          <a:ea typeface="+mn-ea"/>
        </a:defRPr>
      </a:lvl6pPr>
      <a:lvl7pPr marL="2595563" indent="-339725" algn="l" rtl="0" fontAlgn="base">
        <a:spcBef>
          <a:spcPct val="20000"/>
        </a:spcBef>
        <a:spcAft>
          <a:spcPct val="0"/>
        </a:spcAft>
        <a:buClr>
          <a:schemeClr val="accent1"/>
        </a:buClr>
        <a:buSzPct val="75000"/>
        <a:buFont typeface="Wingdings" pitchFamily="2" charset="2"/>
        <a:buChar char="§"/>
        <a:defRPr kumimoji="1" sz="2000">
          <a:solidFill>
            <a:schemeClr val="tx1"/>
          </a:solidFill>
          <a:latin typeface="+mn-lt"/>
          <a:ea typeface="+mn-ea"/>
        </a:defRPr>
      </a:lvl7pPr>
      <a:lvl8pPr marL="3052763" indent="-339725" algn="l" rtl="0" fontAlgn="base">
        <a:spcBef>
          <a:spcPct val="20000"/>
        </a:spcBef>
        <a:spcAft>
          <a:spcPct val="0"/>
        </a:spcAft>
        <a:buClr>
          <a:schemeClr val="accent1"/>
        </a:buClr>
        <a:buSzPct val="75000"/>
        <a:buFont typeface="Wingdings" pitchFamily="2" charset="2"/>
        <a:buChar char="§"/>
        <a:defRPr kumimoji="1" sz="2000">
          <a:solidFill>
            <a:schemeClr val="tx1"/>
          </a:solidFill>
          <a:latin typeface="+mn-lt"/>
          <a:ea typeface="+mn-ea"/>
        </a:defRPr>
      </a:lvl8pPr>
      <a:lvl9pPr marL="3509963" indent="-339725" algn="l" rtl="0" fontAlgn="base">
        <a:spcBef>
          <a:spcPct val="20000"/>
        </a:spcBef>
        <a:spcAft>
          <a:spcPct val="0"/>
        </a:spcAft>
        <a:buClr>
          <a:schemeClr val="accent1"/>
        </a:buClr>
        <a:buSzPct val="75000"/>
        <a:buFont typeface="Wingdings" pitchFamily="2" charset="2"/>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audio" Target="../media/media10.m4a"/><Relationship Id="rId2" Type="http://schemas.microsoft.com/office/2007/relationships/media" Target="../media/media10.m4a"/><Relationship Id="rId1" Type="http://schemas.openxmlformats.org/officeDocument/2006/relationships/tags" Target="../tags/tag7.xml"/><Relationship Id="rId6" Type="http://schemas.openxmlformats.org/officeDocument/2006/relationships/image" Target="../media/image1.png"/><Relationship Id="rId5" Type="http://schemas.openxmlformats.org/officeDocument/2006/relationships/notesSlide" Target="../notesSlides/notesSlide10.xml"/><Relationship Id="rId4"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audio" Target="../media/media11.m4a"/><Relationship Id="rId2" Type="http://schemas.microsoft.com/office/2007/relationships/media" Target="../media/media11.m4a"/><Relationship Id="rId1" Type="http://schemas.openxmlformats.org/officeDocument/2006/relationships/tags" Target="../tags/tag8.xml"/><Relationship Id="rId6" Type="http://schemas.openxmlformats.org/officeDocument/2006/relationships/image" Target="../media/image1.png"/><Relationship Id="rId5" Type="http://schemas.openxmlformats.org/officeDocument/2006/relationships/notesSlide" Target="../notesSlides/notesSlide11.xml"/><Relationship Id="rId4"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1.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audio" Target="../media/media13.m4a"/><Relationship Id="rId2" Type="http://schemas.microsoft.com/office/2007/relationships/media" Target="../media/media13.m4a"/><Relationship Id="rId1" Type="http://schemas.openxmlformats.org/officeDocument/2006/relationships/tags" Target="../tags/tag9.xml"/><Relationship Id="rId6" Type="http://schemas.openxmlformats.org/officeDocument/2006/relationships/image" Target="../media/image1.png"/><Relationship Id="rId5" Type="http://schemas.openxmlformats.org/officeDocument/2006/relationships/notesSlide" Target="../notesSlides/notesSlide13.xml"/><Relationship Id="rId4"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1.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audio" Target="../media/media15.m4a"/><Relationship Id="rId2" Type="http://schemas.microsoft.com/office/2007/relationships/media" Target="../media/media15.m4a"/><Relationship Id="rId1" Type="http://schemas.openxmlformats.org/officeDocument/2006/relationships/tags" Target="../tags/tag10.xml"/><Relationship Id="rId6" Type="http://schemas.openxmlformats.org/officeDocument/2006/relationships/image" Target="../media/image1.png"/><Relationship Id="rId5" Type="http://schemas.openxmlformats.org/officeDocument/2006/relationships/notesSlide" Target="../notesSlides/notesSlide15.xml"/><Relationship Id="rId4"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1.png"/><Relationship Id="rId4"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1.png"/><Relationship Id="rId4"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1.png"/><Relationship Id="rId4"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1.png"/><Relationship Id="rId4" Type="http://schemas.openxmlformats.org/officeDocument/2006/relationships/notesSlide" Target="../notesSlides/notesSlide19.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1.png"/><Relationship Id="rId4" Type="http://schemas.openxmlformats.org/officeDocument/2006/relationships/notesSlide" Target="../notesSlides/notesSlide20.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1.png"/><Relationship Id="rId4" Type="http://schemas.openxmlformats.org/officeDocument/2006/relationships/notesSlide" Target="../notesSlides/notesSlide21.xml"/></Relationships>
</file>

<file path=ppt/slides/_rels/slide23.xml.rels><?xml version="1.0" encoding="UTF-8" standalone="yes"?>
<Relationships xmlns="http://schemas.openxmlformats.org/package/2006/relationships"><Relationship Id="rId3" Type="http://schemas.openxmlformats.org/officeDocument/2006/relationships/audio" Target="../media/media23.m4a"/><Relationship Id="rId2" Type="http://schemas.microsoft.com/office/2007/relationships/media" Target="../media/media23.m4a"/><Relationship Id="rId1" Type="http://schemas.openxmlformats.org/officeDocument/2006/relationships/tags" Target="../tags/tag11.xml"/><Relationship Id="rId6" Type="http://schemas.openxmlformats.org/officeDocument/2006/relationships/image" Target="../media/image1.png"/><Relationship Id="rId5" Type="http://schemas.openxmlformats.org/officeDocument/2006/relationships/notesSlide" Target="../notesSlides/notesSlide22.xml"/><Relationship Id="rId4"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4" Type="http://schemas.openxmlformats.org/officeDocument/2006/relationships/image" Target="../media/image1.png"/></Relationships>
</file>

<file path=ppt/slides/_rels/slide25.xml.rels><?xml version="1.0" encoding="UTF-8" standalone="yes"?>
<Relationships xmlns="http://schemas.openxmlformats.org/package/2006/relationships"><Relationship Id="rId3" Type="http://schemas.openxmlformats.org/officeDocument/2006/relationships/audio" Target="../media/media25.m4a"/><Relationship Id="rId2" Type="http://schemas.microsoft.com/office/2007/relationships/media" Target="../media/media25.m4a"/><Relationship Id="rId1" Type="http://schemas.openxmlformats.org/officeDocument/2006/relationships/tags" Target="../tags/tag12.xml"/><Relationship Id="rId6" Type="http://schemas.openxmlformats.org/officeDocument/2006/relationships/image" Target="../media/image1.png"/><Relationship Id="rId5" Type="http://schemas.openxmlformats.org/officeDocument/2006/relationships/notesSlide" Target="../notesSlides/notesSlide23.xml"/><Relationship Id="rId4"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audio" Target="../media/media26.m4a"/><Relationship Id="rId2" Type="http://schemas.microsoft.com/office/2007/relationships/media" Target="../media/media26.m4a"/><Relationship Id="rId1" Type="http://schemas.openxmlformats.org/officeDocument/2006/relationships/tags" Target="../tags/tag13.xml"/><Relationship Id="rId6" Type="http://schemas.openxmlformats.org/officeDocument/2006/relationships/image" Target="../media/image1.png"/><Relationship Id="rId5" Type="http://schemas.openxmlformats.org/officeDocument/2006/relationships/notesSlide" Target="../notesSlides/notesSlide24.xml"/><Relationship Id="rId4"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audio" Target="../media/media27.m4a"/><Relationship Id="rId2" Type="http://schemas.microsoft.com/office/2007/relationships/media" Target="../media/media27.m4a"/><Relationship Id="rId1" Type="http://schemas.openxmlformats.org/officeDocument/2006/relationships/tags" Target="../tags/tag14.xml"/><Relationship Id="rId6" Type="http://schemas.openxmlformats.org/officeDocument/2006/relationships/image" Target="../media/image1.png"/><Relationship Id="rId5" Type="http://schemas.openxmlformats.org/officeDocument/2006/relationships/notesSlide" Target="../notesSlides/notesSlide25.xml"/><Relationship Id="rId4"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audio" Target="../media/media28.m4a"/><Relationship Id="rId2" Type="http://schemas.microsoft.com/office/2007/relationships/media" Target="../media/media28.m4a"/><Relationship Id="rId1" Type="http://schemas.openxmlformats.org/officeDocument/2006/relationships/tags" Target="../tags/tag15.xml"/><Relationship Id="rId6" Type="http://schemas.openxmlformats.org/officeDocument/2006/relationships/image" Target="../media/image1.png"/><Relationship Id="rId5" Type="http://schemas.openxmlformats.org/officeDocument/2006/relationships/notesSlide" Target="../notesSlides/notesSlide26.xml"/><Relationship Id="rId4"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audio" Target="../media/media29.m4a"/><Relationship Id="rId2" Type="http://schemas.microsoft.com/office/2007/relationships/media" Target="../media/media29.m4a"/><Relationship Id="rId1" Type="http://schemas.openxmlformats.org/officeDocument/2006/relationships/tags" Target="../tags/tag16.xml"/><Relationship Id="rId6" Type="http://schemas.openxmlformats.org/officeDocument/2006/relationships/image" Target="../media/image1.png"/><Relationship Id="rId5" Type="http://schemas.openxmlformats.org/officeDocument/2006/relationships/notesSlide" Target="../notesSlides/notesSlide27.xml"/><Relationship Id="rId4"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audio" Target="../media/media3.m4a"/><Relationship Id="rId2" Type="http://schemas.microsoft.com/office/2007/relationships/media" Target="../media/media3.m4a"/><Relationship Id="rId1" Type="http://schemas.openxmlformats.org/officeDocument/2006/relationships/tags" Target="../tags/tag1.xml"/><Relationship Id="rId6" Type="http://schemas.openxmlformats.org/officeDocument/2006/relationships/image" Target="../media/image1.png"/><Relationship Id="rId5" Type="http://schemas.openxmlformats.org/officeDocument/2006/relationships/notesSlide" Target="../notesSlides/notesSlide3.xml"/><Relationship Id="rId4"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audio" Target="../media/media30.m4a"/><Relationship Id="rId2" Type="http://schemas.microsoft.com/office/2007/relationships/media" Target="../media/media30.m4a"/><Relationship Id="rId1" Type="http://schemas.openxmlformats.org/officeDocument/2006/relationships/tags" Target="../tags/tag17.xml"/><Relationship Id="rId6" Type="http://schemas.openxmlformats.org/officeDocument/2006/relationships/image" Target="../media/image1.png"/><Relationship Id="rId5" Type="http://schemas.openxmlformats.org/officeDocument/2006/relationships/notesSlide" Target="../notesSlides/notesSlide28.xml"/><Relationship Id="rId4"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m4a"/><Relationship Id="rId1" Type="http://schemas.microsoft.com/office/2007/relationships/media" Target="../media/media31.m4a"/><Relationship Id="rId5" Type="http://schemas.openxmlformats.org/officeDocument/2006/relationships/image" Target="../media/image1.png"/><Relationship Id="rId4" Type="http://schemas.openxmlformats.org/officeDocument/2006/relationships/notesSlide" Target="../notesSlides/notesSlide29.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2.m4a"/><Relationship Id="rId1" Type="http://schemas.microsoft.com/office/2007/relationships/media" Target="../media/media32.m4a"/><Relationship Id="rId5" Type="http://schemas.openxmlformats.org/officeDocument/2006/relationships/image" Target="../media/image1.png"/><Relationship Id="rId4" Type="http://schemas.openxmlformats.org/officeDocument/2006/relationships/notesSlide" Target="../notesSlides/notesSlide30.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3.m4a"/><Relationship Id="rId1" Type="http://schemas.microsoft.com/office/2007/relationships/media" Target="../media/media33.m4a"/><Relationship Id="rId5" Type="http://schemas.openxmlformats.org/officeDocument/2006/relationships/image" Target="../media/image1.png"/><Relationship Id="rId4" Type="http://schemas.openxmlformats.org/officeDocument/2006/relationships/notesSlide" Target="../notesSlides/notesSlide31.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4.m4a"/><Relationship Id="rId1" Type="http://schemas.microsoft.com/office/2007/relationships/media" Target="../media/media34.m4a"/><Relationship Id="rId5" Type="http://schemas.openxmlformats.org/officeDocument/2006/relationships/image" Target="../media/image1.png"/><Relationship Id="rId4" Type="http://schemas.openxmlformats.org/officeDocument/2006/relationships/notesSlide" Target="../notesSlides/notesSlide32.xml"/></Relationships>
</file>

<file path=ppt/slides/_rels/slide35.xml.rels><?xml version="1.0" encoding="UTF-8" standalone="yes"?>
<Relationships xmlns="http://schemas.openxmlformats.org/package/2006/relationships"><Relationship Id="rId3" Type="http://schemas.openxmlformats.org/officeDocument/2006/relationships/audio" Target="../media/media35.m4a"/><Relationship Id="rId2" Type="http://schemas.microsoft.com/office/2007/relationships/media" Target="../media/media35.m4a"/><Relationship Id="rId1" Type="http://schemas.openxmlformats.org/officeDocument/2006/relationships/tags" Target="../tags/tag18.xml"/><Relationship Id="rId6" Type="http://schemas.openxmlformats.org/officeDocument/2006/relationships/image" Target="../media/image1.png"/><Relationship Id="rId5" Type="http://schemas.openxmlformats.org/officeDocument/2006/relationships/notesSlide" Target="../notesSlides/notesSlide33.xml"/><Relationship Id="rId4"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audio" Target="../media/media36.m4a"/><Relationship Id="rId2" Type="http://schemas.microsoft.com/office/2007/relationships/media" Target="../media/media36.m4a"/><Relationship Id="rId1" Type="http://schemas.openxmlformats.org/officeDocument/2006/relationships/tags" Target="../tags/tag19.xml"/><Relationship Id="rId6" Type="http://schemas.openxmlformats.org/officeDocument/2006/relationships/image" Target="../media/image1.png"/><Relationship Id="rId5" Type="http://schemas.openxmlformats.org/officeDocument/2006/relationships/notesSlide" Target="../notesSlides/notesSlide34.xml"/><Relationship Id="rId4"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audio" Target="../media/media37.m4a"/><Relationship Id="rId2" Type="http://schemas.microsoft.com/office/2007/relationships/media" Target="../media/media37.m4a"/><Relationship Id="rId1" Type="http://schemas.openxmlformats.org/officeDocument/2006/relationships/tags" Target="../tags/tag20.xml"/><Relationship Id="rId6" Type="http://schemas.openxmlformats.org/officeDocument/2006/relationships/image" Target="../media/image1.png"/><Relationship Id="rId5" Type="http://schemas.openxmlformats.org/officeDocument/2006/relationships/notesSlide" Target="../notesSlides/notesSlide35.xml"/><Relationship Id="rId4"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8.m4a"/><Relationship Id="rId1" Type="http://schemas.microsoft.com/office/2007/relationships/media" Target="../media/media38.m4a"/><Relationship Id="rId5" Type="http://schemas.openxmlformats.org/officeDocument/2006/relationships/image" Target="../media/image1.png"/><Relationship Id="rId4" Type="http://schemas.openxmlformats.org/officeDocument/2006/relationships/notesSlide" Target="../notesSlides/notesSlide36.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9.m4a"/><Relationship Id="rId1" Type="http://schemas.microsoft.com/office/2007/relationships/media" Target="../media/media39.m4a"/><Relationship Id="rId5" Type="http://schemas.openxmlformats.org/officeDocument/2006/relationships/image" Target="../media/image1.png"/><Relationship Id="rId4" Type="http://schemas.openxmlformats.org/officeDocument/2006/relationships/notesSlide" Target="../notesSlides/notesSlide37.xml"/></Relationships>
</file>

<file path=ppt/slides/_rels/slide4.xml.rels><?xml version="1.0" encoding="UTF-8" standalone="yes"?>
<Relationships xmlns="http://schemas.openxmlformats.org/package/2006/relationships"><Relationship Id="rId3" Type="http://schemas.openxmlformats.org/officeDocument/2006/relationships/audio" Target="../media/media4.m4a"/><Relationship Id="rId2" Type="http://schemas.microsoft.com/office/2007/relationships/media" Target="../media/media4.m4a"/><Relationship Id="rId1" Type="http://schemas.openxmlformats.org/officeDocument/2006/relationships/tags" Target="../tags/tag2.xml"/><Relationship Id="rId6" Type="http://schemas.openxmlformats.org/officeDocument/2006/relationships/image" Target="../media/image1.png"/><Relationship Id="rId5" Type="http://schemas.openxmlformats.org/officeDocument/2006/relationships/notesSlide" Target="../notesSlides/notesSlide4.xml"/><Relationship Id="rId4"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0.m4a"/><Relationship Id="rId1" Type="http://schemas.microsoft.com/office/2007/relationships/media" Target="../media/media40.m4a"/><Relationship Id="rId5" Type="http://schemas.openxmlformats.org/officeDocument/2006/relationships/image" Target="../media/image1.png"/><Relationship Id="rId4" Type="http://schemas.openxmlformats.org/officeDocument/2006/relationships/notesSlide" Target="../notesSlides/notesSlide38.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1.m4a"/><Relationship Id="rId1" Type="http://schemas.microsoft.com/office/2007/relationships/media" Target="../media/media41.m4a"/><Relationship Id="rId5" Type="http://schemas.openxmlformats.org/officeDocument/2006/relationships/image" Target="../media/image1.png"/><Relationship Id="rId4" Type="http://schemas.openxmlformats.org/officeDocument/2006/relationships/notesSlide" Target="../notesSlides/notesSlide39.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2.m4a"/><Relationship Id="rId1" Type="http://schemas.microsoft.com/office/2007/relationships/media" Target="../media/media42.m4a"/><Relationship Id="rId5" Type="http://schemas.openxmlformats.org/officeDocument/2006/relationships/image" Target="../media/image1.png"/><Relationship Id="rId4" Type="http://schemas.openxmlformats.org/officeDocument/2006/relationships/notesSlide" Target="../notesSlides/notesSlide40.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3.m4a"/><Relationship Id="rId1" Type="http://schemas.microsoft.com/office/2007/relationships/media" Target="../media/media43.m4a"/><Relationship Id="rId5" Type="http://schemas.openxmlformats.org/officeDocument/2006/relationships/image" Target="../media/image1.png"/><Relationship Id="rId4" Type="http://schemas.openxmlformats.org/officeDocument/2006/relationships/notesSlide" Target="../notesSlides/notesSlide41.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4.m4a"/><Relationship Id="rId1" Type="http://schemas.microsoft.com/office/2007/relationships/media" Target="../media/media44.m4a"/><Relationship Id="rId5" Type="http://schemas.openxmlformats.org/officeDocument/2006/relationships/image" Target="../media/image1.png"/><Relationship Id="rId4" Type="http://schemas.openxmlformats.org/officeDocument/2006/relationships/notesSlide" Target="../notesSlides/notesSlide42.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5.m4a"/><Relationship Id="rId1" Type="http://schemas.microsoft.com/office/2007/relationships/media" Target="../media/media45.m4a"/><Relationship Id="rId4" Type="http://schemas.openxmlformats.org/officeDocument/2006/relationships/image" Target="../media/image1.png"/></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6.m4a"/><Relationship Id="rId1" Type="http://schemas.microsoft.com/office/2007/relationships/media" Target="../media/media46.m4a"/><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audio" Target="../media/media5.m4a"/><Relationship Id="rId2" Type="http://schemas.microsoft.com/office/2007/relationships/media" Target="../media/media5.m4a"/><Relationship Id="rId1" Type="http://schemas.openxmlformats.org/officeDocument/2006/relationships/tags" Target="../tags/tag3.xml"/><Relationship Id="rId6" Type="http://schemas.openxmlformats.org/officeDocument/2006/relationships/image" Target="../media/image1.png"/><Relationship Id="rId5" Type="http://schemas.openxmlformats.org/officeDocument/2006/relationships/notesSlide" Target="../notesSlides/notesSlide5.xml"/><Relationship Id="rId4"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audio" Target="../media/media6.m4a"/><Relationship Id="rId2" Type="http://schemas.microsoft.com/office/2007/relationships/media" Target="../media/media6.m4a"/><Relationship Id="rId1" Type="http://schemas.openxmlformats.org/officeDocument/2006/relationships/tags" Target="../tags/tag4.xml"/><Relationship Id="rId6" Type="http://schemas.openxmlformats.org/officeDocument/2006/relationships/image" Target="../media/image1.png"/><Relationship Id="rId5" Type="http://schemas.openxmlformats.org/officeDocument/2006/relationships/notesSlide" Target="../notesSlides/notesSlide6.xml"/><Relationship Id="rId4"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1.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audio" Target="../media/media8.m4a"/><Relationship Id="rId2" Type="http://schemas.microsoft.com/office/2007/relationships/media" Target="../media/media8.m4a"/><Relationship Id="rId1" Type="http://schemas.openxmlformats.org/officeDocument/2006/relationships/tags" Target="../tags/tag5.xml"/><Relationship Id="rId6" Type="http://schemas.openxmlformats.org/officeDocument/2006/relationships/image" Target="../media/image1.png"/><Relationship Id="rId5" Type="http://schemas.openxmlformats.org/officeDocument/2006/relationships/notesSlide" Target="../notesSlides/notesSlide8.xml"/><Relationship Id="rId4"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audio" Target="../media/media9.m4a"/><Relationship Id="rId2" Type="http://schemas.microsoft.com/office/2007/relationships/media" Target="../media/media9.m4a"/><Relationship Id="rId1" Type="http://schemas.openxmlformats.org/officeDocument/2006/relationships/tags" Target="../tags/tag6.xml"/><Relationship Id="rId6" Type="http://schemas.openxmlformats.org/officeDocument/2006/relationships/image" Target="../media/image1.png"/><Relationship Id="rId5" Type="http://schemas.openxmlformats.org/officeDocument/2006/relationships/notesSlide" Target="../notesSlides/notesSlide9.xml"/><Relationship Id="rId4"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p:txBody>
          <a:bodyPr/>
          <a:lstStyle/>
          <a:p>
            <a:pPr eaLnBrk="1" hangingPunct="1"/>
            <a:r>
              <a:rPr lang="en-US" altLang="ja-JP"/>
              <a:t>Synchronization with shared memory</a:t>
            </a:r>
          </a:p>
        </p:txBody>
      </p:sp>
      <p:sp>
        <p:nvSpPr>
          <p:cNvPr id="3075" name="Rectangle 3"/>
          <p:cNvSpPr>
            <a:spLocks noGrp="1" noChangeArrowheads="1"/>
          </p:cNvSpPr>
          <p:nvPr>
            <p:ph type="subTitle" idx="1"/>
          </p:nvPr>
        </p:nvSpPr>
        <p:spPr/>
        <p:txBody>
          <a:bodyPr/>
          <a:lstStyle/>
          <a:p>
            <a:pPr eaLnBrk="1" hangingPunct="1"/>
            <a:r>
              <a:rPr lang="en-US" altLang="ja-JP"/>
              <a:t>AMANO, Hideharu</a:t>
            </a:r>
          </a:p>
          <a:p>
            <a:pPr eaLnBrk="1" hangingPunct="1"/>
            <a:r>
              <a:rPr lang="en-US" altLang="ja-JP"/>
              <a:t>Textbook pp.60-68</a:t>
            </a:r>
          </a:p>
          <a:p>
            <a:pPr eaLnBrk="1" hangingPunct="1"/>
            <a:endParaRPr lang="en-US" altLang="ja-JP"/>
          </a:p>
        </p:txBody>
      </p:sp>
      <p:pic>
        <p:nvPicPr>
          <p:cNvPr id="2" name="オーディオ 1">
            <a:hlinkClick r:id="" action="ppaction://media"/>
            <a:extLst>
              <a:ext uri="{FF2B5EF4-FFF2-40B4-BE49-F238E27FC236}">
                <a16:creationId xmlns:a16="http://schemas.microsoft.com/office/drawing/2014/main" id="{8134137E-9E72-4508-916E-DADFD1A3AD0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2989"/>
    </mc:Choice>
    <mc:Fallback>
      <p:transition spd="slow" advTm="129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pPr eaLnBrk="1" hangingPunct="1"/>
            <a:r>
              <a:rPr lang="en-US" altLang="ja-JP"/>
              <a:t>The case of No Problem</a:t>
            </a:r>
          </a:p>
        </p:txBody>
      </p:sp>
      <p:sp>
        <p:nvSpPr>
          <p:cNvPr id="11267" name="Rectangle 5"/>
          <p:cNvSpPr>
            <a:spLocks noChangeArrowheads="1"/>
          </p:cNvSpPr>
          <p:nvPr/>
        </p:nvSpPr>
        <p:spPr bwMode="auto">
          <a:xfrm>
            <a:off x="4054475" y="2189163"/>
            <a:ext cx="533400" cy="533400"/>
          </a:xfrm>
          <a:prstGeom prst="rect">
            <a:avLst/>
          </a:prstGeom>
          <a:solidFill>
            <a:srgbClr val="FF7C80"/>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r>
              <a:rPr lang="ja-JP" altLang="en-US" sz="2400">
                <a:latin typeface="Times New Roman" panose="02020603050405020304" pitchFamily="18" charset="0"/>
              </a:rPr>
              <a:t>３</a:t>
            </a:r>
          </a:p>
        </p:txBody>
      </p:sp>
      <p:sp>
        <p:nvSpPr>
          <p:cNvPr id="11268" name="Text Box 7"/>
          <p:cNvSpPr txBox="1">
            <a:spLocks noChangeArrowheads="1"/>
          </p:cNvSpPr>
          <p:nvPr/>
        </p:nvSpPr>
        <p:spPr bwMode="auto">
          <a:xfrm>
            <a:off x="3216275" y="4246563"/>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endParaRPr lang="ja-JP" altLang="ja-JP" sz="2400">
              <a:latin typeface="Times New Roman" panose="02020603050405020304" pitchFamily="18" charset="0"/>
            </a:endParaRPr>
          </a:p>
        </p:txBody>
      </p:sp>
      <p:sp>
        <p:nvSpPr>
          <p:cNvPr id="11269" name="Oval 12"/>
          <p:cNvSpPr>
            <a:spLocks noChangeArrowheads="1"/>
          </p:cNvSpPr>
          <p:nvPr/>
        </p:nvSpPr>
        <p:spPr bwMode="auto">
          <a:xfrm>
            <a:off x="2378075" y="4094163"/>
            <a:ext cx="457200" cy="457200"/>
          </a:xfrm>
          <a:prstGeom prst="ellipse">
            <a:avLst/>
          </a:prstGeom>
          <a:solidFill>
            <a:srgbClr val="CCFF66"/>
          </a:solidFill>
          <a:ln w="9525">
            <a:solidFill>
              <a:schemeClr val="tx1"/>
            </a:solidFill>
            <a:round/>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endParaRPr lang="ja-JP" altLang="en-US" sz="1800"/>
          </a:p>
        </p:txBody>
      </p:sp>
      <p:sp>
        <p:nvSpPr>
          <p:cNvPr id="11270" name="Oval 13"/>
          <p:cNvSpPr>
            <a:spLocks noChangeArrowheads="1"/>
          </p:cNvSpPr>
          <p:nvPr/>
        </p:nvSpPr>
        <p:spPr bwMode="auto">
          <a:xfrm>
            <a:off x="3978275" y="4170363"/>
            <a:ext cx="457200" cy="457200"/>
          </a:xfrm>
          <a:prstGeom prst="ellipse">
            <a:avLst/>
          </a:prstGeom>
          <a:solidFill>
            <a:srgbClr val="CCFF66"/>
          </a:solidFill>
          <a:ln w="9525">
            <a:solidFill>
              <a:schemeClr val="tx1"/>
            </a:solidFill>
            <a:round/>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endParaRPr lang="ja-JP" altLang="en-US" sz="1800"/>
          </a:p>
        </p:txBody>
      </p:sp>
      <p:sp>
        <p:nvSpPr>
          <p:cNvPr id="11271" name="Oval 14"/>
          <p:cNvSpPr>
            <a:spLocks noChangeArrowheads="1"/>
          </p:cNvSpPr>
          <p:nvPr/>
        </p:nvSpPr>
        <p:spPr bwMode="auto">
          <a:xfrm>
            <a:off x="5730875" y="4017963"/>
            <a:ext cx="457200" cy="457200"/>
          </a:xfrm>
          <a:prstGeom prst="ellipse">
            <a:avLst/>
          </a:prstGeom>
          <a:solidFill>
            <a:srgbClr val="CCFF66"/>
          </a:solidFill>
          <a:ln w="9525">
            <a:solidFill>
              <a:schemeClr val="tx1"/>
            </a:solidFill>
            <a:round/>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endParaRPr lang="ja-JP" altLang="en-US" sz="1800"/>
          </a:p>
        </p:txBody>
      </p:sp>
      <p:grpSp>
        <p:nvGrpSpPr>
          <p:cNvPr id="2" name="Group 43"/>
          <p:cNvGrpSpPr>
            <a:grpSpLocks/>
          </p:cNvGrpSpPr>
          <p:nvPr/>
        </p:nvGrpSpPr>
        <p:grpSpPr bwMode="auto">
          <a:xfrm>
            <a:off x="2743200" y="2798763"/>
            <a:ext cx="1235075" cy="1219200"/>
            <a:chOff x="1728" y="1763"/>
            <a:chExt cx="778" cy="768"/>
          </a:xfrm>
        </p:grpSpPr>
        <p:sp>
          <p:nvSpPr>
            <p:cNvPr id="4" name="Line 28"/>
            <p:cNvSpPr>
              <a:spLocks noChangeShapeType="1"/>
            </p:cNvSpPr>
            <p:nvPr/>
          </p:nvSpPr>
          <p:spPr bwMode="auto">
            <a:xfrm flipH="1">
              <a:off x="1738" y="1763"/>
              <a:ext cx="768" cy="768"/>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1300" name="Text Box 29"/>
            <p:cNvSpPr txBox="1">
              <a:spLocks noChangeArrowheads="1"/>
            </p:cNvSpPr>
            <p:nvPr/>
          </p:nvSpPr>
          <p:spPr bwMode="auto">
            <a:xfrm>
              <a:off x="1728" y="1968"/>
              <a:ext cx="247"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ja-JP" altLang="en-US" sz="2400">
                  <a:latin typeface="Times New Roman" panose="02020603050405020304" pitchFamily="18" charset="0"/>
                </a:rPr>
                <a:t>３</a:t>
              </a:r>
            </a:p>
          </p:txBody>
        </p:sp>
      </p:grpSp>
      <p:sp>
        <p:nvSpPr>
          <p:cNvPr id="10270" name="Text Box 30"/>
          <p:cNvSpPr txBox="1">
            <a:spLocks noChangeArrowheads="1"/>
          </p:cNvSpPr>
          <p:nvPr/>
        </p:nvSpPr>
        <p:spPr bwMode="auto">
          <a:xfrm>
            <a:off x="1676400" y="4572000"/>
            <a:ext cx="14176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ja-JP" altLang="en-US" sz="2400">
                <a:latin typeface="Times New Roman" panose="02020603050405020304" pitchFamily="18" charset="0"/>
              </a:rPr>
              <a:t>３－１＝２</a:t>
            </a:r>
          </a:p>
        </p:txBody>
      </p:sp>
      <p:grpSp>
        <p:nvGrpSpPr>
          <p:cNvPr id="3" name="Group 45"/>
          <p:cNvGrpSpPr>
            <a:grpSpLocks/>
          </p:cNvGrpSpPr>
          <p:nvPr/>
        </p:nvGrpSpPr>
        <p:grpSpPr bwMode="auto">
          <a:xfrm>
            <a:off x="2911475" y="2209800"/>
            <a:ext cx="2128838" cy="2209800"/>
            <a:chOff x="1834" y="1392"/>
            <a:chExt cx="1341" cy="1392"/>
          </a:xfrm>
        </p:grpSpPr>
        <p:grpSp>
          <p:nvGrpSpPr>
            <p:cNvPr id="11295" name="Group 44"/>
            <p:cNvGrpSpPr>
              <a:grpSpLocks/>
            </p:cNvGrpSpPr>
            <p:nvPr/>
          </p:nvGrpSpPr>
          <p:grpSpPr bwMode="auto">
            <a:xfrm>
              <a:off x="1834" y="1859"/>
              <a:ext cx="768" cy="925"/>
              <a:chOff x="1834" y="1859"/>
              <a:chExt cx="768" cy="925"/>
            </a:xfrm>
          </p:grpSpPr>
          <p:sp>
            <p:nvSpPr>
              <p:cNvPr id="7" name="Line 31"/>
              <p:cNvSpPr>
                <a:spLocks noChangeShapeType="1"/>
              </p:cNvSpPr>
              <p:nvPr/>
            </p:nvSpPr>
            <p:spPr bwMode="auto">
              <a:xfrm flipV="1">
                <a:off x="1834" y="1859"/>
                <a:ext cx="768" cy="816"/>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1298" name="Text Box 32"/>
              <p:cNvSpPr txBox="1">
                <a:spLocks noChangeArrowheads="1"/>
              </p:cNvSpPr>
              <p:nvPr/>
            </p:nvSpPr>
            <p:spPr bwMode="auto">
              <a:xfrm>
                <a:off x="1968" y="2496"/>
                <a:ext cx="247"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ja-JP" altLang="en-US" sz="2400">
                    <a:latin typeface="Times New Roman" panose="02020603050405020304" pitchFamily="18" charset="0"/>
                  </a:rPr>
                  <a:t>２</a:t>
                </a:r>
              </a:p>
            </p:txBody>
          </p:sp>
        </p:grpSp>
        <p:sp>
          <p:nvSpPr>
            <p:cNvPr id="11296" name="Text Box 34"/>
            <p:cNvSpPr txBox="1">
              <a:spLocks noChangeArrowheads="1"/>
            </p:cNvSpPr>
            <p:nvPr/>
          </p:nvSpPr>
          <p:spPr bwMode="auto">
            <a:xfrm>
              <a:off x="2928" y="1392"/>
              <a:ext cx="247"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ja-JP" altLang="en-US" sz="2400">
                  <a:latin typeface="Times New Roman" panose="02020603050405020304" pitchFamily="18" charset="0"/>
                </a:rPr>
                <a:t>２</a:t>
              </a:r>
            </a:p>
          </p:txBody>
        </p:sp>
      </p:grpSp>
      <p:grpSp>
        <p:nvGrpSpPr>
          <p:cNvPr id="5" name="Group 46"/>
          <p:cNvGrpSpPr>
            <a:grpSpLocks/>
          </p:cNvGrpSpPr>
          <p:nvPr/>
        </p:nvGrpSpPr>
        <p:grpSpPr bwMode="auto">
          <a:xfrm>
            <a:off x="4953000" y="2722563"/>
            <a:ext cx="625475" cy="1295400"/>
            <a:chOff x="3120" y="1715"/>
            <a:chExt cx="394" cy="816"/>
          </a:xfrm>
        </p:grpSpPr>
        <p:sp>
          <p:nvSpPr>
            <p:cNvPr id="11293" name="Line 35"/>
            <p:cNvSpPr>
              <a:spLocks noChangeShapeType="1"/>
            </p:cNvSpPr>
            <p:nvPr/>
          </p:nvSpPr>
          <p:spPr bwMode="auto">
            <a:xfrm>
              <a:off x="3130" y="1715"/>
              <a:ext cx="384" cy="816"/>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1294" name="Text Box 36"/>
            <p:cNvSpPr txBox="1">
              <a:spLocks noChangeArrowheads="1"/>
            </p:cNvSpPr>
            <p:nvPr/>
          </p:nvSpPr>
          <p:spPr bwMode="auto">
            <a:xfrm>
              <a:off x="3120" y="2064"/>
              <a:ext cx="247"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ja-JP" altLang="en-US" sz="2400">
                  <a:latin typeface="Times New Roman" panose="02020603050405020304" pitchFamily="18" charset="0"/>
                </a:rPr>
                <a:t>２</a:t>
              </a:r>
            </a:p>
          </p:txBody>
        </p:sp>
      </p:grpSp>
      <p:sp>
        <p:nvSpPr>
          <p:cNvPr id="10278" name="Text Box 38"/>
          <p:cNvSpPr txBox="1">
            <a:spLocks noChangeArrowheads="1"/>
          </p:cNvSpPr>
          <p:nvPr/>
        </p:nvSpPr>
        <p:spPr bwMode="auto">
          <a:xfrm>
            <a:off x="5791200" y="4419600"/>
            <a:ext cx="14176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ja-JP" altLang="en-US" sz="2400">
                <a:latin typeface="Times New Roman" panose="02020603050405020304" pitchFamily="18" charset="0"/>
              </a:rPr>
              <a:t>２－１＝１</a:t>
            </a:r>
          </a:p>
        </p:txBody>
      </p:sp>
      <p:sp>
        <p:nvSpPr>
          <p:cNvPr id="11277" name="Text Box 40"/>
          <p:cNvSpPr txBox="1">
            <a:spLocks noChangeArrowheads="1"/>
          </p:cNvSpPr>
          <p:nvPr/>
        </p:nvSpPr>
        <p:spPr bwMode="auto">
          <a:xfrm>
            <a:off x="1584325" y="5299075"/>
            <a:ext cx="273685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2400">
                <a:latin typeface="Times New Roman" panose="02020603050405020304" pitchFamily="18" charset="0"/>
              </a:rPr>
              <a:t>counter=Read(c)</a:t>
            </a:r>
            <a:r>
              <a:rPr lang="ja-JP" altLang="en-US" sz="2400">
                <a:latin typeface="Times New Roman" panose="02020603050405020304" pitchFamily="18" charset="0"/>
              </a:rPr>
              <a:t>；</a:t>
            </a:r>
          </a:p>
          <a:p>
            <a:pPr eaLnBrk="1" hangingPunct="1">
              <a:spcBef>
                <a:spcPct val="0"/>
              </a:spcBef>
              <a:buClrTx/>
              <a:buSzTx/>
              <a:buFontTx/>
              <a:buNone/>
            </a:pPr>
            <a:r>
              <a:rPr lang="en-US" altLang="ja-JP" sz="2400">
                <a:latin typeface="Times New Roman" panose="02020603050405020304" pitchFamily="18" charset="0"/>
              </a:rPr>
              <a:t>Write(c</a:t>
            </a:r>
            <a:r>
              <a:rPr lang="ja-JP" altLang="en-US" sz="2400">
                <a:latin typeface="Times New Roman" panose="02020603050405020304" pitchFamily="18" charset="0"/>
              </a:rPr>
              <a:t>，</a:t>
            </a:r>
            <a:r>
              <a:rPr lang="en-US" altLang="ja-JP" sz="2400">
                <a:latin typeface="Times New Roman" panose="02020603050405020304" pitchFamily="18" charset="0"/>
              </a:rPr>
              <a:t>counter-1)</a:t>
            </a:r>
            <a:r>
              <a:rPr lang="ja-JP" altLang="en-US" sz="2400">
                <a:latin typeface="Times New Roman" panose="02020603050405020304" pitchFamily="18" charset="0"/>
              </a:rPr>
              <a:t>；</a:t>
            </a:r>
          </a:p>
        </p:txBody>
      </p:sp>
      <p:sp>
        <p:nvSpPr>
          <p:cNvPr id="11278" name="Text Box 42"/>
          <p:cNvSpPr txBox="1">
            <a:spLocks noChangeArrowheads="1"/>
          </p:cNvSpPr>
          <p:nvPr/>
        </p:nvSpPr>
        <p:spPr bwMode="auto">
          <a:xfrm>
            <a:off x="5257800" y="5410200"/>
            <a:ext cx="273685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2400">
                <a:latin typeface="Times New Roman" panose="02020603050405020304" pitchFamily="18" charset="0"/>
              </a:rPr>
              <a:t>counter=Read(c)</a:t>
            </a:r>
            <a:r>
              <a:rPr lang="ja-JP" altLang="en-US" sz="2400">
                <a:latin typeface="Times New Roman" panose="02020603050405020304" pitchFamily="18" charset="0"/>
              </a:rPr>
              <a:t>；</a:t>
            </a:r>
          </a:p>
          <a:p>
            <a:pPr eaLnBrk="1" hangingPunct="1">
              <a:spcBef>
                <a:spcPct val="0"/>
              </a:spcBef>
              <a:buClrTx/>
              <a:buSzTx/>
              <a:buFontTx/>
              <a:buNone/>
            </a:pPr>
            <a:r>
              <a:rPr lang="en-US" altLang="ja-JP" sz="2400">
                <a:latin typeface="Times New Roman" panose="02020603050405020304" pitchFamily="18" charset="0"/>
              </a:rPr>
              <a:t>Write(c</a:t>
            </a:r>
            <a:r>
              <a:rPr lang="ja-JP" altLang="en-US" sz="2400">
                <a:latin typeface="Times New Roman" panose="02020603050405020304" pitchFamily="18" charset="0"/>
              </a:rPr>
              <a:t>，</a:t>
            </a:r>
            <a:r>
              <a:rPr lang="en-US" altLang="ja-JP" sz="2400">
                <a:latin typeface="Times New Roman" panose="02020603050405020304" pitchFamily="18" charset="0"/>
              </a:rPr>
              <a:t>counter-1)</a:t>
            </a:r>
            <a:r>
              <a:rPr lang="ja-JP" altLang="en-US" sz="2400">
                <a:latin typeface="Times New Roman" panose="02020603050405020304" pitchFamily="18" charset="0"/>
              </a:rPr>
              <a:t>；</a:t>
            </a:r>
          </a:p>
        </p:txBody>
      </p:sp>
      <p:grpSp>
        <p:nvGrpSpPr>
          <p:cNvPr id="6" name="Group 48"/>
          <p:cNvGrpSpPr>
            <a:grpSpLocks/>
          </p:cNvGrpSpPr>
          <p:nvPr/>
        </p:nvGrpSpPr>
        <p:grpSpPr bwMode="auto">
          <a:xfrm>
            <a:off x="5045075" y="2078038"/>
            <a:ext cx="762000" cy="1711325"/>
            <a:chOff x="3178" y="1309"/>
            <a:chExt cx="480" cy="1078"/>
          </a:xfrm>
        </p:grpSpPr>
        <p:sp>
          <p:nvSpPr>
            <p:cNvPr id="11290" name="Line 37"/>
            <p:cNvSpPr>
              <a:spLocks noChangeShapeType="1"/>
            </p:cNvSpPr>
            <p:nvPr/>
          </p:nvSpPr>
          <p:spPr bwMode="auto">
            <a:xfrm flipH="1" flipV="1">
              <a:off x="3178" y="1619"/>
              <a:ext cx="480" cy="768"/>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1291" name="Text Box 39"/>
            <p:cNvSpPr txBox="1">
              <a:spLocks noChangeArrowheads="1"/>
            </p:cNvSpPr>
            <p:nvPr/>
          </p:nvSpPr>
          <p:spPr bwMode="auto">
            <a:xfrm>
              <a:off x="3408" y="1776"/>
              <a:ext cx="247"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ja-JP" altLang="en-US" sz="2400">
                  <a:latin typeface="Times New Roman" panose="02020603050405020304" pitchFamily="18" charset="0"/>
                </a:rPr>
                <a:t>１</a:t>
              </a:r>
            </a:p>
          </p:txBody>
        </p:sp>
        <p:sp>
          <p:nvSpPr>
            <p:cNvPr id="11292" name="Text Box 47"/>
            <p:cNvSpPr txBox="1">
              <a:spLocks noChangeArrowheads="1"/>
            </p:cNvSpPr>
            <p:nvPr/>
          </p:nvSpPr>
          <p:spPr bwMode="auto">
            <a:xfrm>
              <a:off x="3302" y="1309"/>
              <a:ext cx="247"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ja-JP" altLang="en-US" sz="2400">
                  <a:latin typeface="Times New Roman" panose="02020603050405020304" pitchFamily="18" charset="0"/>
                </a:rPr>
                <a:t>１</a:t>
              </a:r>
            </a:p>
          </p:txBody>
        </p:sp>
      </p:grpSp>
      <p:sp>
        <p:nvSpPr>
          <p:cNvPr id="11280" name="Text Box 49"/>
          <p:cNvSpPr txBox="1">
            <a:spLocks noChangeArrowheads="1"/>
          </p:cNvSpPr>
          <p:nvPr/>
        </p:nvSpPr>
        <p:spPr bwMode="auto">
          <a:xfrm>
            <a:off x="4251325" y="1565275"/>
            <a:ext cx="16129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2400">
                <a:latin typeface="Times New Roman" panose="02020603050405020304" pitchFamily="18" charset="0"/>
              </a:rPr>
              <a:t>Shared data</a:t>
            </a:r>
          </a:p>
        </p:txBody>
      </p:sp>
      <p:sp>
        <p:nvSpPr>
          <p:cNvPr id="11281" name="Text Box 50"/>
          <p:cNvSpPr txBox="1">
            <a:spLocks noChangeArrowheads="1"/>
          </p:cNvSpPr>
          <p:nvPr/>
        </p:nvSpPr>
        <p:spPr bwMode="auto">
          <a:xfrm>
            <a:off x="6308725" y="3851275"/>
            <a:ext cx="5746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2400">
                <a:latin typeface="Times New Roman" panose="02020603050405020304" pitchFamily="18" charset="0"/>
              </a:rPr>
              <a:t>PU</a:t>
            </a:r>
          </a:p>
        </p:txBody>
      </p:sp>
      <p:sp>
        <p:nvSpPr>
          <p:cNvPr id="11282" name="Text Box 51"/>
          <p:cNvSpPr txBox="1">
            <a:spLocks noChangeArrowheads="1"/>
          </p:cNvSpPr>
          <p:nvPr/>
        </p:nvSpPr>
        <p:spPr bwMode="auto">
          <a:xfrm>
            <a:off x="6156325" y="1793875"/>
            <a:ext cx="2303463"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2400">
                <a:latin typeface="Times New Roman" panose="02020603050405020304" pitchFamily="18" charset="0"/>
              </a:rPr>
              <a:t>An example of correct operation</a:t>
            </a:r>
          </a:p>
        </p:txBody>
      </p:sp>
      <p:sp>
        <p:nvSpPr>
          <p:cNvPr id="11297" name="Text Box 33"/>
          <p:cNvSpPr txBox="1">
            <a:spLocks noChangeArrowheads="1"/>
          </p:cNvSpPr>
          <p:nvPr/>
        </p:nvSpPr>
        <p:spPr bwMode="auto">
          <a:xfrm>
            <a:off x="3832225" y="4581525"/>
            <a:ext cx="14176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2400"/>
              <a:t>１－１＝０</a:t>
            </a:r>
          </a:p>
        </p:txBody>
      </p:sp>
      <p:grpSp>
        <p:nvGrpSpPr>
          <p:cNvPr id="11299" name="Group 35"/>
          <p:cNvGrpSpPr>
            <a:grpSpLocks/>
          </p:cNvGrpSpPr>
          <p:nvPr/>
        </p:nvGrpSpPr>
        <p:grpSpPr bwMode="auto">
          <a:xfrm>
            <a:off x="3832225" y="2924175"/>
            <a:ext cx="452438" cy="1152525"/>
            <a:chOff x="2414" y="1842"/>
            <a:chExt cx="285" cy="726"/>
          </a:xfrm>
        </p:grpSpPr>
        <p:sp>
          <p:nvSpPr>
            <p:cNvPr id="11288" name="Line 31"/>
            <p:cNvSpPr>
              <a:spLocks noChangeShapeType="1"/>
            </p:cNvSpPr>
            <p:nvPr/>
          </p:nvSpPr>
          <p:spPr bwMode="auto">
            <a:xfrm flipH="1">
              <a:off x="2653" y="1842"/>
              <a:ext cx="46" cy="726"/>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89" name="Text Box 34"/>
            <p:cNvSpPr txBox="1">
              <a:spLocks noChangeArrowheads="1"/>
            </p:cNvSpPr>
            <p:nvPr/>
          </p:nvSpPr>
          <p:spPr bwMode="auto">
            <a:xfrm>
              <a:off x="2414" y="2163"/>
              <a:ext cx="214"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a:t>１</a:t>
              </a:r>
            </a:p>
          </p:txBody>
        </p:sp>
      </p:grpSp>
      <p:grpSp>
        <p:nvGrpSpPr>
          <p:cNvPr id="11301" name="Group 37"/>
          <p:cNvGrpSpPr>
            <a:grpSpLocks/>
          </p:cNvGrpSpPr>
          <p:nvPr/>
        </p:nvGrpSpPr>
        <p:grpSpPr bwMode="auto">
          <a:xfrm>
            <a:off x="4408488" y="2924175"/>
            <a:ext cx="339725" cy="1152525"/>
            <a:chOff x="2777" y="1842"/>
            <a:chExt cx="214" cy="726"/>
          </a:xfrm>
        </p:grpSpPr>
        <p:sp>
          <p:nvSpPr>
            <p:cNvPr id="11286" name="Line 32"/>
            <p:cNvSpPr>
              <a:spLocks noChangeShapeType="1"/>
            </p:cNvSpPr>
            <p:nvPr/>
          </p:nvSpPr>
          <p:spPr bwMode="auto">
            <a:xfrm flipV="1">
              <a:off x="2789" y="1842"/>
              <a:ext cx="0" cy="726"/>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87" name="Text Box 36"/>
            <p:cNvSpPr txBox="1">
              <a:spLocks noChangeArrowheads="1"/>
            </p:cNvSpPr>
            <p:nvPr/>
          </p:nvSpPr>
          <p:spPr bwMode="auto">
            <a:xfrm>
              <a:off x="2777" y="2209"/>
              <a:ext cx="214"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a:t>０</a:t>
              </a:r>
            </a:p>
          </p:txBody>
        </p:sp>
      </p:grpSp>
      <p:pic>
        <p:nvPicPr>
          <p:cNvPr id="8" name="オーディオ 7">
            <a:hlinkClick r:id="" action="ppaction://media"/>
            <a:extLst>
              <a:ext uri="{FF2B5EF4-FFF2-40B4-BE49-F238E27FC236}">
                <a16:creationId xmlns:a16="http://schemas.microsoft.com/office/drawing/2014/main" id="{C940FDC9-EA21-4933-AF92-280A29782A15}"/>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21700" y="6235700"/>
            <a:ext cx="406400" cy="406400"/>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17627"/>
    </mc:Choice>
    <mc:Fallback>
      <p:transition spd="slow" advTm="176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0270"/>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499"/>
                                          </p:stCondLst>
                                        </p:cTn>
                                        <p:tgtEl>
                                          <p:spTgt spid="3"/>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499"/>
                                          </p:stCondLst>
                                        </p:cTn>
                                        <p:tgtEl>
                                          <p:spTgt spid="5"/>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10278"/>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499"/>
                                          </p:stCondLst>
                                        </p:cTn>
                                        <p:tgtEl>
                                          <p:spTgt spid="6"/>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11299"/>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1297"/>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nodeType="clickEffect">
                                  <p:stCondLst>
                                    <p:cond delay="0"/>
                                  </p:stCondLst>
                                  <p:childTnLst>
                                    <p:set>
                                      <p:cBhvr>
                                        <p:cTn id="42" dur="1" fill="hold">
                                          <p:stCondLst>
                                            <p:cond delay="0"/>
                                          </p:stCondLst>
                                        </p:cTn>
                                        <p:tgtEl>
                                          <p:spTgt spid="1130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3" fill="hold" display="0">
                  <p:stCondLst>
                    <p:cond delay="indefinite"/>
                  </p:stCondLst>
                  <p:endCondLst>
                    <p:cond evt="onStopAudio" delay="0">
                      <p:tgtEl>
                        <p:sldTgt/>
                      </p:tgtEl>
                    </p:cond>
                  </p:endCondLst>
                </p:cTn>
                <p:tgtEl>
                  <p:spTgt spid="8"/>
                </p:tgtEl>
              </p:cMediaNode>
            </p:audio>
          </p:childTnLst>
        </p:cTn>
      </p:par>
    </p:tnLst>
    <p:bldLst>
      <p:bldP spid="10270" grpId="0" autoUpdateAnimBg="0"/>
      <p:bldP spid="10278" grpId="0" autoUpdateAnimBg="0"/>
      <p:bldP spid="11297" grpId="0"/>
    </p:bldLst>
  </p:timing>
  <p:extLst>
    <p:ext uri="{3A86A75C-4F4B-4683-9AE1-C65F6400EC91}">
      <p14:laserTraceLst xmlns:p14="http://schemas.microsoft.com/office/powerpoint/2010/main">
        <p14:tracePtLst>
          <p14:tracePt t="2003" x="9007475" y="3730625"/>
          <p14:tracePt t="2011" x="8897938" y="3730625"/>
          <p14:tracePt t="2021" x="8807450" y="3730625"/>
          <p14:tracePt t="2027" x="8697913" y="3730625"/>
          <p14:tracePt t="2038" x="8569325" y="3730625"/>
          <p14:tracePt t="2042" x="8423275" y="3721100"/>
          <p14:tracePt t="2052" x="8250238" y="3694113"/>
          <p14:tracePt t="2058" x="8067675" y="3675063"/>
          <p14:tracePt t="2067" x="7904163" y="3648075"/>
          <p14:tracePt t="2074" x="7694613" y="3602038"/>
          <p14:tracePt t="2082" x="7531100" y="3584575"/>
          <p14:tracePt t="2090" x="7421563" y="3584575"/>
          <p14:tracePt t="2098" x="7256463" y="3538538"/>
          <p14:tracePt t="2106" x="7110413" y="3529013"/>
          <p14:tracePt t="2116" x="6973888" y="3511550"/>
          <p14:tracePt t="2124" x="6900863" y="3482975"/>
          <p14:tracePt t="2132" x="6856413" y="3465513"/>
          <p14:tracePt t="2141" x="6810375" y="3446463"/>
          <p14:tracePt t="2828" x="6827838" y="3446463"/>
          <p14:tracePt t="2839" x="6910388" y="3419475"/>
          <p14:tracePt t="2845" x="7000875" y="3419475"/>
          <p14:tracePt t="2855" x="7146925" y="3419475"/>
          <p14:tracePt t="2858" x="7329488" y="3419475"/>
          <p14:tracePt t="2868" x="7531100" y="3419475"/>
          <p14:tracePt t="2874" x="7748588" y="3419475"/>
          <p14:tracePt t="2882" x="7931150" y="3419475"/>
          <p14:tracePt t="2890" x="8077200" y="3419475"/>
          <p14:tracePt t="2898" x="8223250" y="3419475"/>
          <p14:tracePt t="2906" x="8332788" y="3419475"/>
          <p14:tracePt t="2914" x="8442325" y="3419475"/>
          <p14:tracePt t="2922" x="8532813" y="3419475"/>
          <p14:tracePt t="2930" x="8588375" y="3419475"/>
          <p14:tracePt t="2938" x="8661400" y="3419475"/>
          <p14:tracePt t="2946" x="8705850" y="3419475"/>
          <p14:tracePt t="2954" x="8761413" y="3419475"/>
          <p14:tracePt t="2962" x="8797925" y="3419475"/>
          <p14:tracePt t="2970" x="8851900" y="3419475"/>
          <p14:tracePt t="2978" x="8924925" y="3419475"/>
          <p14:tracePt t="2986" x="8988425" y="3419475"/>
          <p14:tracePt t="2994" x="9080500" y="3419475"/>
        </p14:tracePtLst>
      </p14:laserTraceLst>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pPr eaLnBrk="1" hangingPunct="1"/>
            <a:r>
              <a:rPr lang="en-US" altLang="ja-JP"/>
              <a:t>The Problematic Case</a:t>
            </a:r>
            <a:endParaRPr lang="ja-JP" altLang="en-US"/>
          </a:p>
        </p:txBody>
      </p:sp>
      <p:sp>
        <p:nvSpPr>
          <p:cNvPr id="12291" name="Rectangle 3"/>
          <p:cNvSpPr>
            <a:spLocks noChangeArrowheads="1"/>
          </p:cNvSpPr>
          <p:nvPr/>
        </p:nvSpPr>
        <p:spPr bwMode="auto">
          <a:xfrm>
            <a:off x="4054475" y="2189163"/>
            <a:ext cx="533400" cy="533400"/>
          </a:xfrm>
          <a:prstGeom prst="rect">
            <a:avLst/>
          </a:prstGeom>
          <a:solidFill>
            <a:srgbClr val="FF7C80"/>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r>
              <a:rPr lang="ja-JP" altLang="en-US" sz="2400">
                <a:latin typeface="Times New Roman" panose="02020603050405020304" pitchFamily="18" charset="0"/>
              </a:rPr>
              <a:t>３</a:t>
            </a:r>
          </a:p>
        </p:txBody>
      </p:sp>
      <p:sp>
        <p:nvSpPr>
          <p:cNvPr id="12292" name="Text Box 4"/>
          <p:cNvSpPr txBox="1">
            <a:spLocks noChangeArrowheads="1"/>
          </p:cNvSpPr>
          <p:nvPr/>
        </p:nvSpPr>
        <p:spPr bwMode="auto">
          <a:xfrm>
            <a:off x="3216275" y="4246563"/>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endParaRPr lang="ja-JP" altLang="ja-JP" sz="2400">
              <a:latin typeface="Times New Roman" panose="02020603050405020304" pitchFamily="18" charset="0"/>
            </a:endParaRPr>
          </a:p>
        </p:txBody>
      </p:sp>
      <p:sp>
        <p:nvSpPr>
          <p:cNvPr id="12293" name="Oval 5"/>
          <p:cNvSpPr>
            <a:spLocks noChangeArrowheads="1"/>
          </p:cNvSpPr>
          <p:nvPr/>
        </p:nvSpPr>
        <p:spPr bwMode="auto">
          <a:xfrm>
            <a:off x="2378075" y="4094163"/>
            <a:ext cx="457200" cy="457200"/>
          </a:xfrm>
          <a:prstGeom prst="ellipse">
            <a:avLst/>
          </a:prstGeom>
          <a:solidFill>
            <a:srgbClr val="CCFF66"/>
          </a:solidFill>
          <a:ln w="9525">
            <a:solidFill>
              <a:schemeClr val="tx1"/>
            </a:solidFill>
            <a:round/>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endParaRPr lang="ja-JP" altLang="en-US" sz="1800"/>
          </a:p>
        </p:txBody>
      </p:sp>
      <p:sp>
        <p:nvSpPr>
          <p:cNvPr id="12294" name="Oval 6"/>
          <p:cNvSpPr>
            <a:spLocks noChangeArrowheads="1"/>
          </p:cNvSpPr>
          <p:nvPr/>
        </p:nvSpPr>
        <p:spPr bwMode="auto">
          <a:xfrm>
            <a:off x="3978275" y="4170363"/>
            <a:ext cx="457200" cy="457200"/>
          </a:xfrm>
          <a:prstGeom prst="ellipse">
            <a:avLst/>
          </a:prstGeom>
          <a:solidFill>
            <a:srgbClr val="CCFF66"/>
          </a:solidFill>
          <a:ln w="9525">
            <a:solidFill>
              <a:schemeClr val="tx1"/>
            </a:solidFill>
            <a:round/>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endParaRPr lang="ja-JP" altLang="en-US" sz="1800"/>
          </a:p>
        </p:txBody>
      </p:sp>
      <p:sp>
        <p:nvSpPr>
          <p:cNvPr id="12295" name="Oval 7"/>
          <p:cNvSpPr>
            <a:spLocks noChangeArrowheads="1"/>
          </p:cNvSpPr>
          <p:nvPr/>
        </p:nvSpPr>
        <p:spPr bwMode="auto">
          <a:xfrm>
            <a:off x="5730875" y="4017963"/>
            <a:ext cx="457200" cy="457200"/>
          </a:xfrm>
          <a:prstGeom prst="ellipse">
            <a:avLst/>
          </a:prstGeom>
          <a:solidFill>
            <a:srgbClr val="CCFF66"/>
          </a:solidFill>
          <a:ln w="9525">
            <a:solidFill>
              <a:schemeClr val="tx1"/>
            </a:solidFill>
            <a:round/>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endParaRPr lang="ja-JP" altLang="en-US" sz="1800"/>
          </a:p>
        </p:txBody>
      </p:sp>
      <p:grpSp>
        <p:nvGrpSpPr>
          <p:cNvPr id="2" name="Group 22"/>
          <p:cNvGrpSpPr>
            <a:grpSpLocks/>
          </p:cNvGrpSpPr>
          <p:nvPr/>
        </p:nvGrpSpPr>
        <p:grpSpPr bwMode="auto">
          <a:xfrm>
            <a:off x="2743200" y="2798763"/>
            <a:ext cx="1235075" cy="1219200"/>
            <a:chOff x="1728" y="1763"/>
            <a:chExt cx="778" cy="768"/>
          </a:xfrm>
        </p:grpSpPr>
        <p:sp>
          <p:nvSpPr>
            <p:cNvPr id="12310" name="Line 8"/>
            <p:cNvSpPr>
              <a:spLocks noChangeShapeType="1"/>
            </p:cNvSpPr>
            <p:nvPr/>
          </p:nvSpPr>
          <p:spPr bwMode="auto">
            <a:xfrm flipH="1">
              <a:off x="1738" y="1763"/>
              <a:ext cx="768" cy="768"/>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2311" name="Text Box 9"/>
            <p:cNvSpPr txBox="1">
              <a:spLocks noChangeArrowheads="1"/>
            </p:cNvSpPr>
            <p:nvPr/>
          </p:nvSpPr>
          <p:spPr bwMode="auto">
            <a:xfrm>
              <a:off x="1728" y="1968"/>
              <a:ext cx="247"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ja-JP" altLang="en-US" sz="2400">
                  <a:latin typeface="Times New Roman" panose="02020603050405020304" pitchFamily="18" charset="0"/>
                </a:rPr>
                <a:t>３</a:t>
              </a:r>
            </a:p>
          </p:txBody>
        </p:sp>
      </p:grpSp>
      <p:sp>
        <p:nvSpPr>
          <p:cNvPr id="11274" name="Text Box 10"/>
          <p:cNvSpPr txBox="1">
            <a:spLocks noChangeArrowheads="1"/>
          </p:cNvSpPr>
          <p:nvPr/>
        </p:nvSpPr>
        <p:spPr bwMode="auto">
          <a:xfrm>
            <a:off x="1676400" y="4572000"/>
            <a:ext cx="14176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ja-JP" altLang="en-US" sz="2400">
                <a:latin typeface="Times New Roman" panose="02020603050405020304" pitchFamily="18" charset="0"/>
              </a:rPr>
              <a:t>３－１＝２</a:t>
            </a:r>
          </a:p>
        </p:txBody>
      </p:sp>
      <p:grpSp>
        <p:nvGrpSpPr>
          <p:cNvPr id="3" name="Group 23"/>
          <p:cNvGrpSpPr>
            <a:grpSpLocks/>
          </p:cNvGrpSpPr>
          <p:nvPr/>
        </p:nvGrpSpPr>
        <p:grpSpPr bwMode="auto">
          <a:xfrm>
            <a:off x="2911475" y="2951163"/>
            <a:ext cx="1219200" cy="1468437"/>
            <a:chOff x="1834" y="1859"/>
            <a:chExt cx="768" cy="925"/>
          </a:xfrm>
        </p:grpSpPr>
        <p:sp>
          <p:nvSpPr>
            <p:cNvPr id="12308" name="Line 11"/>
            <p:cNvSpPr>
              <a:spLocks noChangeShapeType="1"/>
            </p:cNvSpPr>
            <p:nvPr/>
          </p:nvSpPr>
          <p:spPr bwMode="auto">
            <a:xfrm flipV="1">
              <a:off x="1834" y="1859"/>
              <a:ext cx="768" cy="816"/>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2309" name="Text Box 12"/>
            <p:cNvSpPr txBox="1">
              <a:spLocks noChangeArrowheads="1"/>
            </p:cNvSpPr>
            <p:nvPr/>
          </p:nvSpPr>
          <p:spPr bwMode="auto">
            <a:xfrm>
              <a:off x="1968" y="2496"/>
              <a:ext cx="247"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ja-JP" altLang="en-US" sz="2400">
                  <a:latin typeface="Times New Roman" panose="02020603050405020304" pitchFamily="18" charset="0"/>
                </a:rPr>
                <a:t>２</a:t>
              </a:r>
            </a:p>
          </p:txBody>
        </p:sp>
      </p:grpSp>
      <p:sp>
        <p:nvSpPr>
          <p:cNvPr id="11281" name="Text Box 17"/>
          <p:cNvSpPr txBox="1">
            <a:spLocks noChangeArrowheads="1"/>
          </p:cNvSpPr>
          <p:nvPr/>
        </p:nvSpPr>
        <p:spPr bwMode="auto">
          <a:xfrm>
            <a:off x="5791200" y="4419600"/>
            <a:ext cx="14176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ja-JP" altLang="en-US" sz="2400">
                <a:latin typeface="Times New Roman" panose="02020603050405020304" pitchFamily="18" charset="0"/>
              </a:rPr>
              <a:t>３－１＝２</a:t>
            </a:r>
          </a:p>
        </p:txBody>
      </p:sp>
      <p:grpSp>
        <p:nvGrpSpPr>
          <p:cNvPr id="4" name="Group 24"/>
          <p:cNvGrpSpPr>
            <a:grpSpLocks/>
          </p:cNvGrpSpPr>
          <p:nvPr/>
        </p:nvGrpSpPr>
        <p:grpSpPr bwMode="auto">
          <a:xfrm>
            <a:off x="4648200" y="2819400"/>
            <a:ext cx="990600" cy="1219200"/>
            <a:chOff x="2928" y="1776"/>
            <a:chExt cx="624" cy="768"/>
          </a:xfrm>
        </p:grpSpPr>
        <p:sp>
          <p:nvSpPr>
            <p:cNvPr id="12306" name="Text Box 15"/>
            <p:cNvSpPr txBox="1">
              <a:spLocks noChangeArrowheads="1"/>
            </p:cNvSpPr>
            <p:nvPr/>
          </p:nvSpPr>
          <p:spPr bwMode="auto">
            <a:xfrm>
              <a:off x="3072" y="2256"/>
              <a:ext cx="247"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ja-JP" altLang="en-US" sz="2400">
                  <a:latin typeface="Times New Roman" panose="02020603050405020304" pitchFamily="18" charset="0"/>
                </a:rPr>
                <a:t>３</a:t>
              </a:r>
            </a:p>
          </p:txBody>
        </p:sp>
        <p:sp>
          <p:nvSpPr>
            <p:cNvPr id="12307" name="Line 19"/>
            <p:cNvSpPr>
              <a:spLocks noChangeShapeType="1"/>
            </p:cNvSpPr>
            <p:nvPr/>
          </p:nvSpPr>
          <p:spPr bwMode="auto">
            <a:xfrm>
              <a:off x="2928" y="1776"/>
              <a:ext cx="624" cy="768"/>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5" name="Group 25"/>
          <p:cNvGrpSpPr>
            <a:grpSpLocks/>
          </p:cNvGrpSpPr>
          <p:nvPr/>
        </p:nvGrpSpPr>
        <p:grpSpPr bwMode="auto">
          <a:xfrm>
            <a:off x="4724400" y="2514600"/>
            <a:ext cx="1077913" cy="1295400"/>
            <a:chOff x="2976" y="1584"/>
            <a:chExt cx="679" cy="816"/>
          </a:xfrm>
        </p:grpSpPr>
        <p:sp>
          <p:nvSpPr>
            <p:cNvPr id="12304" name="Text Box 18"/>
            <p:cNvSpPr txBox="1">
              <a:spLocks noChangeArrowheads="1"/>
            </p:cNvSpPr>
            <p:nvPr/>
          </p:nvSpPr>
          <p:spPr bwMode="auto">
            <a:xfrm>
              <a:off x="3408" y="1776"/>
              <a:ext cx="247"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ja-JP" altLang="en-US" sz="2400">
                  <a:latin typeface="Times New Roman" panose="02020603050405020304" pitchFamily="18" charset="0"/>
                </a:rPr>
                <a:t>２</a:t>
              </a:r>
            </a:p>
          </p:txBody>
        </p:sp>
        <p:sp>
          <p:nvSpPr>
            <p:cNvPr id="12305" name="Line 20"/>
            <p:cNvSpPr>
              <a:spLocks noChangeShapeType="1"/>
            </p:cNvSpPr>
            <p:nvPr/>
          </p:nvSpPr>
          <p:spPr bwMode="auto">
            <a:xfrm flipH="1" flipV="1">
              <a:off x="2976" y="1584"/>
              <a:ext cx="672" cy="816"/>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grpSp>
      <p:sp>
        <p:nvSpPr>
          <p:cNvPr id="12302" name="Text Box 21"/>
          <p:cNvSpPr txBox="1">
            <a:spLocks noChangeArrowheads="1"/>
          </p:cNvSpPr>
          <p:nvPr/>
        </p:nvSpPr>
        <p:spPr bwMode="auto">
          <a:xfrm>
            <a:off x="1619250" y="5229225"/>
            <a:ext cx="5453063"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2400">
                <a:latin typeface="Times New Roman" panose="02020603050405020304" pitchFamily="18" charset="0"/>
              </a:rPr>
              <a:t>Multiple PUs may get the same number (2)</a:t>
            </a:r>
          </a:p>
          <a:p>
            <a:pPr eaLnBrk="1" hangingPunct="1">
              <a:spcBef>
                <a:spcPct val="0"/>
              </a:spcBef>
              <a:buClrTx/>
              <a:buSzTx/>
              <a:buFontTx/>
              <a:buNone/>
            </a:pPr>
            <a:r>
              <a:rPr lang="en-US" altLang="ja-JP" sz="2400">
                <a:latin typeface="Times New Roman" panose="02020603050405020304" pitchFamily="18" charset="0"/>
              </a:rPr>
              <a:t>The value never changes to 0 </a:t>
            </a:r>
          </a:p>
        </p:txBody>
      </p:sp>
      <p:sp>
        <p:nvSpPr>
          <p:cNvPr id="12303" name="Text Box 26"/>
          <p:cNvSpPr txBox="1">
            <a:spLocks noChangeArrowheads="1"/>
          </p:cNvSpPr>
          <p:nvPr/>
        </p:nvSpPr>
        <p:spPr bwMode="auto">
          <a:xfrm>
            <a:off x="5622925" y="2098675"/>
            <a:ext cx="327025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2400">
                <a:latin typeface="Times New Roman" panose="02020603050405020304" pitchFamily="18" charset="0"/>
              </a:rPr>
              <a:t>An example of incorrect operation</a:t>
            </a:r>
          </a:p>
        </p:txBody>
      </p:sp>
      <p:pic>
        <p:nvPicPr>
          <p:cNvPr id="6" name="オーディオ 5">
            <a:hlinkClick r:id="" action="ppaction://media"/>
            <a:extLst>
              <a:ext uri="{FF2B5EF4-FFF2-40B4-BE49-F238E27FC236}">
                <a16:creationId xmlns:a16="http://schemas.microsoft.com/office/drawing/2014/main" id="{03EA1042-C847-42A8-AB1C-BC29EAD425E1}"/>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21700" y="6235700"/>
            <a:ext cx="406400" cy="406400"/>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33244"/>
    </mc:Choice>
    <mc:Fallback>
      <p:transition spd="slow" advTm="332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1274"/>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499"/>
                                          </p:stCondLst>
                                        </p:cTn>
                                        <p:tgtEl>
                                          <p:spTgt spid="4"/>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11281"/>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499"/>
                                          </p:stCondLst>
                                        </p:cTn>
                                        <p:tgtEl>
                                          <p:spTgt spid="3"/>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499"/>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6"/>
                </p:tgtEl>
              </p:cMediaNode>
            </p:audio>
          </p:childTnLst>
        </p:cTn>
      </p:par>
    </p:tnLst>
    <p:bldLst>
      <p:bldP spid="11274" grpId="0" autoUpdateAnimBg="0"/>
      <p:bldP spid="11281" grpId="0"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pPr eaLnBrk="1" hangingPunct="1"/>
            <a:r>
              <a:rPr lang="en-US" altLang="ja-JP"/>
              <a:t>Indivisible</a:t>
            </a:r>
            <a:r>
              <a:rPr lang="ja-JP" altLang="en-US"/>
              <a:t> </a:t>
            </a:r>
            <a:r>
              <a:rPr lang="en-US" altLang="ja-JP"/>
              <a:t>(atomic) operation</a:t>
            </a:r>
          </a:p>
        </p:txBody>
      </p:sp>
      <p:sp>
        <p:nvSpPr>
          <p:cNvPr id="13315" name="Rectangle 3"/>
          <p:cNvSpPr>
            <a:spLocks noGrp="1" noChangeArrowheads="1"/>
          </p:cNvSpPr>
          <p:nvPr>
            <p:ph type="body" idx="1"/>
          </p:nvPr>
        </p:nvSpPr>
        <p:spPr/>
        <p:txBody>
          <a:bodyPr/>
          <a:lstStyle/>
          <a:p>
            <a:pPr eaLnBrk="1" hangingPunct="1">
              <a:lnSpc>
                <a:spcPct val="90000"/>
              </a:lnSpc>
            </a:pPr>
            <a:r>
              <a:rPr lang="en-US" altLang="ja-JP" dirty="0"/>
              <a:t>The counter is a competitive variable for multiple PUs</a:t>
            </a:r>
          </a:p>
          <a:p>
            <a:pPr eaLnBrk="1" hangingPunct="1">
              <a:lnSpc>
                <a:spcPct val="90000"/>
              </a:lnSpc>
            </a:pPr>
            <a:r>
              <a:rPr lang="en-US" altLang="ja-JP" dirty="0"/>
              <a:t>A write/read to/from such a competitive variable must be protected inside the </a:t>
            </a:r>
            <a:r>
              <a:rPr lang="en-US" altLang="ja-JP" dirty="0">
                <a:solidFill>
                  <a:srgbClr val="FF3300"/>
                </a:solidFill>
              </a:rPr>
              <a:t>critical</a:t>
            </a:r>
            <a:r>
              <a:rPr lang="ja-JP" altLang="en-US" dirty="0">
                <a:solidFill>
                  <a:srgbClr val="FF3300"/>
                </a:solidFill>
              </a:rPr>
              <a:t>　</a:t>
            </a:r>
            <a:r>
              <a:rPr lang="en-US" altLang="ja-JP" dirty="0">
                <a:solidFill>
                  <a:srgbClr val="FF3300"/>
                </a:solidFill>
              </a:rPr>
              <a:t>section.</a:t>
            </a:r>
          </a:p>
          <a:p>
            <a:pPr marL="742950" lvl="1" indent="-285750" eaLnBrk="1" hangingPunct="1">
              <a:lnSpc>
                <a:spcPct val="90000"/>
              </a:lnSpc>
            </a:pPr>
            <a:r>
              <a:rPr lang="en-US" altLang="ja-JP" dirty="0">
                <a:solidFill>
                  <a:srgbClr val="FF3300"/>
                </a:solidFill>
              </a:rPr>
              <a:t>A section which is executed by only one process.</a:t>
            </a:r>
          </a:p>
          <a:p>
            <a:pPr eaLnBrk="1" hangingPunct="1">
              <a:lnSpc>
                <a:spcPct val="90000"/>
              </a:lnSpc>
            </a:pPr>
            <a:r>
              <a:rPr lang="en-US" altLang="ja-JP" dirty="0"/>
              <a:t>For protection, an indivisible operation which executes continuous read/write operations is required.</a:t>
            </a:r>
          </a:p>
        </p:txBody>
      </p:sp>
      <p:pic>
        <p:nvPicPr>
          <p:cNvPr id="2" name="オーディオ 1">
            <a:hlinkClick r:id="" action="ppaction://media"/>
            <a:extLst>
              <a:ext uri="{FF2B5EF4-FFF2-40B4-BE49-F238E27FC236}">
                <a16:creationId xmlns:a16="http://schemas.microsoft.com/office/drawing/2014/main" id="{ABFEEDD4-9C38-4572-8ED7-70247B625FD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64543"/>
    </mc:Choice>
    <mc:Fallback>
      <p:transition spd="slow" advTm="645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5744" x="9117013" y="3575050"/>
          <p14:tracePt t="5750" x="9097963" y="3575050"/>
          <p14:tracePt t="5790" x="9080500" y="3575050"/>
          <p14:tracePt t="5798" x="9043988" y="3575050"/>
          <p14:tracePt t="5805" x="8988425" y="3575050"/>
          <p14:tracePt t="5813" x="8924925" y="3575050"/>
          <p14:tracePt t="5822" x="8851900" y="3575050"/>
          <p14:tracePt t="5829" x="8761413" y="3575050"/>
          <p14:tracePt t="5837" x="8651875" y="3575050"/>
          <p14:tracePt t="5845" x="8542338" y="3575050"/>
          <p14:tracePt t="5854" x="8515350" y="3575050"/>
          <p14:tracePt t="5862" x="8459788" y="3575050"/>
          <p14:tracePt t="5870" x="8296275" y="3575050"/>
          <p14:tracePt t="5889" x="8059738" y="3548063"/>
          <p14:tracePt t="5894" x="7958138" y="3529013"/>
          <p14:tracePt t="5902" x="7921625" y="3529013"/>
          <p14:tracePt t="5909" x="7894638" y="3529013"/>
          <p14:tracePt t="5917" x="7885113" y="3529013"/>
          <p14:tracePt t="6287" x="7877175" y="3519488"/>
          <p14:tracePt t="44870" x="7867650" y="3519488"/>
          <p14:tracePt t="44886" x="7858125" y="3519488"/>
          <p14:tracePt t="44904" x="7840663" y="3519488"/>
          <p14:tracePt t="44911" x="7712075" y="3602038"/>
          <p14:tracePt t="44919" x="7502525" y="3721100"/>
          <p14:tracePt t="44927" x="7275513" y="3811588"/>
          <p14:tracePt t="44935" x="7037388" y="3903663"/>
          <p14:tracePt t="44943" x="6727825" y="4003675"/>
          <p14:tracePt t="44951" x="6481763" y="4057650"/>
          <p14:tracePt t="44958" x="6281738" y="4122738"/>
          <p14:tracePt t="44967" x="6053138" y="4195763"/>
          <p14:tracePt t="44974" x="5780088" y="4232275"/>
          <p14:tracePt t="44983" x="5580063" y="4295775"/>
          <p14:tracePt t="44990" x="5405438" y="4313238"/>
          <p14:tracePt t="45000" x="5268913" y="4340225"/>
          <p14:tracePt t="45006" x="5195888" y="4340225"/>
          <p14:tracePt t="45014" x="5159375" y="4340225"/>
          <p14:tracePt t="45022" x="5151438" y="4340225"/>
          <p14:tracePt t="45094" x="5122863" y="4340225"/>
          <p14:tracePt t="45102" x="5095875" y="4340225"/>
          <p14:tracePt t="45110" x="5005388" y="4313238"/>
          <p14:tracePt t="45117" x="4905375" y="4268788"/>
          <p14:tracePt t="45125" x="4795838" y="4213225"/>
          <p14:tracePt t="45134" x="4640263" y="4167188"/>
          <p14:tracePt t="45141" x="4530725" y="4122738"/>
          <p14:tracePt t="45150" x="4376738" y="4094163"/>
          <p14:tracePt t="45157" x="4221163" y="3967163"/>
          <p14:tracePt t="45166" x="4175125" y="3967163"/>
          <p14:tracePt t="45173" x="4094163" y="3903663"/>
          <p14:tracePt t="45183" x="4038600" y="3848100"/>
          <p14:tracePt t="45190" x="4029075" y="3848100"/>
          <p14:tracePt t="45200" x="4002088" y="3794125"/>
          <p14:tracePt t="45205" x="3992563" y="3767138"/>
          <p14:tracePt t="45213" x="3992563" y="3711575"/>
          <p14:tracePt t="45221" x="3992563" y="3629025"/>
          <p14:tracePt t="45230" x="4029075" y="3584575"/>
          <p14:tracePt t="45237" x="4065588" y="3519488"/>
          <p14:tracePt t="45245" x="4111625" y="3455988"/>
          <p14:tracePt t="45253" x="4165600" y="3375025"/>
          <p14:tracePt t="45261" x="4211638" y="3328988"/>
          <p14:tracePt t="45270" x="4267200" y="3273425"/>
          <p14:tracePt t="45279" x="4294188" y="3246438"/>
          <p14:tracePt t="45288" x="4340225" y="3192463"/>
          <p14:tracePt t="45295" x="4403725" y="3155950"/>
          <p14:tracePt t="45302" x="4413250" y="3146425"/>
          <p14:tracePt t="45309" x="4476750" y="3119438"/>
          <p14:tracePt t="45317" x="4576763" y="3073400"/>
          <p14:tracePt t="45325" x="4703763" y="3063875"/>
          <p14:tracePt t="45334" x="4849813" y="3027363"/>
          <p14:tracePt t="45341" x="4995863" y="3027363"/>
          <p14:tracePt t="45350" x="5159375" y="3027363"/>
          <p14:tracePt t="45357" x="5305425" y="3027363"/>
          <p14:tracePt t="45367" x="5524500" y="3027363"/>
          <p14:tracePt t="45374" x="5780088" y="3073400"/>
          <p14:tracePt t="45383" x="5972175" y="3119438"/>
          <p14:tracePt t="45390" x="6135688" y="3182938"/>
          <p14:tracePt t="45400" x="6281738" y="3228975"/>
          <p14:tracePt t="45406" x="6345238" y="3265488"/>
          <p14:tracePt t="45417" x="6399213" y="3319463"/>
          <p14:tracePt t="45421" x="6399213" y="3346450"/>
          <p14:tracePt t="45431" x="6399213" y="3382963"/>
          <p14:tracePt t="45437" x="6399213" y="3438525"/>
          <p14:tracePt t="45445" x="6399213" y="3492500"/>
          <p14:tracePt t="45453" x="6399213" y="3556000"/>
          <p14:tracePt t="45461" x="6399213" y="3611563"/>
          <p14:tracePt t="45470" x="6399213" y="3665538"/>
          <p14:tracePt t="45478" x="6381750" y="3730625"/>
          <p14:tracePt t="45485" x="6372225" y="3784600"/>
          <p14:tracePt t="45493" x="6345238" y="3830638"/>
          <p14:tracePt t="45501" x="6308725" y="3875088"/>
          <p14:tracePt t="45510" x="6299200" y="3940175"/>
          <p14:tracePt t="45518" x="6245225" y="4003675"/>
          <p14:tracePt t="45525" x="6199188" y="4067175"/>
          <p14:tracePt t="45533" x="6145213" y="4122738"/>
          <p14:tracePt t="45541" x="6062663" y="4176713"/>
          <p14:tracePt t="45550" x="5999163" y="4203700"/>
          <p14:tracePt t="45557" x="5907088" y="4232275"/>
          <p14:tracePt t="45566" x="5807075" y="4259263"/>
          <p14:tracePt t="45573" x="5661025" y="4268788"/>
          <p14:tracePt t="45582" x="5514975" y="4286250"/>
          <p14:tracePt t="45589" x="5368925" y="4286250"/>
          <p14:tracePt t="45597" x="5224463" y="4286250"/>
          <p14:tracePt t="45605" x="5041900" y="4286250"/>
          <p14:tracePt t="45614" x="4895850" y="4249738"/>
          <p14:tracePt t="45621" x="4686300" y="4203700"/>
          <p14:tracePt t="45630" x="4494213" y="4130675"/>
          <p14:tracePt t="45637" x="4340225" y="4076700"/>
          <p14:tracePt t="45645" x="4202113" y="4013200"/>
          <p14:tracePt t="45653" x="4102100" y="3940175"/>
          <p14:tracePt t="45663" x="4038600" y="3875088"/>
          <p14:tracePt t="45669" x="3992563" y="3830638"/>
          <p14:tracePt t="45677" x="3938588" y="3757613"/>
          <p14:tracePt t="45685" x="3919538" y="3684588"/>
          <p14:tracePt t="45693" x="3892550" y="3657600"/>
          <p14:tracePt t="45701" x="3892550" y="3611563"/>
          <p14:tracePt t="45709" x="3892550" y="3556000"/>
          <p14:tracePt t="45717" x="3892550" y="3502025"/>
          <p14:tracePt t="45726" x="3892550" y="3455988"/>
          <p14:tracePt t="45734" x="3892550" y="3402013"/>
          <p14:tracePt t="45743" x="3892550" y="3346450"/>
          <p14:tracePt t="45750" x="3911600" y="3292475"/>
          <p14:tracePt t="45757" x="3919538" y="3228975"/>
          <p14:tracePt t="45766" x="3956050" y="3182938"/>
          <p14:tracePt t="45773" x="3965575" y="3119438"/>
          <p14:tracePt t="45782" x="3984625" y="3090863"/>
          <p14:tracePt t="45790" x="4029075" y="3046413"/>
          <p14:tracePt t="45798" x="4084638" y="3000375"/>
          <p14:tracePt t="45806" x="4129088" y="2973388"/>
          <p14:tracePt t="45814" x="4194175" y="2936875"/>
          <p14:tracePt t="45822" x="4275138" y="2881313"/>
          <p14:tracePt t="45830" x="4330700" y="2881313"/>
          <p14:tracePt t="45838" x="4494213" y="2881313"/>
          <p14:tracePt t="45846" x="4659313" y="2881313"/>
          <p14:tracePt t="45854" x="4840288" y="2881313"/>
          <p14:tracePt t="45862" x="5005388" y="2881313"/>
          <p14:tracePt t="45870" x="5224463" y="2973388"/>
          <p14:tracePt t="45878" x="5334000" y="3009900"/>
          <p14:tracePt t="45886" x="5451475" y="3054350"/>
          <p14:tracePt t="45894" x="5534025" y="3109913"/>
          <p14:tracePt t="45904" x="5624513" y="3136900"/>
          <p14:tracePt t="45910" x="5680075" y="3192463"/>
          <p14:tracePt t="45919" x="5743575" y="3236913"/>
          <p14:tracePt t="45926" x="5797550" y="3292475"/>
          <p14:tracePt t="45935" x="5826125" y="3319463"/>
          <p14:tracePt t="45942" x="5834063" y="3402013"/>
          <p14:tracePt t="45951" x="5853113" y="3455988"/>
          <p14:tracePt t="45959" x="5853113" y="3502025"/>
          <p14:tracePt t="45967" x="5853113" y="3556000"/>
          <p14:tracePt t="45976" x="5853113" y="3592513"/>
          <p14:tracePt t="45985" x="5853113" y="3648075"/>
          <p14:tracePt t="45989" x="5853113" y="3694113"/>
          <p14:tracePt t="45997" x="5853113" y="3721100"/>
          <p14:tracePt t="46006" x="5853113" y="3738563"/>
          <p14:tracePt t="46013" x="5826125" y="3784600"/>
          <p14:tracePt t="46029" x="5807075" y="3803650"/>
          <p14:tracePt t="46038" x="5789613" y="3821113"/>
          <p14:tracePt t="46046" x="5770563" y="3840163"/>
          <p14:tracePt t="46054" x="5753100" y="3848100"/>
          <p14:tracePt t="46061" x="5688013" y="3857625"/>
          <p14:tracePt t="46069" x="5616575" y="3884613"/>
          <p14:tracePt t="46078" x="5534025" y="3903663"/>
          <p14:tracePt t="46085" x="5405438" y="3911600"/>
          <p14:tracePt t="46093" x="5278438" y="3911600"/>
          <p14:tracePt t="46102" x="5168900" y="3911600"/>
          <p14:tracePt t="46109" x="4986338" y="3911600"/>
          <p14:tracePt t="46117" x="4803775" y="3911600"/>
          <p14:tracePt t="46125" x="4659313" y="3875088"/>
          <p14:tracePt t="46133" x="4413250" y="3794125"/>
          <p14:tracePt t="46141" x="4221163" y="3730625"/>
          <p14:tracePt t="46149" x="4065588" y="3648075"/>
          <p14:tracePt t="46157" x="3919538" y="3575050"/>
          <p14:tracePt t="46166" x="3783013" y="3502025"/>
          <p14:tracePt t="46174" x="3702050" y="3455988"/>
          <p14:tracePt t="46183" x="3600450" y="3382963"/>
          <p14:tracePt t="46190" x="3582988" y="3382963"/>
          <p14:tracePt t="46197" x="3563938" y="3375025"/>
          <p14:tracePt t="46205" x="3546475" y="3346450"/>
          <p14:tracePt t="46221" x="3536950" y="3319463"/>
          <p14:tracePt t="46229" x="3536950" y="3292475"/>
          <p14:tracePt t="46237" x="3536950" y="3246438"/>
          <p14:tracePt t="46245" x="3546475" y="3219450"/>
          <p14:tracePt t="46253" x="3546475" y="3173413"/>
          <p14:tracePt t="46262" x="3556000" y="3146425"/>
          <p14:tracePt t="46269" x="3563938" y="3090863"/>
          <p14:tracePt t="46278" x="3600450" y="3046413"/>
          <p14:tracePt t="46286" x="3629025" y="3000375"/>
          <p14:tracePt t="46294" x="3665538" y="2936875"/>
          <p14:tracePt t="46301" x="3683000" y="2890838"/>
          <p14:tracePt t="46310" x="3719513" y="2854325"/>
          <p14:tracePt t="46318" x="3765550" y="2808288"/>
          <p14:tracePt t="46325" x="3810000" y="2781300"/>
          <p14:tracePt t="46335" x="3875088" y="2744788"/>
          <p14:tracePt t="46341" x="3938588" y="2735263"/>
          <p14:tracePt t="46351" x="4029075" y="2717800"/>
          <p14:tracePt t="46357" x="4175125" y="2690813"/>
          <p14:tracePt t="46367" x="4321175" y="2690813"/>
          <p14:tracePt t="46373" x="4484688" y="2690813"/>
          <p14:tracePt t="46383" x="4667250" y="2690813"/>
          <p14:tracePt t="46389" x="4849813" y="2690813"/>
          <p14:tracePt t="46397" x="5068888" y="2690813"/>
          <p14:tracePt t="46405" x="5195888" y="2698750"/>
          <p14:tracePt t="46414" x="5360988" y="2727325"/>
          <p14:tracePt t="46421" x="5534025" y="2790825"/>
          <p14:tracePt t="46430" x="5661025" y="2827338"/>
          <p14:tracePt t="46438" x="5797550" y="2873375"/>
          <p14:tracePt t="46446" x="5935663" y="2946400"/>
          <p14:tracePt t="46454" x="6026150" y="3009900"/>
          <p14:tracePt t="46463" x="6062663" y="3054350"/>
          <p14:tracePt t="46471" x="6099175" y="3073400"/>
          <p14:tracePt t="46479" x="6116638" y="3119438"/>
          <p14:tracePt t="46488" x="6135688" y="3127375"/>
          <p14:tracePt t="46494" x="6145213" y="3155950"/>
          <p14:tracePt t="46502" x="6145213" y="3182938"/>
          <p14:tracePt t="46509" x="6145213" y="3219450"/>
          <p14:tracePt t="46517" x="6145213" y="3255963"/>
          <p14:tracePt t="46525" x="6145213" y="3302000"/>
          <p14:tracePt t="46534" x="6145213" y="3328988"/>
          <p14:tracePt t="46541" x="6145213" y="3411538"/>
          <p14:tracePt t="46550" x="6116638" y="3455988"/>
          <p14:tracePt t="46557" x="6089650" y="3502025"/>
          <p14:tracePt t="46566" x="6053138" y="3556000"/>
          <p14:tracePt t="46573" x="5999163" y="3602038"/>
          <p14:tracePt t="46582" x="5972175" y="3629025"/>
          <p14:tracePt t="46589" x="5916613" y="3684588"/>
          <p14:tracePt t="46598" x="5853113" y="3738563"/>
          <p14:tracePt t="46606" x="5770563" y="3794125"/>
          <p14:tracePt t="46614" x="5688013" y="3830638"/>
          <p14:tracePt t="46622" x="5624513" y="3867150"/>
          <p14:tracePt t="46630" x="5514975" y="3911600"/>
          <p14:tracePt t="46638" x="5478463" y="3930650"/>
          <p14:tracePt t="46645" x="5378450" y="3948113"/>
          <p14:tracePt t="46653" x="5287963" y="3984625"/>
          <p14:tracePt t="46661" x="5168900" y="4013200"/>
          <p14:tracePt t="46669" x="5078413" y="4013200"/>
          <p14:tracePt t="46677" x="4949825" y="4013200"/>
          <p14:tracePt t="46686" x="4822825" y="4013200"/>
          <p14:tracePt t="46693" x="4730750" y="4013200"/>
          <p14:tracePt t="46703" x="4622800" y="4013200"/>
          <p14:tracePt t="46709" x="4530725" y="4013200"/>
          <p14:tracePt t="46717" x="4430713" y="3984625"/>
          <p14:tracePt t="46725" x="4340225" y="3957638"/>
          <p14:tracePt t="46733" x="4275138" y="3911600"/>
          <p14:tracePt t="46741" x="4238625" y="3894138"/>
          <p14:tracePt t="46751" x="4211638" y="3867150"/>
          <p14:tracePt t="46757" x="4194175" y="3848100"/>
          <p14:tracePt t="46769" x="4175125" y="3830638"/>
          <p14:tracePt t="46785" x="4165600" y="3821113"/>
          <p14:tracePt t="46789" x="4165600" y="3811588"/>
          <p14:tracePt t="46805" x="4165600" y="3803650"/>
          <p14:tracePt t="46813" x="4165600" y="3794125"/>
          <p14:tracePt t="46822" x="4165600" y="3784600"/>
          <p14:tracePt t="46837" x="4165600" y="3775075"/>
          <p14:tracePt t="46845" x="4165600" y="3767138"/>
          <p14:tracePt t="46853" x="4165600" y="3757613"/>
          <p14:tracePt t="46861" x="4184650" y="3748088"/>
          <p14:tracePt t="46870" x="4221163" y="3711575"/>
          <p14:tracePt t="46878" x="4238625" y="3702050"/>
          <p14:tracePt t="46886" x="4294188" y="3684588"/>
          <p14:tracePt t="46894" x="4403725" y="3665538"/>
          <p14:tracePt t="46904" x="4503738" y="3657600"/>
          <p14:tracePt t="46910" x="4630738" y="3638550"/>
          <p14:tracePt t="46920" x="4776788" y="3611563"/>
          <p14:tracePt t="46927" x="4849813" y="3611563"/>
          <p14:tracePt t="46936" x="4959350" y="3611563"/>
          <p14:tracePt t="46943" x="5086350" y="3611563"/>
          <p14:tracePt t="46955" x="5178425" y="3611563"/>
          <p14:tracePt t="46959" x="5260975" y="3611563"/>
          <p14:tracePt t="46969" x="5297488" y="3611563"/>
          <p14:tracePt t="46975" x="5324475" y="3611563"/>
          <p14:tracePt t="46984" x="5334000" y="3611563"/>
          <p14:tracePt t="47048" x="5341938" y="3611563"/>
          <p14:tracePt t="47083" x="5368925" y="3611563"/>
          <p14:tracePt t="47181" x="5378450" y="3611563"/>
          <p14:tracePt t="47189" x="5387975" y="3611563"/>
          <p14:tracePt t="47205" x="5424488" y="3611563"/>
          <p14:tracePt t="47213" x="5470525" y="3611563"/>
          <p14:tracePt t="47221" x="5534025" y="3611563"/>
          <p14:tracePt t="47229" x="5634038" y="3611563"/>
          <p14:tracePt t="47237" x="5724525" y="3611563"/>
          <p14:tracePt t="47245" x="5834063" y="3611563"/>
          <p14:tracePt t="47253" x="5943600" y="3611563"/>
          <p14:tracePt t="47261" x="6016625" y="3611563"/>
          <p14:tracePt t="47269" x="6126163" y="3611563"/>
          <p14:tracePt t="47278" x="6218238" y="3611563"/>
          <p14:tracePt t="47286" x="6272213" y="3611563"/>
          <p14:tracePt t="47294" x="6362700" y="3611563"/>
          <p14:tracePt t="47304" x="6391275" y="3611563"/>
          <p14:tracePt t="47310" x="6435725" y="3611563"/>
          <p14:tracePt t="47319" x="6454775" y="3592513"/>
          <p14:tracePt t="47327" x="6472238" y="3584575"/>
          <p14:tracePt t="47343" x="6481763" y="3584575"/>
          <p14:tracePt t="47354" x="6491288" y="3584575"/>
          <p14:tracePt t="47358" x="6500813" y="3575050"/>
          <p14:tracePt t="47369" x="6500813" y="3565525"/>
          <p14:tracePt t="47385" x="6508750" y="3565525"/>
          <p14:tracePt t="47391" x="6527800" y="3556000"/>
          <p14:tracePt t="47407" x="6545263" y="3556000"/>
          <p14:tracePt t="47415" x="6554788" y="3548063"/>
          <p14:tracePt t="47462" x="6564313" y="3548063"/>
          <p14:tracePt t="47732" x="6564313" y="3556000"/>
          <p14:tracePt t="47737" x="6500813" y="3592513"/>
          <p14:tracePt t="47745" x="6435725" y="3629025"/>
          <p14:tracePt t="47752" x="6354763" y="3684588"/>
          <p14:tracePt t="47759" x="6291263" y="3721100"/>
          <p14:tracePt t="47768" x="6245225" y="3721100"/>
          <p14:tracePt t="47774" x="6172200" y="3767138"/>
          <p14:tracePt t="47783" x="6116638" y="3775075"/>
          <p14:tracePt t="47789" x="6035675" y="3803650"/>
          <p14:tracePt t="47797" x="6007100" y="3821113"/>
          <p14:tracePt t="47806" x="5972175" y="3830638"/>
          <p14:tracePt t="47837" x="5953125" y="3840163"/>
          <p14:tracePt t="47919" x="5953125" y="3848100"/>
          <p14:tracePt t="47927" x="5953125" y="3857625"/>
          <p14:tracePt t="47947" x="5943600" y="3867150"/>
          <p14:tracePt t="63350" x="6035675" y="3884613"/>
          <p14:tracePt t="63358" x="6527800" y="3884613"/>
          <p14:tracePt t="63366" x="6937375" y="3884613"/>
          <p14:tracePt t="63375" x="7421563" y="3903663"/>
          <p14:tracePt t="63384" x="7867650" y="3903663"/>
          <p14:tracePt t="63391" x="8350250" y="3903663"/>
          <p14:tracePt t="63400" x="8797925" y="3903663"/>
        </p14:tracePtLst>
      </p14:laserTraceLst>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pPr eaLnBrk="1" hangingPunct="1"/>
            <a:r>
              <a:rPr lang="en-US" altLang="ja-JP"/>
              <a:t>An example of an atomic operation</a:t>
            </a:r>
            <a:br>
              <a:rPr lang="en-US" altLang="ja-JP"/>
            </a:br>
            <a:r>
              <a:rPr lang="ja-JP" altLang="en-US"/>
              <a:t>（</a:t>
            </a:r>
            <a:r>
              <a:rPr lang="en-US" altLang="ja-JP"/>
              <a:t>Test</a:t>
            </a:r>
            <a:r>
              <a:rPr lang="ja-JP" altLang="en-US"/>
              <a:t>　</a:t>
            </a:r>
            <a:r>
              <a:rPr lang="en-US" altLang="ja-JP"/>
              <a:t>and</a:t>
            </a:r>
            <a:r>
              <a:rPr lang="ja-JP" altLang="en-US"/>
              <a:t>　</a:t>
            </a:r>
            <a:r>
              <a:rPr lang="en-US" altLang="ja-JP"/>
              <a:t>Set</a:t>
            </a:r>
            <a:r>
              <a:rPr lang="ja-JP" altLang="en-US"/>
              <a:t>）</a:t>
            </a:r>
          </a:p>
        </p:txBody>
      </p:sp>
      <p:sp>
        <p:nvSpPr>
          <p:cNvPr id="14339" name="Rectangle 3"/>
          <p:cNvSpPr>
            <a:spLocks noChangeArrowheads="1"/>
          </p:cNvSpPr>
          <p:nvPr/>
        </p:nvSpPr>
        <p:spPr bwMode="auto">
          <a:xfrm>
            <a:off x="4054475" y="2189163"/>
            <a:ext cx="533400" cy="533400"/>
          </a:xfrm>
          <a:prstGeom prst="rect">
            <a:avLst/>
          </a:prstGeom>
          <a:solidFill>
            <a:srgbClr val="FF7C80"/>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r>
              <a:rPr lang="ja-JP" altLang="en-US" sz="2400">
                <a:latin typeface="Times New Roman" panose="02020603050405020304" pitchFamily="18" charset="0"/>
              </a:rPr>
              <a:t>０</a:t>
            </a:r>
          </a:p>
        </p:txBody>
      </p:sp>
      <p:sp>
        <p:nvSpPr>
          <p:cNvPr id="14340" name="Text Box 4"/>
          <p:cNvSpPr txBox="1">
            <a:spLocks noChangeArrowheads="1"/>
          </p:cNvSpPr>
          <p:nvPr/>
        </p:nvSpPr>
        <p:spPr bwMode="auto">
          <a:xfrm>
            <a:off x="3216275" y="4246563"/>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endParaRPr lang="ja-JP" altLang="ja-JP" sz="2400">
              <a:latin typeface="Times New Roman" panose="02020603050405020304" pitchFamily="18" charset="0"/>
            </a:endParaRPr>
          </a:p>
        </p:txBody>
      </p:sp>
      <p:sp>
        <p:nvSpPr>
          <p:cNvPr id="14341" name="Oval 5"/>
          <p:cNvSpPr>
            <a:spLocks noChangeArrowheads="1"/>
          </p:cNvSpPr>
          <p:nvPr/>
        </p:nvSpPr>
        <p:spPr bwMode="auto">
          <a:xfrm>
            <a:off x="2378075" y="4094163"/>
            <a:ext cx="457200" cy="457200"/>
          </a:xfrm>
          <a:prstGeom prst="ellipse">
            <a:avLst/>
          </a:prstGeom>
          <a:solidFill>
            <a:srgbClr val="CCFF66"/>
          </a:solidFill>
          <a:ln w="9525">
            <a:solidFill>
              <a:schemeClr val="tx1"/>
            </a:solidFill>
            <a:round/>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endParaRPr lang="ja-JP" altLang="en-US" sz="1800"/>
          </a:p>
        </p:txBody>
      </p:sp>
      <p:sp>
        <p:nvSpPr>
          <p:cNvPr id="14342" name="Oval 6"/>
          <p:cNvSpPr>
            <a:spLocks noChangeArrowheads="1"/>
          </p:cNvSpPr>
          <p:nvPr/>
        </p:nvSpPr>
        <p:spPr bwMode="auto">
          <a:xfrm>
            <a:off x="3978275" y="4170363"/>
            <a:ext cx="457200" cy="457200"/>
          </a:xfrm>
          <a:prstGeom prst="ellipse">
            <a:avLst/>
          </a:prstGeom>
          <a:solidFill>
            <a:srgbClr val="CCFF66"/>
          </a:solidFill>
          <a:ln w="9525">
            <a:solidFill>
              <a:schemeClr val="tx1"/>
            </a:solidFill>
            <a:round/>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endParaRPr lang="ja-JP" altLang="en-US" sz="1800"/>
          </a:p>
        </p:txBody>
      </p:sp>
      <p:sp>
        <p:nvSpPr>
          <p:cNvPr id="14343" name="Oval 7"/>
          <p:cNvSpPr>
            <a:spLocks noChangeArrowheads="1"/>
          </p:cNvSpPr>
          <p:nvPr/>
        </p:nvSpPr>
        <p:spPr bwMode="auto">
          <a:xfrm>
            <a:off x="5730875" y="4017963"/>
            <a:ext cx="457200" cy="457200"/>
          </a:xfrm>
          <a:prstGeom prst="ellipse">
            <a:avLst/>
          </a:prstGeom>
          <a:solidFill>
            <a:srgbClr val="CCFF66"/>
          </a:solidFill>
          <a:ln w="9525">
            <a:solidFill>
              <a:schemeClr val="tx1"/>
            </a:solidFill>
            <a:round/>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endParaRPr lang="ja-JP" altLang="en-US" sz="1800"/>
          </a:p>
        </p:txBody>
      </p:sp>
      <p:grpSp>
        <p:nvGrpSpPr>
          <p:cNvPr id="2" name="Group 27"/>
          <p:cNvGrpSpPr>
            <a:grpSpLocks/>
          </p:cNvGrpSpPr>
          <p:nvPr/>
        </p:nvGrpSpPr>
        <p:grpSpPr bwMode="auto">
          <a:xfrm>
            <a:off x="2743200" y="2798763"/>
            <a:ext cx="1235075" cy="1219200"/>
            <a:chOff x="1728" y="1763"/>
            <a:chExt cx="778" cy="768"/>
          </a:xfrm>
        </p:grpSpPr>
        <p:sp>
          <p:nvSpPr>
            <p:cNvPr id="14361" name="Line 8"/>
            <p:cNvSpPr>
              <a:spLocks noChangeShapeType="1"/>
            </p:cNvSpPr>
            <p:nvPr/>
          </p:nvSpPr>
          <p:spPr bwMode="auto">
            <a:xfrm flipH="1">
              <a:off x="1738" y="1763"/>
              <a:ext cx="768" cy="768"/>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4362" name="Text Box 9"/>
            <p:cNvSpPr txBox="1">
              <a:spLocks noChangeArrowheads="1"/>
            </p:cNvSpPr>
            <p:nvPr/>
          </p:nvSpPr>
          <p:spPr bwMode="auto">
            <a:xfrm>
              <a:off x="1728" y="1968"/>
              <a:ext cx="247"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ja-JP" altLang="en-US" sz="2400">
                  <a:latin typeface="Times New Roman" panose="02020603050405020304" pitchFamily="18" charset="0"/>
                </a:rPr>
                <a:t>０</a:t>
              </a:r>
            </a:p>
          </p:txBody>
        </p:sp>
      </p:grpSp>
      <p:grpSp>
        <p:nvGrpSpPr>
          <p:cNvPr id="3" name="Group 31"/>
          <p:cNvGrpSpPr>
            <a:grpSpLocks/>
          </p:cNvGrpSpPr>
          <p:nvPr/>
        </p:nvGrpSpPr>
        <p:grpSpPr bwMode="auto">
          <a:xfrm>
            <a:off x="4648200" y="2819400"/>
            <a:ext cx="990600" cy="1219200"/>
            <a:chOff x="2928" y="1776"/>
            <a:chExt cx="624" cy="768"/>
          </a:xfrm>
        </p:grpSpPr>
        <p:sp>
          <p:nvSpPr>
            <p:cNvPr id="14359" name="Text Box 13"/>
            <p:cNvSpPr txBox="1">
              <a:spLocks noChangeArrowheads="1"/>
            </p:cNvSpPr>
            <p:nvPr/>
          </p:nvSpPr>
          <p:spPr bwMode="auto">
            <a:xfrm>
              <a:off x="3072" y="2256"/>
              <a:ext cx="247"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ja-JP" altLang="en-US" sz="2400">
                  <a:latin typeface="Times New Roman" panose="02020603050405020304" pitchFamily="18" charset="0"/>
                </a:rPr>
                <a:t>１</a:t>
              </a:r>
            </a:p>
          </p:txBody>
        </p:sp>
        <p:sp>
          <p:nvSpPr>
            <p:cNvPr id="14360" name="Line 16"/>
            <p:cNvSpPr>
              <a:spLocks noChangeShapeType="1"/>
            </p:cNvSpPr>
            <p:nvPr/>
          </p:nvSpPr>
          <p:spPr bwMode="auto">
            <a:xfrm>
              <a:off x="2928" y="1776"/>
              <a:ext cx="624" cy="768"/>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grpSp>
      <p:sp>
        <p:nvSpPr>
          <p:cNvPr id="14346" name="Text Box 19"/>
          <p:cNvSpPr txBox="1">
            <a:spLocks noChangeArrowheads="1"/>
          </p:cNvSpPr>
          <p:nvPr/>
        </p:nvSpPr>
        <p:spPr bwMode="auto">
          <a:xfrm>
            <a:off x="3429000" y="4800600"/>
            <a:ext cx="2032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ja-JP" altLang="en-US" sz="2400">
                <a:latin typeface="Times New Roman" panose="02020603050405020304" pitchFamily="18" charset="0"/>
              </a:rPr>
              <a:t>ｔ</a:t>
            </a:r>
            <a:r>
              <a:rPr lang="en-US" altLang="ja-JP" sz="2400">
                <a:latin typeface="Times New Roman" panose="02020603050405020304" pitchFamily="18" charset="0"/>
              </a:rPr>
              <a:t>=Test&amp;Set(X)</a:t>
            </a:r>
          </a:p>
        </p:txBody>
      </p:sp>
      <p:grpSp>
        <p:nvGrpSpPr>
          <p:cNvPr id="4" name="Group 30"/>
          <p:cNvGrpSpPr>
            <a:grpSpLocks/>
          </p:cNvGrpSpPr>
          <p:nvPr/>
        </p:nvGrpSpPr>
        <p:grpSpPr bwMode="auto">
          <a:xfrm>
            <a:off x="3794125" y="2971800"/>
            <a:ext cx="549275" cy="1066800"/>
            <a:chOff x="2390" y="1872"/>
            <a:chExt cx="346" cy="672"/>
          </a:xfrm>
        </p:grpSpPr>
        <p:sp>
          <p:nvSpPr>
            <p:cNvPr id="14357" name="Line 20"/>
            <p:cNvSpPr>
              <a:spLocks noChangeShapeType="1"/>
            </p:cNvSpPr>
            <p:nvPr/>
          </p:nvSpPr>
          <p:spPr bwMode="auto">
            <a:xfrm flipH="1">
              <a:off x="2688" y="1872"/>
              <a:ext cx="48" cy="67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4358" name="Text Box 21"/>
            <p:cNvSpPr txBox="1">
              <a:spLocks noChangeArrowheads="1"/>
            </p:cNvSpPr>
            <p:nvPr/>
          </p:nvSpPr>
          <p:spPr bwMode="auto">
            <a:xfrm>
              <a:off x="2390" y="2173"/>
              <a:ext cx="247"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ja-JP" altLang="en-US" sz="2400">
                  <a:latin typeface="Times New Roman" panose="02020603050405020304" pitchFamily="18" charset="0"/>
                </a:rPr>
                <a:t>１</a:t>
              </a:r>
            </a:p>
          </p:txBody>
        </p:sp>
      </p:grpSp>
      <p:grpSp>
        <p:nvGrpSpPr>
          <p:cNvPr id="5" name="Group 29"/>
          <p:cNvGrpSpPr>
            <a:grpSpLocks/>
          </p:cNvGrpSpPr>
          <p:nvPr/>
        </p:nvGrpSpPr>
        <p:grpSpPr bwMode="auto">
          <a:xfrm>
            <a:off x="2911475" y="2230438"/>
            <a:ext cx="2265363" cy="2189162"/>
            <a:chOff x="1834" y="1405"/>
            <a:chExt cx="1427" cy="1379"/>
          </a:xfrm>
        </p:grpSpPr>
        <p:grpSp>
          <p:nvGrpSpPr>
            <p:cNvPr id="14353" name="Group 28"/>
            <p:cNvGrpSpPr>
              <a:grpSpLocks/>
            </p:cNvGrpSpPr>
            <p:nvPr/>
          </p:nvGrpSpPr>
          <p:grpSpPr bwMode="auto">
            <a:xfrm>
              <a:off x="1834" y="1859"/>
              <a:ext cx="768" cy="925"/>
              <a:chOff x="1834" y="1859"/>
              <a:chExt cx="768" cy="925"/>
            </a:xfrm>
          </p:grpSpPr>
          <p:sp>
            <p:nvSpPr>
              <p:cNvPr id="14355" name="Line 11"/>
              <p:cNvSpPr>
                <a:spLocks noChangeShapeType="1"/>
              </p:cNvSpPr>
              <p:nvPr/>
            </p:nvSpPr>
            <p:spPr bwMode="auto">
              <a:xfrm flipV="1">
                <a:off x="1834" y="1859"/>
                <a:ext cx="768" cy="816"/>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4356" name="Text Box 12"/>
              <p:cNvSpPr txBox="1">
                <a:spLocks noChangeArrowheads="1"/>
              </p:cNvSpPr>
              <p:nvPr/>
            </p:nvSpPr>
            <p:spPr bwMode="auto">
              <a:xfrm>
                <a:off x="1968" y="2496"/>
                <a:ext cx="247"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ja-JP" altLang="en-US" sz="2400">
                    <a:latin typeface="Times New Roman" panose="02020603050405020304" pitchFamily="18" charset="0"/>
                  </a:rPr>
                  <a:t>１</a:t>
                </a:r>
              </a:p>
            </p:txBody>
          </p:sp>
        </p:grpSp>
        <p:sp>
          <p:nvSpPr>
            <p:cNvPr id="14354" name="Text Box 22"/>
            <p:cNvSpPr txBox="1">
              <a:spLocks noChangeArrowheads="1"/>
            </p:cNvSpPr>
            <p:nvPr/>
          </p:nvSpPr>
          <p:spPr bwMode="auto">
            <a:xfrm>
              <a:off x="3014" y="1405"/>
              <a:ext cx="247"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ja-JP" altLang="en-US" sz="2400">
                  <a:latin typeface="Times New Roman" panose="02020603050405020304" pitchFamily="18" charset="0"/>
                </a:rPr>
                <a:t>１</a:t>
              </a:r>
            </a:p>
          </p:txBody>
        </p:sp>
      </p:grpSp>
      <p:sp>
        <p:nvSpPr>
          <p:cNvPr id="14349" name="Text Box 23"/>
          <p:cNvSpPr txBox="1">
            <a:spLocks noChangeArrowheads="1"/>
          </p:cNvSpPr>
          <p:nvPr/>
        </p:nvSpPr>
        <p:spPr bwMode="auto">
          <a:xfrm>
            <a:off x="1203325" y="5527675"/>
            <a:ext cx="52673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2400">
                <a:latin typeface="Times New Roman" panose="02020603050405020304" pitchFamily="18" charset="0"/>
              </a:rPr>
              <a:t>Reads x and if 0 then writes 1 indivisibly.</a:t>
            </a:r>
          </a:p>
        </p:txBody>
      </p:sp>
      <p:sp>
        <p:nvSpPr>
          <p:cNvPr id="14350" name="Text Box 24"/>
          <p:cNvSpPr txBox="1">
            <a:spLocks noChangeArrowheads="1"/>
          </p:cNvSpPr>
          <p:nvPr/>
        </p:nvSpPr>
        <p:spPr bwMode="auto">
          <a:xfrm>
            <a:off x="5334000" y="1066800"/>
            <a:ext cx="2836863"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2400">
                <a:latin typeface="Times New Roman" panose="02020603050405020304" pitchFamily="18" charset="0"/>
              </a:rPr>
              <a:t>Polling until</a:t>
            </a:r>
          </a:p>
          <a:p>
            <a:pPr eaLnBrk="1" hangingPunct="1">
              <a:spcBef>
                <a:spcPct val="0"/>
              </a:spcBef>
              <a:buClrTx/>
              <a:buSzTx/>
              <a:buFontTx/>
              <a:buNone/>
            </a:pPr>
            <a:r>
              <a:rPr lang="en-US" altLang="ja-JP" sz="2400">
                <a:latin typeface="Times New Roman" panose="02020603050405020304" pitchFamily="18" charset="0"/>
              </a:rPr>
              <a:t> (Test &amp; Set(X)==0)</a:t>
            </a:r>
            <a:r>
              <a:rPr lang="ja-JP" altLang="en-US" sz="2400">
                <a:latin typeface="Times New Roman" panose="02020603050405020304" pitchFamily="18" charset="0"/>
              </a:rPr>
              <a:t>；</a:t>
            </a:r>
          </a:p>
        </p:txBody>
      </p:sp>
      <p:sp>
        <p:nvSpPr>
          <p:cNvPr id="14351" name="Text Box 25"/>
          <p:cNvSpPr txBox="1">
            <a:spLocks noChangeArrowheads="1"/>
          </p:cNvSpPr>
          <p:nvPr/>
        </p:nvSpPr>
        <p:spPr bwMode="auto">
          <a:xfrm>
            <a:off x="5508625" y="1844675"/>
            <a:ext cx="24225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ja-JP" altLang="en-US" sz="2400" b="1">
                <a:solidFill>
                  <a:srgbClr val="FF3300"/>
                </a:solidFill>
                <a:latin typeface="Times New Roman" panose="02020603050405020304" pitchFamily="18" charset="0"/>
              </a:rPr>
              <a:t>ｃｒｉｔｉｃａｌ　ｓｅｃｔｉｏｎ</a:t>
            </a:r>
            <a:endParaRPr lang="ja-JP" altLang="en-US" sz="2400" b="1">
              <a:latin typeface="Times New Roman" panose="02020603050405020304" pitchFamily="18" charset="0"/>
            </a:endParaRPr>
          </a:p>
        </p:txBody>
      </p:sp>
      <p:sp>
        <p:nvSpPr>
          <p:cNvPr id="14352" name="Text Box 26"/>
          <p:cNvSpPr txBox="1">
            <a:spLocks noChangeArrowheads="1"/>
          </p:cNvSpPr>
          <p:nvPr/>
        </p:nvSpPr>
        <p:spPr bwMode="auto">
          <a:xfrm>
            <a:off x="5394325" y="2403475"/>
            <a:ext cx="19097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2400">
                <a:latin typeface="Times New Roman" panose="02020603050405020304" pitchFamily="18" charset="0"/>
              </a:rPr>
              <a:t>Write</a:t>
            </a:r>
            <a:r>
              <a:rPr lang="ja-JP" altLang="en-US" sz="2400">
                <a:latin typeface="Times New Roman" panose="02020603050405020304" pitchFamily="18" charset="0"/>
              </a:rPr>
              <a:t>（</a:t>
            </a:r>
            <a:r>
              <a:rPr lang="en-US" altLang="ja-JP" sz="2400">
                <a:latin typeface="Times New Roman" panose="02020603050405020304" pitchFamily="18" charset="0"/>
              </a:rPr>
              <a:t>X</a:t>
            </a:r>
            <a:r>
              <a:rPr lang="ja-JP" altLang="en-US" sz="2400">
                <a:latin typeface="Times New Roman" panose="02020603050405020304" pitchFamily="18" charset="0"/>
              </a:rPr>
              <a:t>，</a:t>
            </a:r>
            <a:r>
              <a:rPr lang="en-US" altLang="ja-JP" sz="2400">
                <a:latin typeface="Times New Roman" panose="02020603050405020304" pitchFamily="18" charset="0"/>
              </a:rPr>
              <a:t>0</a:t>
            </a:r>
            <a:r>
              <a:rPr lang="ja-JP" altLang="en-US" sz="2400">
                <a:latin typeface="Times New Roman" panose="02020603050405020304" pitchFamily="18" charset="0"/>
              </a:rPr>
              <a:t>）；</a:t>
            </a:r>
          </a:p>
        </p:txBody>
      </p:sp>
      <p:pic>
        <p:nvPicPr>
          <p:cNvPr id="6" name="オーディオ 5">
            <a:hlinkClick r:id="" action="ppaction://media"/>
            <a:extLst>
              <a:ext uri="{FF2B5EF4-FFF2-40B4-BE49-F238E27FC236}">
                <a16:creationId xmlns:a16="http://schemas.microsoft.com/office/drawing/2014/main" id="{B00BEC7E-6BEC-49A6-9BF0-DC1CE22C2840}"/>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21700" y="6235700"/>
            <a:ext cx="406400" cy="406400"/>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67357"/>
    </mc:Choice>
    <mc:Fallback>
      <p:transition spd="slow" advTm="673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499"/>
                                          </p:stCondLst>
                                        </p:cTn>
                                        <p:tgtEl>
                                          <p:spTgt spid="5"/>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499"/>
                                          </p:stCondLst>
                                        </p:cTn>
                                        <p:tgtEl>
                                          <p:spTgt spid="4"/>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499"/>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6"/>
                </p:tgtEl>
              </p:cMediaNode>
            </p:audio>
          </p:childTnLst>
        </p:cTn>
      </p:par>
    </p:tnLst>
  </p:timing>
  <p:extLst>
    <p:ext uri="{3A86A75C-4F4B-4683-9AE1-C65F6400EC91}">
      <p14:laserTraceLst xmlns:p14="http://schemas.microsoft.com/office/powerpoint/2010/main">
        <p14:tracePtLst>
          <p14:tracePt t="483" x="8951913" y="3665538"/>
          <p14:tracePt t="491" x="8842375" y="3665538"/>
          <p14:tracePt t="500" x="8788400" y="3665538"/>
          <p14:tracePt t="508" x="8734425" y="3665538"/>
          <p14:tracePt t="516" x="8688388" y="3665538"/>
          <p14:tracePt t="524" x="8632825" y="3665538"/>
          <p14:tracePt t="532" x="8615363" y="3665538"/>
          <p14:tracePt t="540" x="8578850" y="3665538"/>
          <p14:tracePt t="548" x="8559800" y="3665538"/>
          <p14:tracePt t="556" x="8532813" y="3665538"/>
          <p14:tracePt t="564" x="8488363" y="3665538"/>
          <p14:tracePt t="572" x="8459788" y="3665538"/>
          <p14:tracePt t="580" x="8423275" y="3665538"/>
          <p14:tracePt t="588" x="8378825" y="3665538"/>
          <p14:tracePt t="596" x="8369300" y="3665538"/>
          <p14:tracePt t="604" x="8332788" y="3665538"/>
          <p14:tracePt t="613" x="8313738" y="3665538"/>
          <p14:tracePt t="620" x="8286750" y="3665538"/>
          <p14:tracePt t="629" x="8277225" y="3665538"/>
          <p14:tracePt t="636" x="8250238" y="3665538"/>
          <p14:tracePt t="644" x="8223250" y="3665538"/>
          <p14:tracePt t="652" x="8196263" y="3665538"/>
          <p14:tracePt t="660" x="8159750" y="3665538"/>
          <p14:tracePt t="668" x="8123238" y="3665538"/>
          <p14:tracePt t="676" x="8067675" y="3665538"/>
          <p14:tracePt t="683" x="8031163" y="3665538"/>
          <p14:tracePt t="692" x="7977188" y="3665538"/>
          <p14:tracePt t="700" x="7931150" y="3665538"/>
          <p14:tracePt t="708" x="7877175" y="3665538"/>
          <p14:tracePt t="716" x="7821613" y="3665538"/>
          <p14:tracePt t="725" x="7767638" y="3665538"/>
          <p14:tracePt t="734" x="7721600" y="3665538"/>
          <p14:tracePt t="741" x="7694613" y="3648075"/>
          <p14:tracePt t="751" x="7648575" y="3638550"/>
          <p14:tracePt t="757" x="7621588" y="3638550"/>
          <p14:tracePt t="766" x="7594600" y="3638550"/>
          <p14:tracePt t="773" x="7548563" y="3629025"/>
          <p14:tracePt t="782" x="7494588" y="3629025"/>
          <p14:tracePt t="789" x="7439025" y="3611563"/>
          <p14:tracePt t="798" x="7392988" y="3611563"/>
          <p14:tracePt t="805" x="7356475" y="3611563"/>
          <p14:tracePt t="815" x="7329488" y="3611563"/>
          <p14:tracePt t="821" x="7275513" y="3611563"/>
          <p14:tracePt t="831" x="7212013" y="3611563"/>
          <p14:tracePt t="837" x="7156450" y="3611563"/>
          <p14:tracePt t="847" x="7119938" y="3611563"/>
          <p14:tracePt t="853" x="7019925" y="3611563"/>
          <p14:tracePt t="861" x="6919913" y="3584575"/>
          <p14:tracePt t="869" x="6810375" y="3575050"/>
          <p14:tracePt t="877" x="6737350" y="3556000"/>
          <p14:tracePt t="885" x="6645275" y="3556000"/>
          <p14:tracePt t="893" x="6545263" y="3519488"/>
          <p14:tracePt t="901" x="6527800" y="3519488"/>
          <p14:tracePt t="908" x="6481763" y="3511550"/>
          <p14:tracePt t="998" x="6472238" y="3502025"/>
          <p14:tracePt t="1319" x="6481763" y="3502025"/>
          <p14:tracePt t="1326" x="6491288" y="3502025"/>
          <p14:tracePt t="1335" x="6508750" y="3502025"/>
          <p14:tracePt t="1485" x="6518275" y="3502025"/>
          <p14:tracePt t="15845" x="6527800" y="3492500"/>
          <p14:tracePt t="25231" x="6618288" y="3492500"/>
          <p14:tracePt t="25238" x="7019925" y="3429000"/>
          <p14:tracePt t="25245" x="7494588" y="3338513"/>
          <p14:tracePt t="25253" x="8196263" y="3309938"/>
          <p14:tracePt t="25263" x="8834438" y="3282950"/>
          <p14:tracePt t="36076" x="9070975" y="2298700"/>
          <p14:tracePt t="36085" x="9053513" y="2289175"/>
          <p14:tracePt t="36093" x="9043988" y="2279650"/>
          <p14:tracePt t="36101" x="9034463" y="2279650"/>
          <p14:tracePt t="36112" x="9034463" y="2270125"/>
          <p14:tracePt t="36117" x="9017000" y="2252663"/>
          <p14:tracePt t="36126" x="8997950" y="2206625"/>
          <p14:tracePt t="36133" x="8961438" y="2179638"/>
          <p14:tracePt t="36141" x="8897938" y="2106613"/>
          <p14:tracePt t="36149" x="8851900" y="2060575"/>
          <p14:tracePt t="36157" x="8761413" y="1987550"/>
          <p14:tracePt t="36165" x="8678863" y="1933575"/>
          <p14:tracePt t="36173" x="8615363" y="1897063"/>
          <p14:tracePt t="36180" x="8532813" y="1851025"/>
          <p14:tracePt t="36188" x="8469313" y="1814513"/>
          <p14:tracePt t="36196" x="8415338" y="1797050"/>
          <p14:tracePt t="36204" x="8342313" y="1741488"/>
          <p14:tracePt t="36212" x="8305800" y="1731963"/>
          <p14:tracePt t="36221" x="8259763" y="1697038"/>
          <p14:tracePt t="36229" x="8240713" y="1687513"/>
          <p14:tracePt t="36240" x="8177213" y="1631950"/>
          <p14:tracePt t="36243" x="8150225" y="1614488"/>
          <p14:tracePt t="36254" x="8132763" y="1604963"/>
          <p14:tracePt t="36262" x="8096250" y="1577975"/>
          <p14:tracePt t="36270" x="8086725" y="1568450"/>
          <p14:tracePt t="36278" x="8067675" y="1550988"/>
          <p14:tracePt t="36284" x="8013700" y="1522413"/>
          <p14:tracePt t="36293" x="7986713" y="1504950"/>
          <p14:tracePt t="36299" x="7967663" y="1485900"/>
          <p14:tracePt t="36309" x="7913688" y="1441450"/>
          <p14:tracePt t="36316" x="7850188" y="1376363"/>
          <p14:tracePt t="36323" x="7804150" y="1339850"/>
          <p14:tracePt t="36332" x="7740650" y="1285875"/>
          <p14:tracePt t="36339" x="7685088" y="1231900"/>
          <p14:tracePt t="36347" x="7639050" y="1185863"/>
          <p14:tracePt t="36356" x="7602538" y="1139825"/>
          <p14:tracePt t="36363" x="7567613" y="1103313"/>
          <p14:tracePt t="36372" x="7539038" y="1057275"/>
          <p14:tracePt t="36380" x="7502525" y="1030288"/>
          <p14:tracePt t="36388" x="7466013" y="976313"/>
          <p14:tracePt t="36396" x="7421563" y="930275"/>
          <p14:tracePt t="36404" x="7366000" y="884238"/>
          <p14:tracePt t="36411" x="7348538" y="820738"/>
          <p14:tracePt t="36420" x="7312025" y="784225"/>
          <p14:tracePt t="36427" x="7283450" y="757238"/>
          <p14:tracePt t="36436" x="7248525" y="720725"/>
          <p14:tracePt t="36444" x="7202488" y="693738"/>
          <p14:tracePt t="36452" x="7138988" y="647700"/>
          <p14:tracePt t="36460" x="7119938" y="638175"/>
          <p14:tracePt t="36468" x="7102475" y="628650"/>
          <p14:tracePt t="40372" x="7356475" y="665163"/>
          <p14:tracePt t="40379" x="7458075" y="784225"/>
          <p14:tracePt t="40388" x="7558088" y="857250"/>
          <p14:tracePt t="40395" x="7685088" y="957263"/>
          <p14:tracePt t="40404" x="7767638" y="1049338"/>
          <p14:tracePt t="40411" x="7867650" y="1103313"/>
          <p14:tracePt t="40420" x="7913688" y="1139825"/>
          <p14:tracePt t="40427" x="7977188" y="1203325"/>
          <p14:tracePt t="40437" x="8023225" y="1231900"/>
          <p14:tracePt t="40446" x="8031163" y="1231900"/>
          <p14:tracePt t="40453" x="8040688" y="1239838"/>
          <p14:tracePt t="40469" x="8059738" y="1258888"/>
          <p14:tracePt t="40478" x="8077200" y="1295400"/>
          <p14:tracePt t="40485" x="8104188" y="1303338"/>
          <p14:tracePt t="40494" x="8150225" y="1312863"/>
          <p14:tracePt t="40501" x="8186738" y="1339850"/>
          <p14:tracePt t="40511" x="8232775" y="1376363"/>
          <p14:tracePt t="40517" x="8259763" y="1395413"/>
          <p14:tracePt t="40528" x="8350250" y="1441450"/>
          <p14:tracePt t="40533" x="8423275" y="1458913"/>
          <p14:tracePt t="40545" x="8505825" y="1504950"/>
          <p14:tracePt t="40548" x="8588375" y="1541463"/>
          <p14:tracePt t="40556" x="8688388" y="1604963"/>
          <p14:tracePt t="40564" x="8788400" y="1668463"/>
          <p14:tracePt t="40572" x="8824913" y="1724025"/>
          <p14:tracePt t="40579" x="8870950" y="1768475"/>
          <p14:tracePt t="40588" x="8934450" y="1804988"/>
          <p14:tracePt t="40596" x="8980488" y="1833563"/>
          <p14:tracePt t="40604" x="9080500" y="1870075"/>
          <p14:tracePt t="40611" x="9107488" y="1906588"/>
          <p14:tracePt t="66408" x="9053513" y="1878013"/>
          <p14:tracePt t="66414" x="8988425" y="1841500"/>
          <p14:tracePt t="66422" x="8943975" y="1797050"/>
          <p14:tracePt t="66428" x="8915400" y="1768475"/>
          <p14:tracePt t="66436" x="8888413" y="1751013"/>
          <p14:tracePt t="66444" x="8888413" y="1741488"/>
          <p14:tracePt t="66550" x="8878888" y="1751013"/>
          <p14:tracePt t="66558" x="8915400" y="1824038"/>
          <p14:tracePt t="66567" x="9017000" y="1914525"/>
        </p14:tracePtLst>
      </p14:laserTraceLst>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pPr eaLnBrk="1" hangingPunct="1"/>
            <a:r>
              <a:rPr lang="en-US" altLang="ja-JP"/>
              <a:t>Various atomic operations</a:t>
            </a:r>
          </a:p>
        </p:txBody>
      </p:sp>
      <p:sp>
        <p:nvSpPr>
          <p:cNvPr id="15363" name="Text Box 4"/>
          <p:cNvSpPr txBox="1">
            <a:spLocks noChangeArrowheads="1"/>
          </p:cNvSpPr>
          <p:nvPr/>
        </p:nvSpPr>
        <p:spPr bwMode="auto">
          <a:xfrm>
            <a:off x="755650" y="1341438"/>
            <a:ext cx="7993063" cy="5386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Char char="•"/>
            </a:pPr>
            <a:r>
              <a:rPr lang="en-US" altLang="ja-JP" sz="2400" dirty="0">
                <a:solidFill>
                  <a:srgbClr val="FF3300"/>
                </a:solidFill>
                <a:latin typeface="Times New Roman" panose="02020603050405020304" pitchFamily="18" charset="0"/>
              </a:rPr>
              <a:t>Swap(</a:t>
            </a:r>
            <a:r>
              <a:rPr lang="en-US" altLang="ja-JP" sz="2400" dirty="0" err="1">
                <a:solidFill>
                  <a:srgbClr val="FF3300"/>
                </a:solidFill>
                <a:latin typeface="Times New Roman" panose="02020603050405020304" pitchFamily="18" charset="0"/>
              </a:rPr>
              <a:t>x,y</a:t>
            </a:r>
            <a:r>
              <a:rPr lang="en-US" altLang="ja-JP" sz="2400" dirty="0">
                <a:solidFill>
                  <a:srgbClr val="FF3300"/>
                </a:solidFill>
                <a:latin typeface="Times New Roman" panose="02020603050405020304" pitchFamily="18" charset="0"/>
              </a:rPr>
              <a:t>):</a:t>
            </a:r>
            <a:r>
              <a:rPr lang="en-US" altLang="ja-JP" sz="2400" dirty="0">
                <a:latin typeface="Times New Roman" panose="02020603050405020304" pitchFamily="18" charset="0"/>
              </a:rPr>
              <a:t> exchanges shared variable x with local variable y</a:t>
            </a:r>
          </a:p>
          <a:p>
            <a:pPr eaLnBrk="1" hangingPunct="1">
              <a:spcBef>
                <a:spcPct val="0"/>
              </a:spcBef>
              <a:buClrTx/>
              <a:buSzTx/>
              <a:buFontTx/>
              <a:buChar char="•"/>
            </a:pPr>
            <a:r>
              <a:rPr lang="en-US" altLang="ja-JP" sz="2400" dirty="0">
                <a:solidFill>
                  <a:srgbClr val="FF3300"/>
                </a:solidFill>
                <a:latin typeface="Times New Roman" panose="02020603050405020304" pitchFamily="18" charset="0"/>
              </a:rPr>
              <a:t>Compare &amp; Swap (</a:t>
            </a:r>
            <a:r>
              <a:rPr lang="en-US" altLang="ja-JP" sz="2400" dirty="0" err="1">
                <a:solidFill>
                  <a:srgbClr val="FF3300"/>
                </a:solidFill>
                <a:latin typeface="Times New Roman" panose="02020603050405020304" pitchFamily="18" charset="0"/>
              </a:rPr>
              <a:t>x,b.y</a:t>
            </a:r>
            <a:r>
              <a:rPr lang="en-US" altLang="ja-JP" sz="2400" dirty="0">
                <a:solidFill>
                  <a:srgbClr val="FF3300"/>
                </a:solidFill>
                <a:latin typeface="Times New Roman" panose="02020603050405020304" pitchFamily="18" charset="0"/>
              </a:rPr>
              <a:t>):</a:t>
            </a:r>
            <a:r>
              <a:rPr lang="en-US" altLang="ja-JP" sz="2400" dirty="0">
                <a:latin typeface="Times New Roman" panose="02020603050405020304" pitchFamily="18" charset="0"/>
              </a:rPr>
              <a:t> compares shared variable x and constant b, and exchanges according to the result.</a:t>
            </a:r>
          </a:p>
          <a:p>
            <a:pPr eaLnBrk="1" hangingPunct="1">
              <a:spcBef>
                <a:spcPct val="0"/>
              </a:spcBef>
              <a:buClrTx/>
              <a:buSzTx/>
              <a:buFontTx/>
              <a:buChar char="•"/>
            </a:pPr>
            <a:r>
              <a:rPr lang="en-US" altLang="ja-JP" sz="2400" dirty="0">
                <a:solidFill>
                  <a:srgbClr val="FF3300"/>
                </a:solidFill>
                <a:latin typeface="Times New Roman" panose="02020603050405020304" pitchFamily="18" charset="0"/>
              </a:rPr>
              <a:t>And-write/Or-write:</a:t>
            </a:r>
            <a:r>
              <a:rPr lang="en-US" altLang="ja-JP" sz="2400" dirty="0">
                <a:latin typeface="Times New Roman" panose="02020603050405020304" pitchFamily="18" charset="0"/>
              </a:rPr>
              <a:t> reads bit-map on the shared memory and writes with bit operation.</a:t>
            </a:r>
          </a:p>
          <a:p>
            <a:pPr eaLnBrk="1" hangingPunct="1">
              <a:spcBef>
                <a:spcPct val="0"/>
              </a:spcBef>
              <a:buClrTx/>
              <a:buSzTx/>
              <a:buFontTx/>
              <a:buChar char="•"/>
            </a:pPr>
            <a:r>
              <a:rPr lang="en-US" altLang="ja-JP" sz="2400" dirty="0">
                <a:solidFill>
                  <a:srgbClr val="FF3300"/>
                </a:solidFill>
                <a:latin typeface="Times New Roman" panose="02020603050405020304" pitchFamily="18" charset="0"/>
              </a:rPr>
              <a:t>Fetch &amp; *(</a:t>
            </a:r>
            <a:r>
              <a:rPr lang="en-US" altLang="ja-JP" sz="2400" dirty="0" err="1">
                <a:solidFill>
                  <a:srgbClr val="FF3300"/>
                </a:solidFill>
                <a:latin typeface="Times New Roman" panose="02020603050405020304" pitchFamily="18" charset="0"/>
              </a:rPr>
              <a:t>x,y</a:t>
            </a:r>
            <a:r>
              <a:rPr lang="en-US" altLang="ja-JP" sz="2400" dirty="0">
                <a:solidFill>
                  <a:srgbClr val="FF3300"/>
                </a:solidFill>
                <a:latin typeface="Times New Roman" panose="02020603050405020304" pitchFamily="18" charset="0"/>
              </a:rPr>
              <a:t>):</a:t>
            </a:r>
            <a:r>
              <a:rPr lang="en-US" altLang="ja-JP" sz="2400" dirty="0">
                <a:latin typeface="Times New Roman" panose="02020603050405020304" pitchFamily="18" charset="0"/>
              </a:rPr>
              <a:t> general indivisible operation</a:t>
            </a:r>
          </a:p>
          <a:p>
            <a:pPr lvl="1" eaLnBrk="1" hangingPunct="1">
              <a:spcBef>
                <a:spcPct val="0"/>
              </a:spcBef>
              <a:buClrTx/>
              <a:buSzTx/>
              <a:buFontTx/>
              <a:buChar char="•"/>
            </a:pPr>
            <a:r>
              <a:rPr lang="en-US" altLang="ja-JP" sz="2400" dirty="0">
                <a:solidFill>
                  <a:srgbClr val="FF3300"/>
                </a:solidFill>
                <a:latin typeface="Times New Roman" panose="02020603050405020304" pitchFamily="18" charset="0"/>
              </a:rPr>
              <a:t>Fetch &amp; Dec(x):</a:t>
            </a:r>
            <a:r>
              <a:rPr lang="en-US" altLang="ja-JP" sz="2400" dirty="0">
                <a:latin typeface="Times New Roman" panose="02020603050405020304" pitchFamily="18" charset="0"/>
              </a:rPr>
              <a:t> reads x and decrements (if x is 0 do nothing).</a:t>
            </a:r>
          </a:p>
          <a:p>
            <a:pPr lvl="1" eaLnBrk="1" hangingPunct="1">
              <a:spcBef>
                <a:spcPct val="0"/>
              </a:spcBef>
              <a:buClrTx/>
              <a:buSzTx/>
              <a:buFontTx/>
              <a:buChar char="•"/>
            </a:pPr>
            <a:r>
              <a:rPr lang="en-US" altLang="ja-JP" sz="2400" dirty="0" err="1">
                <a:solidFill>
                  <a:srgbClr val="FF3300"/>
                </a:solidFill>
                <a:latin typeface="Times New Roman" panose="02020603050405020304" pitchFamily="18" charset="0"/>
              </a:rPr>
              <a:t>Fetch&amp;Add</a:t>
            </a:r>
            <a:r>
              <a:rPr lang="en-US" altLang="ja-JP" sz="2400" dirty="0">
                <a:solidFill>
                  <a:srgbClr val="FF3300"/>
                </a:solidFill>
                <a:latin typeface="Times New Roman" panose="02020603050405020304" pitchFamily="18" charset="0"/>
              </a:rPr>
              <a:t>(x):</a:t>
            </a:r>
            <a:r>
              <a:rPr lang="en-US" altLang="ja-JP" sz="2400" dirty="0">
                <a:latin typeface="Times New Roman" panose="02020603050405020304" pitchFamily="18" charset="0"/>
              </a:rPr>
              <a:t> reads x and adds y</a:t>
            </a:r>
          </a:p>
          <a:p>
            <a:pPr lvl="1" eaLnBrk="1" hangingPunct="1">
              <a:spcBef>
                <a:spcPct val="0"/>
              </a:spcBef>
              <a:buClrTx/>
              <a:buSzTx/>
              <a:buFontTx/>
              <a:buChar char="•"/>
            </a:pPr>
            <a:r>
              <a:rPr lang="en-US" altLang="ja-JP" sz="2400" dirty="0">
                <a:solidFill>
                  <a:srgbClr val="FF3300"/>
                </a:solidFill>
                <a:latin typeface="Times New Roman" panose="02020603050405020304" pitchFamily="18" charset="0"/>
              </a:rPr>
              <a:t>Fetch&amp;Write1:</a:t>
            </a:r>
            <a:r>
              <a:rPr lang="en-US" altLang="ja-JP" sz="2400" dirty="0">
                <a:latin typeface="Times New Roman" panose="02020603050405020304" pitchFamily="18" charset="0"/>
              </a:rPr>
              <a:t> Test &amp; set</a:t>
            </a:r>
          </a:p>
          <a:p>
            <a:pPr lvl="1" eaLnBrk="1" hangingPunct="1">
              <a:spcBef>
                <a:spcPct val="0"/>
              </a:spcBef>
              <a:buClrTx/>
              <a:buSzTx/>
              <a:buFontTx/>
              <a:buChar char="•"/>
            </a:pPr>
            <a:r>
              <a:rPr lang="en-US" altLang="ja-JP" sz="2400" dirty="0" err="1">
                <a:solidFill>
                  <a:srgbClr val="FF3300"/>
                </a:solidFill>
                <a:latin typeface="Times New Roman" panose="02020603050405020304" pitchFamily="18" charset="0"/>
              </a:rPr>
              <a:t>Fetch&amp;And</a:t>
            </a:r>
            <a:r>
              <a:rPr lang="en-US" altLang="ja-JP" sz="2400" dirty="0">
                <a:solidFill>
                  <a:srgbClr val="FF3300"/>
                </a:solidFill>
                <a:latin typeface="Times New Roman" panose="02020603050405020304" pitchFamily="18" charset="0"/>
              </a:rPr>
              <a:t>/Or:</a:t>
            </a:r>
            <a:r>
              <a:rPr lang="en-US" altLang="ja-JP" sz="2400" dirty="0">
                <a:latin typeface="Times New Roman" panose="02020603050405020304" pitchFamily="18" charset="0"/>
              </a:rPr>
              <a:t> And-write/Or-write</a:t>
            </a:r>
          </a:p>
          <a:p>
            <a:pPr eaLnBrk="1" hangingPunct="1">
              <a:spcBef>
                <a:spcPct val="0"/>
              </a:spcBef>
              <a:buClrTx/>
              <a:buSzTx/>
              <a:buFontTx/>
              <a:buChar char="•"/>
            </a:pPr>
            <a:r>
              <a:rPr lang="en-US" altLang="ja-JP" sz="2800" dirty="0">
                <a:latin typeface="Times New Roman" panose="02020603050405020304" pitchFamily="18" charset="0"/>
              </a:rPr>
              <a:t>Most of them are used in RISC-V/A as atomic memory operations</a:t>
            </a:r>
          </a:p>
          <a:p>
            <a:pPr eaLnBrk="1" hangingPunct="1">
              <a:spcBef>
                <a:spcPct val="0"/>
              </a:spcBef>
              <a:buClrTx/>
              <a:buSzTx/>
              <a:buFontTx/>
              <a:buChar char="•"/>
            </a:pPr>
            <a:endParaRPr lang="en-US" altLang="ja-JP" sz="2400" dirty="0">
              <a:latin typeface="Times New Roman" panose="02020603050405020304" pitchFamily="18" charset="0"/>
            </a:endParaRPr>
          </a:p>
        </p:txBody>
      </p:sp>
      <p:pic>
        <p:nvPicPr>
          <p:cNvPr id="2" name="オーディオ 1">
            <a:hlinkClick r:id="" action="ppaction://media"/>
            <a:extLst>
              <a:ext uri="{FF2B5EF4-FFF2-40B4-BE49-F238E27FC236}">
                <a16:creationId xmlns:a16="http://schemas.microsoft.com/office/drawing/2014/main" id="{F8528BF8-FB47-40FE-909A-E796466FCA4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19184"/>
    </mc:Choice>
    <mc:Fallback>
      <p:transition spd="slow" advTm="1191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17555" x="8459788" y="3036888"/>
          <p14:tracePt t="17558" x="7994650" y="2963863"/>
          <p14:tracePt t="17568" x="7494588" y="2917825"/>
          <p14:tracePt t="17576" x="6973888" y="2744788"/>
          <p14:tracePt t="17584" x="6645275" y="2681288"/>
          <p14:tracePt t="17590" x="6427788" y="2635250"/>
          <p14:tracePt t="17598" x="6299200" y="2617788"/>
          <p14:tracePt t="17606" x="6153150" y="2571750"/>
          <p14:tracePt t="17614" x="6135688" y="2571750"/>
          <p14:tracePt t="17623" x="6126163" y="2562225"/>
          <p14:tracePt t="17702" x="6126163" y="2525713"/>
          <p14:tracePt t="17710" x="6099175" y="2452688"/>
          <p14:tracePt t="17718" x="6080125" y="2408238"/>
          <p14:tracePt t="17726" x="6026150" y="2362200"/>
          <p14:tracePt t="17734" x="5999163" y="2335213"/>
          <p14:tracePt t="17742" x="5953125" y="2298700"/>
          <p14:tracePt t="17750" x="5916613" y="2270125"/>
          <p14:tracePt t="17758" x="5880100" y="2262188"/>
          <p14:tracePt t="17766" x="5826125" y="2225675"/>
          <p14:tracePt t="17775" x="5797550" y="2216150"/>
          <p14:tracePt t="17782" x="5761038" y="2206625"/>
          <p14:tracePt t="17791" x="5680075" y="2179638"/>
          <p14:tracePt t="17798" x="5588000" y="2179638"/>
          <p14:tracePt t="17806" x="5507038" y="2170113"/>
          <p14:tracePt t="17814" x="5341938" y="2152650"/>
          <p14:tracePt t="17823" x="5159375" y="2106613"/>
          <p14:tracePt t="17830" x="4959350" y="2079625"/>
          <p14:tracePt t="17838" x="4776788" y="2060575"/>
          <p14:tracePt t="17846" x="4557713" y="1997075"/>
          <p14:tracePt t="17854" x="4238625" y="1933575"/>
          <p14:tracePt t="17862" x="3965575" y="1914525"/>
          <p14:tracePt t="17870" x="3300413" y="1731963"/>
          <p14:tracePt t="17878" x="3063875" y="1641475"/>
          <p14:tracePt t="17890" x="2881313" y="1604963"/>
          <p14:tracePt t="17894" x="2735263" y="1595438"/>
          <p14:tracePt t="17903" x="2606675" y="1577975"/>
          <p14:tracePt t="17911" x="2506663" y="1541463"/>
          <p14:tracePt t="17919" x="2479675" y="1541463"/>
          <p14:tracePt t="17927" x="2425700" y="1541463"/>
          <p14:tracePt t="17936" x="2416175" y="1541463"/>
          <p14:tracePt t="17944" x="2397125" y="1541463"/>
          <p14:tracePt t="17958" x="2389188" y="1541463"/>
          <p14:tracePt t="17966" x="2379663" y="1541463"/>
          <p14:tracePt t="17974" x="2360613" y="1550988"/>
          <p14:tracePt t="17982" x="2343150" y="1558925"/>
          <p14:tracePt t="17990" x="2324100" y="1558925"/>
          <p14:tracePt t="17998" x="2270125" y="1568450"/>
          <p14:tracePt t="18006" x="2251075" y="1577975"/>
          <p14:tracePt t="18014" x="2233613" y="1577975"/>
          <p14:tracePt t="18023" x="2179638" y="1577975"/>
          <p14:tracePt t="18031" x="2124075" y="1577975"/>
          <p14:tracePt t="18039" x="2014538" y="1577975"/>
          <p14:tracePt t="18046" x="1941513" y="1577975"/>
          <p14:tracePt t="18054" x="1814513" y="1577975"/>
          <p14:tracePt t="18063" x="1722438" y="1577975"/>
          <p14:tracePt t="18071" x="1649413" y="1577975"/>
          <p14:tracePt t="18079" x="1585913" y="1577975"/>
          <p14:tracePt t="18087" x="1549400" y="1577975"/>
          <p14:tracePt t="18095" x="1512888" y="1577975"/>
          <p14:tracePt t="18103" x="1504950" y="1577975"/>
          <p14:tracePt t="18111" x="1495425" y="1577975"/>
          <p14:tracePt t="18295" x="1495425" y="1587500"/>
          <p14:tracePt t="18303" x="1512888" y="1595438"/>
          <p14:tracePt t="18311" x="1549400" y="1624013"/>
          <p14:tracePt t="18319" x="1576388" y="1631950"/>
          <p14:tracePt t="18327" x="1604963" y="1641475"/>
          <p14:tracePt t="18334" x="1622425" y="1651000"/>
          <p14:tracePt t="18342" x="1658938" y="1651000"/>
          <p14:tracePt t="18353" x="1704975" y="1677988"/>
          <p14:tracePt t="18358" x="1758950" y="1677988"/>
          <p14:tracePt t="18366" x="1824038" y="1677988"/>
          <p14:tracePt t="18375" x="1914525" y="1677988"/>
          <p14:tracePt t="18383" x="2005013" y="1677988"/>
          <p14:tracePt t="18390" x="2114550" y="1677988"/>
          <p14:tracePt t="18398" x="2224088" y="1677988"/>
          <p14:tracePt t="18406" x="2279650" y="1677988"/>
          <p14:tracePt t="18414" x="2333625" y="1677988"/>
          <p14:tracePt t="18423" x="2352675" y="1677988"/>
          <p14:tracePt t="18431" x="2370138" y="1677988"/>
          <p14:tracePt t="18439" x="2379663" y="1677988"/>
          <p14:tracePt t="18785" x="2389188" y="1677988"/>
          <p14:tracePt t="18800" x="2397125" y="1668463"/>
          <p14:tracePt t="19366" x="2397125" y="1677988"/>
          <p14:tracePt t="19382" x="2397125" y="1687513"/>
          <p14:tracePt t="19390" x="2379663" y="1697038"/>
          <p14:tracePt t="19406" x="2370138" y="1704975"/>
          <p14:tracePt t="19415" x="2360613" y="1714500"/>
          <p14:tracePt t="19431" x="2343150" y="1724025"/>
          <p14:tracePt t="19447" x="2333625" y="1731963"/>
          <p14:tracePt t="20643" x="2333625" y="1724025"/>
          <p14:tracePt t="20650" x="2343150" y="1714500"/>
          <p14:tracePt t="20657" x="2370138" y="1704975"/>
          <p14:tracePt t="20663" x="2389188" y="1687513"/>
          <p14:tracePt t="20672" x="2416175" y="1677988"/>
          <p14:tracePt t="20680" x="2433638" y="1668463"/>
          <p14:tracePt t="20687" x="2452688" y="1651000"/>
          <p14:tracePt t="20697" x="2489200" y="1631950"/>
          <p14:tracePt t="20702" x="2533650" y="1614488"/>
          <p14:tracePt t="20711" x="2552700" y="1604963"/>
          <p14:tracePt t="20718" x="2606675" y="1577975"/>
          <p14:tracePt t="20726" x="2662238" y="1568450"/>
          <p14:tracePt t="20734" x="2725738" y="1541463"/>
          <p14:tracePt t="20743" x="2744788" y="1541463"/>
          <p14:tracePt t="20750" x="2798763" y="1541463"/>
          <p14:tracePt t="20759" x="2817813" y="1531938"/>
          <p14:tracePt t="20766" x="2825750" y="1522413"/>
          <p14:tracePt t="20774" x="2835275" y="1522413"/>
          <p14:tracePt t="20824" x="2844800" y="1514475"/>
          <p14:tracePt t="21048" x="2871788" y="1531938"/>
          <p14:tracePt t="21055" x="2908300" y="1595438"/>
          <p14:tracePt t="21062" x="2944813" y="1660525"/>
          <p14:tracePt t="21070" x="3017838" y="1724025"/>
          <p14:tracePt t="21078" x="3081338" y="1778000"/>
          <p14:tracePt t="21086" x="3200400" y="1851025"/>
          <p14:tracePt t="21094" x="3263900" y="1887538"/>
          <p14:tracePt t="21102" x="3346450" y="1943100"/>
          <p14:tracePt t="21116" x="3409950" y="1979613"/>
          <p14:tracePt t="21118" x="3436938" y="2006600"/>
          <p14:tracePt t="21126" x="3509963" y="2043113"/>
          <p14:tracePt t="21134" x="3556000" y="2060575"/>
          <p14:tracePt t="21142" x="3609975" y="2070100"/>
          <p14:tracePt t="21166" x="3636963" y="2079625"/>
          <p14:tracePt t="21310" x="3636963" y="2089150"/>
          <p14:tracePt t="21326" x="3646488" y="2089150"/>
          <p14:tracePt t="21335" x="3665538" y="2089150"/>
          <p14:tracePt t="21342" x="3683000" y="2070100"/>
          <p14:tracePt t="21351" x="3683000" y="2052638"/>
          <p14:tracePt t="21358" x="3719513" y="2043113"/>
          <p14:tracePt t="21366" x="3719513" y="2033588"/>
          <p14:tracePt t="21375" x="3746500" y="2016125"/>
          <p14:tracePt t="21383" x="3756025" y="1997075"/>
          <p14:tracePt t="21390" x="3783013" y="1970088"/>
          <p14:tracePt t="21398" x="3802063" y="1951038"/>
          <p14:tracePt t="21414" x="3829050" y="1933575"/>
          <p14:tracePt t="21422" x="3865563" y="1906588"/>
          <p14:tracePt t="21430" x="3865563" y="1897063"/>
          <p14:tracePt t="21439" x="3892550" y="1897063"/>
          <p14:tracePt t="21446" x="3902075" y="1897063"/>
          <p14:tracePt t="21454" x="3956050" y="1860550"/>
          <p14:tracePt t="21462" x="3965575" y="1851025"/>
          <p14:tracePt t="21470" x="3992563" y="1841500"/>
          <p14:tracePt t="21486" x="4021138" y="1824038"/>
          <p14:tracePt t="21495" x="4038600" y="1814513"/>
          <p14:tracePt t="21511" x="4057650" y="1804988"/>
          <p14:tracePt t="21527" x="4065588" y="1804988"/>
          <p14:tracePt t="21911" x="4094163" y="1804988"/>
          <p14:tracePt t="21920" x="4148138" y="1787525"/>
          <p14:tracePt t="21931" x="4211638" y="1787525"/>
          <p14:tracePt t="21935" x="4238625" y="1768475"/>
          <p14:tracePt t="21959" x="4340225" y="1768475"/>
          <p14:tracePt t="21966" x="4348163" y="1768475"/>
          <p14:tracePt t="21974" x="4357688" y="1768475"/>
          <p14:tracePt t="22087" x="4376738" y="1768475"/>
          <p14:tracePt t="22104" x="4403725" y="1768475"/>
          <p14:tracePt t="22112" x="4430713" y="1768475"/>
          <p14:tracePt t="22120" x="4467225" y="1768475"/>
          <p14:tracePt t="22129" x="4494213" y="1768475"/>
          <p14:tracePt t="22136" x="4549775" y="1778000"/>
          <p14:tracePt t="22145" x="4594225" y="1778000"/>
          <p14:tracePt t="22150" x="4659313" y="1797050"/>
          <p14:tracePt t="22158" x="4759325" y="1824038"/>
          <p14:tracePt t="22166" x="4832350" y="1814513"/>
          <p14:tracePt t="22174" x="4913313" y="1824038"/>
          <p14:tracePt t="22182" x="4949825" y="1824038"/>
          <p14:tracePt t="22190" x="5032375" y="1824038"/>
          <p14:tracePt t="22198" x="5095875" y="1860550"/>
          <p14:tracePt t="22206" x="5141913" y="1860550"/>
          <p14:tracePt t="22215" x="5178425" y="1860550"/>
          <p14:tracePt t="22223" x="5195888" y="1870075"/>
          <p14:tracePt t="22430" x="5214938" y="1870075"/>
          <p14:tracePt t="22439" x="5260975" y="1860550"/>
          <p14:tracePt t="22446" x="5305425" y="1824038"/>
          <p14:tracePt t="22456" x="5341938" y="1814513"/>
          <p14:tracePt t="22464" x="5378450" y="1797050"/>
          <p14:tracePt t="22470" x="5397500" y="1778000"/>
          <p14:tracePt t="22488" x="5405438" y="1778000"/>
          <p14:tracePt t="22720" x="5434013" y="1778000"/>
          <p14:tracePt t="22730" x="5478463" y="1778000"/>
          <p14:tracePt t="22736" x="5543550" y="1778000"/>
          <p14:tracePt t="22747" x="5616575" y="1778000"/>
          <p14:tracePt t="22751" x="5688013" y="1778000"/>
          <p14:tracePt t="22759" x="5753100" y="1778000"/>
          <p14:tracePt t="22767" x="5843588" y="1787525"/>
          <p14:tracePt t="22775" x="5889625" y="1797050"/>
          <p14:tracePt t="22783" x="5907088" y="1797050"/>
          <p14:tracePt t="22791" x="5916613" y="1797050"/>
          <p14:tracePt t="22799" x="5935663" y="1797050"/>
          <p14:tracePt t="22855" x="5943600" y="1797050"/>
          <p14:tracePt t="22863" x="5953125" y="1797050"/>
          <p14:tracePt t="22871" x="5962650" y="1797050"/>
          <p14:tracePt t="22878" x="5989638" y="1797050"/>
          <p14:tracePt t="22890" x="6043613" y="1797050"/>
          <p14:tracePt t="22895" x="6062663" y="1797050"/>
          <p14:tracePt t="22903" x="6089650" y="1797050"/>
          <p14:tracePt t="22911" x="6126163" y="1797050"/>
          <p14:tracePt t="22919" x="6162675" y="1797050"/>
          <p14:tracePt t="22928" x="6189663" y="1797050"/>
          <p14:tracePt t="22934" x="6199188" y="1797050"/>
          <p14:tracePt t="22953" x="6208713" y="1797050"/>
          <p14:tracePt t="23036" x="6226175" y="1787525"/>
          <p14:tracePt t="23041" x="6245225" y="1778000"/>
          <p14:tracePt t="23052" x="6281738" y="1768475"/>
          <p14:tracePt t="23054" x="6299200" y="1760538"/>
          <p14:tracePt t="23062" x="6318250" y="1741488"/>
          <p14:tracePt t="23070" x="6345238" y="1731963"/>
          <p14:tracePt t="23078" x="6362700" y="1731963"/>
          <p14:tracePt t="23086" x="6391275" y="1724025"/>
          <p14:tracePt t="23094" x="6427788" y="1724025"/>
          <p14:tracePt t="23102" x="6481763" y="1704975"/>
          <p14:tracePt t="23112" x="6537325" y="1704975"/>
          <p14:tracePt t="23118" x="6573838" y="1704975"/>
          <p14:tracePt t="23127" x="6610350" y="1704975"/>
          <p14:tracePt t="23134" x="6645275" y="1704975"/>
          <p14:tracePt t="23143" x="6691313" y="1704975"/>
          <p14:tracePt t="23150" x="6727825" y="1704975"/>
          <p14:tracePt t="23158" x="6746875" y="1704975"/>
          <p14:tracePt t="23166" x="6754813" y="1704975"/>
          <p14:tracePt t="23372" x="6783388" y="1704975"/>
          <p14:tracePt t="23376" x="6791325" y="1704975"/>
          <p14:tracePt t="23391" x="6819900" y="1704975"/>
          <p14:tracePt t="23408" x="6837363" y="1704975"/>
          <p14:tracePt t="23416" x="6856413" y="1704975"/>
          <p14:tracePt t="23423" x="6864350" y="1714500"/>
          <p14:tracePt t="23430" x="6864350" y="1724025"/>
          <p14:tracePt t="23439" x="6864350" y="1731963"/>
          <p14:tracePt t="23446" x="6864350" y="1741488"/>
          <p14:tracePt t="23462" x="6864350" y="1751013"/>
          <p14:tracePt t="23470" x="6864350" y="1760538"/>
          <p14:tracePt t="23478" x="6864350" y="1768475"/>
          <p14:tracePt t="23486" x="6864350" y="1778000"/>
          <p14:tracePt t="23519" x="6864350" y="1787525"/>
          <p14:tracePt t="23527" x="6856413" y="1804988"/>
          <p14:tracePt t="23944" x="6856413" y="1797050"/>
          <p14:tracePt t="23955" x="6883400" y="1760538"/>
          <p14:tracePt t="23958" x="6883400" y="1751013"/>
          <p14:tracePt t="23966" x="6892925" y="1741488"/>
          <p14:tracePt t="23974" x="6900863" y="1724025"/>
          <p14:tracePt t="23982" x="6910388" y="1714500"/>
          <p14:tracePt t="23990" x="6919913" y="1704975"/>
          <p14:tracePt t="23998" x="6929438" y="1697038"/>
          <p14:tracePt t="24082" x="6946900" y="1697038"/>
          <p14:tracePt t="24088" x="6956425" y="1697038"/>
          <p14:tracePt t="24096" x="6973888" y="1677988"/>
          <p14:tracePt t="24104" x="7000875" y="1677988"/>
          <p14:tracePt t="24111" x="7056438" y="1668463"/>
          <p14:tracePt t="24119" x="7092950" y="1668463"/>
          <p14:tracePt t="24127" x="7129463" y="1668463"/>
          <p14:tracePt t="24134" x="7183438" y="1668463"/>
          <p14:tracePt t="24142" x="7219950" y="1668463"/>
          <p14:tracePt t="24150" x="7248525" y="1668463"/>
          <p14:tracePt t="24158" x="7292975" y="1660525"/>
          <p14:tracePt t="24166" x="7312025" y="1660525"/>
          <p14:tracePt t="24174" x="7319963" y="1660525"/>
          <p14:tracePt t="24182" x="7329488" y="1660525"/>
          <p14:tracePt t="24288" x="7339013" y="1660525"/>
          <p14:tracePt t="24312" x="7348538" y="1651000"/>
          <p14:tracePt t="24323" x="7356475" y="1651000"/>
          <p14:tracePt t="24958" x="7366000" y="1651000"/>
          <p14:tracePt t="24966" x="7392988" y="1651000"/>
          <p14:tracePt t="24990" x="7402513" y="1651000"/>
          <p14:tracePt t="24999" x="7421563" y="1668463"/>
          <p14:tracePt t="25166" x="7439025" y="1668463"/>
          <p14:tracePt t="25174" x="7494588" y="1668463"/>
          <p14:tracePt t="25182" x="7567613" y="1668463"/>
          <p14:tracePt t="25190" x="7658100" y="1668463"/>
          <p14:tracePt t="25199" x="7740650" y="1668463"/>
          <p14:tracePt t="25206" x="7777163" y="1668463"/>
          <p14:tracePt t="25214" x="7794625" y="1677988"/>
          <p14:tracePt t="25223" x="7804150" y="1677988"/>
          <p14:tracePt t="25230" x="7821613" y="1677988"/>
          <p14:tracePt t="25239" x="7831138" y="1677988"/>
          <p14:tracePt t="49321" x="7840663" y="1687513"/>
          <p14:tracePt t="49334" x="7840663" y="1697038"/>
          <p14:tracePt t="49342" x="7840663" y="1797050"/>
          <p14:tracePt t="49350" x="7831138" y="1841500"/>
          <p14:tracePt t="49358" x="7794625" y="1906588"/>
          <p14:tracePt t="49366" x="7731125" y="1987550"/>
          <p14:tracePt t="49374" x="7667625" y="2070100"/>
          <p14:tracePt t="49382" x="7602538" y="2133600"/>
          <p14:tracePt t="49390" x="7539038" y="2206625"/>
          <p14:tracePt t="49398" x="7466013" y="2270125"/>
          <p14:tracePt t="49406" x="7421563" y="2335213"/>
          <p14:tracePt t="49415" x="7366000" y="2389188"/>
          <p14:tracePt t="49423" x="7302500" y="2452688"/>
          <p14:tracePt t="49430" x="7239000" y="2508250"/>
          <p14:tracePt t="49439" x="7165975" y="2571750"/>
          <p14:tracePt t="49446" x="7102475" y="2598738"/>
          <p14:tracePt t="49454" x="7083425" y="2617788"/>
          <p14:tracePt t="49462" x="7056438" y="2654300"/>
          <p14:tracePt t="49471" x="7037388" y="2671763"/>
          <p14:tracePt t="49487" x="7000875" y="2698750"/>
          <p14:tracePt t="49504" x="6983413" y="2717800"/>
          <p14:tracePt t="49528" x="6964363" y="2727325"/>
          <p14:tracePt t="49536" x="6964363" y="2735263"/>
          <p14:tracePt t="49806" x="6956425" y="2744788"/>
          <p14:tracePt t="49814" x="6946900" y="2763838"/>
          <p14:tracePt t="49822" x="6929438" y="2771775"/>
          <p14:tracePt t="49831" x="6892925" y="2790825"/>
          <p14:tracePt t="49841" x="6856413" y="2800350"/>
          <p14:tracePt t="49846" x="6819900" y="2827338"/>
          <p14:tracePt t="49854" x="6791325" y="2844800"/>
          <p14:tracePt t="49862" x="6746875" y="2863850"/>
          <p14:tracePt t="49872" x="6691313" y="2873375"/>
          <p14:tracePt t="49889" x="6627813" y="2900363"/>
          <p14:tracePt t="49895" x="6581775" y="2917825"/>
          <p14:tracePt t="49905" x="6573838" y="2927350"/>
          <p14:tracePt t="49912" x="6564313" y="2927350"/>
          <p14:tracePt t="49921" x="6554788" y="2927350"/>
          <p14:tracePt t="49976" x="6545263" y="2927350"/>
          <p14:tracePt t="49984" x="6518275" y="2927350"/>
          <p14:tracePt t="49992" x="6491288" y="2927350"/>
          <p14:tracePt t="50000" x="6445250" y="2927350"/>
          <p14:tracePt t="50007" x="6381750" y="2927350"/>
          <p14:tracePt t="50016" x="6272213" y="2927350"/>
          <p14:tracePt t="50028" x="6181725" y="2927350"/>
          <p14:tracePt t="50030" x="6043613" y="2909888"/>
          <p14:tracePt t="50038" x="5972175" y="2909888"/>
          <p14:tracePt t="50046" x="5889625" y="2854325"/>
          <p14:tracePt t="50056" x="5797550" y="2827338"/>
          <p14:tracePt t="50062" x="5697538" y="2808288"/>
          <p14:tracePt t="50072" x="5588000" y="2781300"/>
          <p14:tracePt t="50078" x="5534025" y="2781300"/>
          <p14:tracePt t="50087" x="5487988" y="2763838"/>
          <p14:tracePt t="50094" x="5441950" y="2763838"/>
          <p14:tracePt t="50104" x="5424488" y="2763838"/>
          <p14:tracePt t="50112" x="5414963" y="2763838"/>
          <p14:tracePt t="50121" x="5414963" y="2754313"/>
          <p14:tracePt t="50136" x="5414963" y="2735263"/>
          <p14:tracePt t="50143" x="5414963" y="2727325"/>
          <p14:tracePt t="50154" x="5414963" y="2708275"/>
          <p14:tracePt t="50159" x="5414963" y="2681288"/>
          <p14:tracePt t="50168" x="5414963" y="2654300"/>
          <p14:tracePt t="50175" x="5424488" y="2608263"/>
          <p14:tracePt t="50184" x="5424488" y="2589213"/>
          <p14:tracePt t="50192" x="5424488" y="2554288"/>
          <p14:tracePt t="50198" x="5434013" y="2535238"/>
          <p14:tracePt t="50206" x="5441950" y="2517775"/>
          <p14:tracePt t="50214" x="5451475" y="2481263"/>
          <p14:tracePt t="50222" x="5470525" y="2452688"/>
          <p14:tracePt t="50230" x="5478463" y="2435225"/>
          <p14:tracePt t="50238" x="5507038" y="2416175"/>
          <p14:tracePt t="50246" x="5534025" y="2371725"/>
          <p14:tracePt t="50254" x="5543550" y="2362200"/>
          <p14:tracePt t="50262" x="5570538" y="2335213"/>
          <p14:tracePt t="50272" x="5580063" y="2325688"/>
          <p14:tracePt t="50278" x="5588000" y="2316163"/>
          <p14:tracePt t="50288" x="5624513" y="2289175"/>
          <p14:tracePt t="50294" x="5653088" y="2289175"/>
          <p14:tracePt t="50303" x="5661025" y="2279650"/>
          <p14:tracePt t="50310" x="5670550" y="2279650"/>
          <p14:tracePt t="50342" x="5680075" y="2279650"/>
          <p14:tracePt t="50352" x="5697538" y="2298700"/>
          <p14:tracePt t="50359" x="5707063" y="2343150"/>
          <p14:tracePt t="50366" x="5707063" y="2362200"/>
          <p14:tracePt t="50374" x="5707063" y="2389188"/>
          <p14:tracePt t="50382" x="5707063" y="2425700"/>
          <p14:tracePt t="50390" x="5707063" y="2444750"/>
          <p14:tracePt t="50398" x="5707063" y="2452688"/>
          <p14:tracePt t="50406" x="5707063" y="2489200"/>
          <p14:tracePt t="50414" x="5697538" y="2498725"/>
          <p14:tracePt t="50431" x="5688013" y="2517775"/>
          <p14:tracePt t="50439" x="5688013" y="2525713"/>
          <p14:tracePt t="50447" x="5680075" y="2535238"/>
          <p14:tracePt t="50456" x="5670550" y="2535238"/>
          <p14:tracePt t="50474" x="5670550" y="2544763"/>
          <p14:tracePt t="50490" x="5661025" y="2554288"/>
          <p14:tracePt t="50495" x="5624513" y="2571750"/>
          <p14:tracePt t="50504" x="5616575" y="2581275"/>
          <p14:tracePt t="50511" x="5561013" y="2589213"/>
          <p14:tracePt t="50525" x="5470525" y="2589213"/>
          <p14:tracePt t="50528" x="5405438" y="2617788"/>
          <p14:tracePt t="50534" x="5351463" y="2644775"/>
          <p14:tracePt t="50543" x="5324475" y="2644775"/>
          <p14:tracePt t="50551" x="5278438" y="2644775"/>
          <p14:tracePt t="50559" x="5232400" y="2654300"/>
          <p14:tracePt t="50575" x="5214938" y="2654300"/>
          <p14:tracePt t="50590" x="5205413" y="2654300"/>
          <p14:tracePt t="50686" x="5195888" y="2654300"/>
          <p14:tracePt t="50698" x="5187950" y="2654300"/>
          <p14:tracePt t="50713" x="5178425" y="2654300"/>
          <p14:tracePt t="50912" x="5187950" y="2654300"/>
          <p14:tracePt t="50921" x="5195888" y="2654300"/>
          <p14:tracePt t="50945" x="5205413" y="2654300"/>
          <p14:tracePt t="50960" x="5205413" y="2662238"/>
          <p14:tracePt t="50976" x="5205413" y="2681288"/>
          <p14:tracePt t="50984" x="5205413" y="2698750"/>
          <p14:tracePt t="50992" x="5205413" y="2727325"/>
          <p14:tracePt t="50999" x="5205413" y="2763838"/>
          <p14:tracePt t="51007" x="5205413" y="2781300"/>
          <p14:tracePt t="51015" x="5168900" y="2836863"/>
          <p14:tracePt t="51022" x="5105400" y="2900363"/>
          <p14:tracePt t="51030" x="5078413" y="2936875"/>
          <p14:tracePt t="51039" x="5041900" y="2954338"/>
          <p14:tracePt t="51046" x="4995863" y="2990850"/>
          <p14:tracePt t="51057" x="4968875" y="3000375"/>
          <p14:tracePt t="51062" x="4949825" y="3009900"/>
          <p14:tracePt t="51073" x="4922838" y="3017838"/>
          <p14:tracePt t="51079" x="4913313" y="3017838"/>
          <p14:tracePt t="51089" x="4905375" y="3017838"/>
          <p14:tracePt t="51120" x="4895850" y="3017838"/>
          <p14:tracePt t="51128" x="4876800" y="3017838"/>
          <p14:tracePt t="51136" x="4868863" y="3017838"/>
          <p14:tracePt t="51144" x="4840288" y="2982913"/>
          <p14:tracePt t="51152" x="4822825" y="2936875"/>
          <p14:tracePt t="51161" x="4803775" y="2909888"/>
          <p14:tracePt t="51168" x="4786313" y="2873375"/>
          <p14:tracePt t="51175" x="4749800" y="2800350"/>
          <p14:tracePt t="51184" x="4740275" y="2771775"/>
          <p14:tracePt t="51192" x="4740275" y="2744788"/>
          <p14:tracePt t="51199" x="4740275" y="2735263"/>
          <p14:tracePt t="51207" x="4740275" y="2717800"/>
          <p14:tracePt t="51214" x="4740275" y="2690813"/>
          <p14:tracePt t="51222" x="4740275" y="2681288"/>
          <p14:tracePt t="51231" x="4740275" y="2654300"/>
          <p14:tracePt t="51239" x="4740275" y="2644775"/>
          <p14:tracePt t="51247" x="4749800" y="2635250"/>
          <p14:tracePt t="51255" x="4767263" y="2617788"/>
          <p14:tracePt t="51263" x="4813300" y="2598738"/>
          <p14:tracePt t="51270" x="4822825" y="2598738"/>
          <p14:tracePt t="51278" x="4849813" y="2598738"/>
          <p14:tracePt t="51286" x="4876800" y="2589213"/>
          <p14:tracePt t="51294" x="4895850" y="2589213"/>
          <p14:tracePt t="51305" x="4905375" y="2589213"/>
          <p14:tracePt t="51310" x="4922838" y="2589213"/>
          <p14:tracePt t="51319" x="4922838" y="2608263"/>
          <p14:tracePt t="51327" x="4941888" y="2635250"/>
          <p14:tracePt t="51334" x="4949825" y="2681288"/>
          <p14:tracePt t="51342" x="4959350" y="2708275"/>
          <p14:tracePt t="51350" x="4959350" y="2744788"/>
          <p14:tracePt t="51358" x="4959350" y="2790825"/>
          <p14:tracePt t="51367" x="4959350" y="2808288"/>
          <p14:tracePt t="51374" x="4959350" y="2836863"/>
          <p14:tracePt t="51384" x="4959350" y="2844800"/>
          <p14:tracePt t="51448" x="4959350" y="2854325"/>
          <p14:tracePt t="51456" x="4959350" y="2863850"/>
          <p14:tracePt t="51464" x="4949825" y="2900363"/>
          <p14:tracePt t="51477" x="4922838" y="2927350"/>
          <p14:tracePt t="51478" x="4859338" y="2946400"/>
          <p14:tracePt t="51488" x="4795838" y="2963863"/>
          <p14:tracePt t="51494" x="4703763" y="3009900"/>
          <p14:tracePt t="51504" x="4659313" y="3017838"/>
          <p14:tracePt t="51510" x="4630738" y="3017838"/>
          <p14:tracePt t="51519" x="4594225" y="3027363"/>
          <p14:tracePt t="51534" x="4586288" y="3027363"/>
          <p14:tracePt t="51539" x="4549775" y="3027363"/>
          <p14:tracePt t="51544" x="4540250" y="3027363"/>
          <p14:tracePt t="51608" x="4540250" y="3009900"/>
          <p14:tracePt t="51623" x="4540250" y="3000375"/>
          <p14:tracePt t="51736" x="4540250" y="2973388"/>
          <p14:tracePt t="51744" x="4540250" y="2963863"/>
          <p14:tracePt t="51752" x="4540250" y="2954338"/>
          <p14:tracePt t="51762" x="4540250" y="2927350"/>
          <p14:tracePt t="51768" x="4557713" y="2917825"/>
          <p14:tracePt t="51778" x="4586288" y="2909888"/>
          <p14:tracePt t="51784" x="4630738" y="2900363"/>
          <p14:tracePt t="51791" x="4659313" y="2900363"/>
          <p14:tracePt t="51799" x="4703763" y="2881313"/>
          <p14:tracePt t="51807" x="4740275" y="2863850"/>
          <p14:tracePt t="51815" x="4767263" y="2863850"/>
          <p14:tracePt t="51823" x="4803775" y="2863850"/>
          <p14:tracePt t="51831" x="4813300" y="2863850"/>
          <p14:tracePt t="51839" x="4849813" y="2863850"/>
          <p14:tracePt t="51847" x="4859338" y="2863850"/>
          <p14:tracePt t="51871" x="4868863" y="2873375"/>
          <p14:tracePt t="51888" x="4868863" y="2881313"/>
          <p14:tracePt t="51894" x="4868863" y="2900363"/>
          <p14:tracePt t="51903" x="4868863" y="2909888"/>
          <p14:tracePt t="51910" x="4868863" y="2917825"/>
          <p14:tracePt t="51934" x="4868863" y="2936875"/>
          <p14:tracePt t="51951" x="4868863" y="2946400"/>
          <p14:tracePt t="51960" x="4868863" y="2954338"/>
          <p14:tracePt t="51975" x="4868863" y="2963863"/>
          <p14:tracePt t="51982" x="4868863" y="2990850"/>
          <p14:tracePt t="52000" x="4868863" y="3000375"/>
          <p14:tracePt t="52008" x="4859338" y="3000375"/>
          <p14:tracePt t="52016" x="4849813" y="3000375"/>
          <p14:tracePt t="52056" x="4840288" y="3000375"/>
          <p14:tracePt t="52064" x="4832350" y="3000375"/>
          <p14:tracePt t="52071" x="4822825" y="3000375"/>
          <p14:tracePt t="52078" x="4803775" y="3000375"/>
          <p14:tracePt t="52086" x="4767263" y="3000375"/>
          <p14:tracePt t="52094" x="4740275" y="2982913"/>
          <p14:tracePt t="52103" x="4713288" y="2963863"/>
          <p14:tracePt t="52110" x="4695825" y="2954338"/>
          <p14:tracePt t="52119" x="4667250" y="2917825"/>
          <p14:tracePt t="52126" x="4659313" y="2909888"/>
          <p14:tracePt t="52142" x="4659313" y="2900363"/>
          <p14:tracePt t="52158" x="4659313" y="2890838"/>
          <p14:tracePt t="52166" x="4659313" y="2881313"/>
          <p14:tracePt t="52176" x="4659313" y="2854325"/>
          <p14:tracePt t="52182" x="4659313" y="2844800"/>
          <p14:tracePt t="52190" x="4659313" y="2836863"/>
          <p14:tracePt t="52198" x="4659313" y="2827338"/>
          <p14:tracePt t="52207" x="4659313" y="2808288"/>
          <p14:tracePt t="52238" x="4659313" y="2790825"/>
          <p14:tracePt t="54424" x="4676775" y="2771775"/>
          <p14:tracePt t="54432" x="4740275" y="2744788"/>
          <p14:tracePt t="54440" x="4776788" y="2744788"/>
          <p14:tracePt t="54448" x="4803775" y="2735263"/>
          <p14:tracePt t="54456" x="4822825" y="2735263"/>
          <p14:tracePt t="54464" x="4832350" y="2735263"/>
          <p14:tracePt t="54471" x="4840288" y="2735263"/>
          <p14:tracePt t="54479" x="4849813" y="2735263"/>
          <p14:tracePt t="54521" x="4859338" y="2735263"/>
          <p14:tracePt t="54528" x="4859338" y="2744788"/>
          <p14:tracePt t="54552" x="4859338" y="2754313"/>
          <p14:tracePt t="54560" x="4859338" y="2763838"/>
          <p14:tracePt t="54568" x="4859338" y="2781300"/>
          <p14:tracePt t="54576" x="4859338" y="2790825"/>
          <p14:tracePt t="54587" x="4859338" y="2800350"/>
          <p14:tracePt t="54603" x="4859338" y="2808288"/>
          <p14:tracePt t="54694" x="4859338" y="2817813"/>
          <p14:tracePt t="54702" x="4859338" y="2827338"/>
          <p14:tracePt t="54710" x="4859338" y="2836863"/>
          <p14:tracePt t="54719" x="4849813" y="2854325"/>
          <p14:tracePt t="54742" x="4832350" y="2854325"/>
          <p14:tracePt t="54776" x="4822825" y="2854325"/>
          <p14:tracePt t="54784" x="4803775" y="2881313"/>
          <p14:tracePt t="54799" x="4786313" y="2881313"/>
          <p14:tracePt t="54807" x="4767263" y="2890838"/>
          <p14:tracePt t="54816" x="4759325" y="2900363"/>
          <p14:tracePt t="54824" x="4749800" y="2900363"/>
          <p14:tracePt t="54831" x="4740275" y="2900363"/>
          <p14:tracePt t="55096" x="4740275" y="2909888"/>
          <p14:tracePt t="55104" x="4686300" y="2936875"/>
          <p14:tracePt t="55112" x="4622800" y="2946400"/>
          <p14:tracePt t="55120" x="4594225" y="2973388"/>
          <p14:tracePt t="55126" x="4576763" y="2973388"/>
          <p14:tracePt t="55134" x="4557713" y="2973388"/>
          <p14:tracePt t="55142" x="4530725" y="2982913"/>
          <p14:tracePt t="55150" x="4521200" y="2982913"/>
          <p14:tracePt t="55712" x="4476750" y="3000375"/>
          <p14:tracePt t="55721" x="4403725" y="3054350"/>
          <p14:tracePt t="55728" x="4303713" y="3109913"/>
          <p14:tracePt t="55737" x="4221163" y="3163888"/>
          <p14:tracePt t="55744" x="4129088" y="3200400"/>
          <p14:tracePt t="55754" x="4011613" y="3282950"/>
          <p14:tracePt t="55760" x="3911600" y="3319463"/>
          <p14:tracePt t="55768" x="3810000" y="3392488"/>
          <p14:tracePt t="55776" x="3719513" y="3419475"/>
          <p14:tracePt t="55784" x="3636963" y="3475038"/>
          <p14:tracePt t="55794" x="3556000" y="3502025"/>
          <p14:tracePt t="55800" x="3509963" y="3519488"/>
          <p14:tracePt t="55807" x="3446463" y="3538538"/>
          <p14:tracePt t="55815" x="3446463" y="3548063"/>
          <p14:tracePt t="55823" x="3390900" y="3548063"/>
          <p14:tracePt t="55904" x="3336925" y="3565525"/>
          <p14:tracePt t="55912" x="3290888" y="3565525"/>
          <p14:tracePt t="55924" x="3254375" y="3565525"/>
          <p14:tracePt t="55928" x="3181350" y="3565525"/>
          <p14:tracePt t="55938" x="3127375" y="3565525"/>
          <p14:tracePt t="55943" x="3035300" y="3565525"/>
          <p14:tracePt t="55951" x="2944813" y="3565525"/>
          <p14:tracePt t="55959" x="2898775" y="3565525"/>
          <p14:tracePt t="55967" x="2862263" y="3565525"/>
          <p14:tracePt t="55975" x="2825750" y="3556000"/>
          <p14:tracePt t="55983" x="2817813" y="3556000"/>
          <p14:tracePt t="55991" x="2808288" y="3556000"/>
          <p14:tracePt t="56059" x="2789238" y="3556000"/>
          <p14:tracePt t="56064" x="2752725" y="3556000"/>
          <p14:tracePt t="56073" x="2725738" y="3556000"/>
          <p14:tracePt t="56078" x="2689225" y="3556000"/>
          <p14:tracePt t="56086" x="2635250" y="3556000"/>
          <p14:tracePt t="56094" x="2570163" y="3575050"/>
          <p14:tracePt t="56104" x="2516188" y="3584575"/>
          <p14:tracePt t="56112" x="2433638" y="3584575"/>
          <p14:tracePt t="56121" x="2343150" y="3584575"/>
          <p14:tracePt t="56128" x="2287588" y="3584575"/>
          <p14:tracePt t="56137" x="2233613" y="3584575"/>
          <p14:tracePt t="56143" x="2214563" y="3592513"/>
          <p14:tracePt t="56152" x="2206625" y="3592513"/>
          <p14:tracePt t="56248" x="2197100" y="3592513"/>
          <p14:tracePt t="56256" x="2197100" y="3575050"/>
          <p14:tracePt t="56272" x="2214563" y="3529013"/>
          <p14:tracePt t="56280" x="2224088" y="3519488"/>
          <p14:tracePt t="56288" x="2233613" y="3519488"/>
          <p14:tracePt t="56296" x="2243138" y="3502025"/>
          <p14:tracePt t="56309" x="2251075" y="3482975"/>
          <p14:tracePt t="56311" x="2260600" y="3475038"/>
          <p14:tracePt t="56322" x="2279650" y="3465513"/>
          <p14:tracePt t="56327" x="2287588" y="3455988"/>
          <p14:tracePt t="56689" x="2287588" y="3465513"/>
          <p14:tracePt t="56696" x="2270125" y="3475038"/>
          <p14:tracePt t="56709" x="2260600" y="3492500"/>
          <p14:tracePt t="56711" x="2251075" y="3511550"/>
          <p14:tracePt t="57134" x="2260600" y="3519488"/>
          <p14:tracePt t="57143" x="2316163" y="3529013"/>
          <p14:tracePt t="57150" x="2379663" y="3556000"/>
          <p14:tracePt t="57159" x="2433638" y="3556000"/>
          <p14:tracePt t="57167" x="2489200" y="3565525"/>
          <p14:tracePt t="57175" x="2533650" y="3565525"/>
          <p14:tracePt t="57184" x="2552700" y="3565525"/>
          <p14:tracePt t="57191" x="2579688" y="3565525"/>
          <p14:tracePt t="57199" x="2589213" y="3575050"/>
          <p14:tracePt t="57278" x="2606675" y="3575050"/>
          <p14:tracePt t="58216" x="2625725" y="3575050"/>
          <p14:tracePt t="58224" x="2679700" y="3575050"/>
          <p14:tracePt t="58232" x="2725738" y="3538538"/>
          <p14:tracePt t="58240" x="2752725" y="3519488"/>
          <p14:tracePt t="58247" x="2781300" y="3502025"/>
          <p14:tracePt t="58258" x="2789238" y="3502025"/>
          <p14:tracePt t="58263" x="2798763" y="3492500"/>
          <p14:tracePt t="59656" x="2808288" y="3492500"/>
          <p14:tracePt t="59664" x="2835275" y="3475038"/>
          <p14:tracePt t="59673" x="2852738" y="3465513"/>
          <p14:tracePt t="59683" x="2881313" y="3455988"/>
          <p14:tracePt t="59695" x="2917825" y="3446463"/>
          <p14:tracePt t="59706" x="2925763" y="3446463"/>
          <p14:tracePt t="60424" x="2944813" y="3446463"/>
          <p14:tracePt t="60433" x="2990850" y="3446463"/>
          <p14:tracePt t="60440" x="2998788" y="3446463"/>
          <p14:tracePt t="60447" x="3027363" y="3446463"/>
          <p14:tracePt t="60470" x="3027363" y="3455988"/>
          <p14:tracePt t="61238" x="3054350" y="3465513"/>
          <p14:tracePt t="61246" x="3071813" y="3475038"/>
          <p14:tracePt t="61254" x="3108325" y="3492500"/>
          <p14:tracePt t="61262" x="3136900" y="3502025"/>
          <p14:tracePt t="61270" x="3181350" y="3511550"/>
          <p14:tracePt t="61278" x="3181350" y="3519488"/>
          <p14:tracePt t="61286" x="3208338" y="3529013"/>
          <p14:tracePt t="61295" x="3217863" y="3538538"/>
          <p14:tracePt t="61451" x="3227388" y="3538538"/>
          <p14:tracePt t="61454" x="3244850" y="3538538"/>
          <p14:tracePt t="61462" x="3263900" y="3538538"/>
          <p14:tracePt t="61470" x="3300413" y="3538538"/>
          <p14:tracePt t="61478" x="3346450" y="3538538"/>
          <p14:tracePt t="61486" x="3409950" y="3538538"/>
          <p14:tracePt t="61494" x="3500438" y="3538538"/>
          <p14:tracePt t="61502" x="3665538" y="3538538"/>
          <p14:tracePt t="61510" x="3792538" y="3538538"/>
          <p14:tracePt t="61519" x="3938588" y="3538538"/>
          <p14:tracePt t="61526" x="4048125" y="3538538"/>
          <p14:tracePt t="61535" x="4175125" y="3538538"/>
          <p14:tracePt t="61542" x="4248150" y="3538538"/>
          <p14:tracePt t="61550" x="4330700" y="3538538"/>
          <p14:tracePt t="61558" x="4367213" y="3538538"/>
          <p14:tracePt t="61567" x="4376738" y="3538538"/>
          <p14:tracePt t="61575" x="4384675" y="3548063"/>
          <p14:tracePt t="61883" x="4403725" y="3548063"/>
          <p14:tracePt t="61889" x="4440238" y="3529013"/>
          <p14:tracePt t="61894" x="4484688" y="3529013"/>
          <p14:tracePt t="61902" x="4540250" y="3519488"/>
          <p14:tracePt t="61910" x="4567238" y="3511550"/>
          <p14:tracePt t="61919" x="4613275" y="3511550"/>
          <p14:tracePt t="61926" x="4649788" y="3511550"/>
          <p14:tracePt t="61936" x="4695825" y="3511550"/>
          <p14:tracePt t="61942" x="4740275" y="3492500"/>
          <p14:tracePt t="61958" x="4740275" y="3482975"/>
          <p14:tracePt t="61983" x="4749800" y="3482975"/>
          <p14:tracePt t="61990" x="4759325" y="3482975"/>
          <p14:tracePt t="62184" x="4767263" y="3475038"/>
          <p14:tracePt t="62192" x="4832350" y="3475038"/>
          <p14:tracePt t="62200" x="4941888" y="3475038"/>
          <p14:tracePt t="62209" x="5049838" y="3475038"/>
          <p14:tracePt t="62215" x="5159375" y="3475038"/>
          <p14:tracePt t="62223" x="5287963" y="3475038"/>
          <p14:tracePt t="62231" x="5378450" y="3475038"/>
          <p14:tracePt t="62239" x="5487988" y="3475038"/>
          <p14:tracePt t="62247" x="5561013" y="3475038"/>
          <p14:tracePt t="62255" x="5634038" y="3475038"/>
          <p14:tracePt t="62263" x="5680075" y="3475038"/>
          <p14:tracePt t="62271" x="5697538" y="3475038"/>
          <p14:tracePt t="62279" x="5707063" y="3475038"/>
          <p14:tracePt t="62288" x="5716588" y="3475038"/>
          <p14:tracePt t="62488" x="5734050" y="3475038"/>
          <p14:tracePt t="62496" x="5780088" y="3475038"/>
          <p14:tracePt t="62504" x="5834063" y="3475038"/>
          <p14:tracePt t="62513" x="5870575" y="3475038"/>
          <p14:tracePt t="62522" x="5943600" y="3475038"/>
          <p14:tracePt t="62528" x="5980113" y="3475038"/>
          <p14:tracePt t="62538" x="6035675" y="3475038"/>
          <p14:tracePt t="62544" x="6053138" y="3475038"/>
          <p14:tracePt t="62554" x="6080125" y="3475038"/>
          <p14:tracePt t="62559" x="6089650" y="3475038"/>
          <p14:tracePt t="62575" x="6099175" y="3475038"/>
          <p14:tracePt t="62632" x="6116638" y="3475038"/>
          <p14:tracePt t="63142" x="6072188" y="3475038"/>
          <p14:tracePt t="63152" x="5926138" y="3475038"/>
          <p14:tracePt t="63158" x="5770563" y="3519488"/>
          <p14:tracePt t="63168" x="5588000" y="3584575"/>
          <p14:tracePt t="63175" x="5414963" y="3602038"/>
          <p14:tracePt t="63184" x="5232400" y="3621088"/>
          <p14:tracePt t="63192" x="5068888" y="3648075"/>
          <p14:tracePt t="63201" x="4905375" y="3648075"/>
          <p14:tracePt t="63207" x="4749800" y="3648075"/>
          <p14:tracePt t="63218" x="4649788" y="3648075"/>
          <p14:tracePt t="63224" x="4521200" y="3629025"/>
          <p14:tracePt t="63234" x="4457700" y="3592513"/>
          <p14:tracePt t="63238" x="4394200" y="3565525"/>
          <p14:tracePt t="63247" x="4376738" y="3529013"/>
          <p14:tracePt t="63254" x="4357688" y="3519488"/>
          <p14:tracePt t="63262" x="4348163" y="3519488"/>
          <p14:tracePt t="63270" x="4330700" y="3511550"/>
          <p14:tracePt t="63278" x="4303713" y="3475038"/>
          <p14:tracePt t="63286" x="4284663" y="3475038"/>
          <p14:tracePt t="63294" x="4230688" y="3475038"/>
          <p14:tracePt t="63303" x="4175125" y="3475038"/>
          <p14:tracePt t="63310" x="4048125" y="3475038"/>
          <p14:tracePt t="63318" x="3938588" y="3465513"/>
          <p14:tracePt t="63326" x="3802063" y="3446463"/>
          <p14:tracePt t="63335" x="3673475" y="3419475"/>
          <p14:tracePt t="63342" x="3527425" y="3402013"/>
          <p14:tracePt t="63350" x="3427413" y="3375025"/>
          <p14:tracePt t="63359" x="3354388" y="3375025"/>
          <p14:tracePt t="63367" x="3309938" y="3355975"/>
          <p14:tracePt t="63375" x="3290888" y="3355975"/>
          <p14:tracePt t="63383" x="3281363" y="3346450"/>
          <p14:tracePt t="63463" x="3273425" y="3346450"/>
          <p14:tracePt t="63471" x="3263900" y="3346450"/>
          <p14:tracePt t="63479" x="3244850" y="3346450"/>
          <p14:tracePt t="63487" x="3208338" y="3346450"/>
          <p14:tracePt t="63495" x="3163888" y="3346450"/>
          <p14:tracePt t="63503" x="3127375" y="3346450"/>
          <p14:tracePt t="63511" x="3090863" y="3346450"/>
          <p14:tracePt t="63519" x="3054350" y="3346450"/>
          <p14:tracePt t="63526" x="2998788" y="3346450"/>
          <p14:tracePt t="63535" x="2954338" y="3346450"/>
          <p14:tracePt t="63542" x="2898775" y="3346450"/>
          <p14:tracePt t="63550" x="2844800" y="3346450"/>
          <p14:tracePt t="63558" x="2808288" y="3346450"/>
          <p14:tracePt t="63566" x="2789238" y="3355975"/>
          <p14:tracePt t="63574" x="2744788" y="3355975"/>
          <p14:tracePt t="63582" x="2708275" y="3355975"/>
          <p14:tracePt t="63590" x="2671763" y="3365500"/>
          <p14:tracePt t="63598" x="2635250" y="3375025"/>
          <p14:tracePt t="63606" x="2570163" y="3375025"/>
          <p14:tracePt t="63615" x="2498725" y="3402013"/>
          <p14:tracePt t="63623" x="2470150" y="3411538"/>
          <p14:tracePt t="63632" x="2416175" y="3411538"/>
          <p14:tracePt t="63638" x="2370138" y="3429000"/>
          <p14:tracePt t="63647" x="2324100" y="3429000"/>
          <p14:tracePt t="63654" x="2287588" y="3438525"/>
          <p14:tracePt t="63662" x="2270125" y="3438525"/>
          <p14:tracePt t="63670" x="2260600" y="3438525"/>
          <p14:tracePt t="63678" x="2243138" y="3438525"/>
          <p14:tracePt t="63752" x="2224088" y="3438525"/>
          <p14:tracePt t="63776" x="2214563" y="3438525"/>
          <p14:tracePt t="63896" x="2206625" y="3446463"/>
          <p14:tracePt t="63936" x="2179638" y="3475038"/>
          <p14:tracePt t="63944" x="2179638" y="3482975"/>
          <p14:tracePt t="63953" x="2170113" y="3502025"/>
          <p14:tracePt t="63959" x="2160588" y="3511550"/>
          <p14:tracePt t="63975" x="2151063" y="3529013"/>
          <p14:tracePt t="63983" x="2143125" y="3538538"/>
          <p14:tracePt t="64176" x="2133600" y="3538538"/>
          <p14:tracePt t="64184" x="2133600" y="3502025"/>
          <p14:tracePt t="64192" x="2133600" y="3482975"/>
          <p14:tracePt t="64200" x="2133600" y="3455988"/>
          <p14:tracePt t="64306" x="2160588" y="3438525"/>
          <p14:tracePt t="64312" x="2170113" y="3402013"/>
          <p14:tracePt t="64321" x="2179638" y="3392488"/>
          <p14:tracePt t="64338" x="2179638" y="3375025"/>
          <p14:tracePt t="64352" x="2187575" y="3355975"/>
          <p14:tracePt t="64359" x="2197100" y="3346450"/>
          <p14:tracePt t="64375" x="2197100" y="3328988"/>
          <p14:tracePt t="64384" x="2214563" y="3309938"/>
          <p14:tracePt t="64391" x="2224088" y="3302000"/>
          <p14:tracePt t="64400" x="2233613" y="3292475"/>
          <p14:tracePt t="64408" x="2260600" y="3273425"/>
          <p14:tracePt t="64416" x="2279650" y="3255963"/>
          <p14:tracePt t="64425" x="2324100" y="3255963"/>
          <p14:tracePt t="64430" x="2370138" y="3219450"/>
          <p14:tracePt t="64438" x="2389188" y="3209925"/>
          <p14:tracePt t="64446" x="2443163" y="3200400"/>
          <p14:tracePt t="64454" x="2479675" y="3200400"/>
          <p14:tracePt t="64462" x="2516188" y="3200400"/>
          <p14:tracePt t="64478" x="2533650" y="3200400"/>
          <p14:tracePt t="64520" x="2543175" y="3209925"/>
          <p14:tracePt t="64528" x="2543175" y="3236913"/>
          <p14:tracePt t="64537" x="2543175" y="3255963"/>
          <p14:tracePt t="64544" x="2525713" y="3302000"/>
          <p14:tracePt t="64554" x="2516188" y="3319463"/>
          <p14:tracePt t="64559" x="2506663" y="3355975"/>
          <p14:tracePt t="64567" x="2498725" y="3375025"/>
          <p14:tracePt t="64582" x="2498725" y="3402013"/>
          <p14:tracePt t="64598" x="2489200" y="3411538"/>
          <p14:tracePt t="64688" x="2462213" y="3411538"/>
          <p14:tracePt t="64697" x="2433638" y="3411538"/>
          <p14:tracePt t="64703" x="2416175" y="3411538"/>
          <p14:tracePt t="64712" x="2389188" y="3411538"/>
          <p14:tracePt t="64721" x="2370138" y="3411538"/>
          <p14:tracePt t="64729" x="2324100" y="3419475"/>
          <p14:tracePt t="64737" x="2316163" y="3429000"/>
          <p14:tracePt t="64744" x="2287588" y="3429000"/>
          <p14:tracePt t="64759" x="2279650" y="3429000"/>
          <p14:tracePt t="64776" x="2260600" y="3429000"/>
          <p14:tracePt t="64831" x="2251075" y="3429000"/>
          <p14:tracePt t="64840" x="2214563" y="3429000"/>
          <p14:tracePt t="64847" x="2160588" y="3438525"/>
          <p14:tracePt t="64855" x="2078038" y="3465513"/>
          <p14:tracePt t="64862" x="2024063" y="3475038"/>
          <p14:tracePt t="64870" x="1951038" y="3475038"/>
          <p14:tracePt t="64878" x="1887538" y="3482975"/>
          <p14:tracePt t="64887" x="1831975" y="3482975"/>
          <p14:tracePt t="64894" x="1778000" y="3482975"/>
          <p14:tracePt t="64902" x="1751013" y="3482975"/>
          <p14:tracePt t="64912" x="1741488" y="3482975"/>
          <p14:tracePt t="65019" x="1731963" y="3482975"/>
          <p14:tracePt t="65026" x="1731963" y="3475038"/>
          <p14:tracePt t="65031" x="1741488" y="3429000"/>
          <p14:tracePt t="65047" x="1758950" y="3402013"/>
          <p14:tracePt t="65057" x="1795463" y="3355975"/>
          <p14:tracePt t="65063" x="1814513" y="3319463"/>
          <p14:tracePt t="65073" x="1860550" y="3292475"/>
          <p14:tracePt t="65078" x="1905000" y="3236913"/>
          <p14:tracePt t="65087" x="1941513" y="3228975"/>
          <p14:tracePt t="65094" x="1987550" y="3192463"/>
          <p14:tracePt t="65103" x="2005013" y="3173413"/>
          <p14:tracePt t="65110" x="2024063" y="3155950"/>
          <p14:tracePt t="65118" x="2041525" y="3146425"/>
          <p14:tracePt t="65135" x="2051050" y="3146425"/>
          <p14:tracePt t="65238" x="2070100" y="3155950"/>
          <p14:tracePt t="65246" x="2097088" y="3163888"/>
          <p14:tracePt t="65254" x="2106613" y="3173413"/>
          <p14:tracePt t="65262" x="2124075" y="3192463"/>
          <p14:tracePt t="65270" x="2143125" y="3200400"/>
          <p14:tracePt t="65279" x="2160588" y="3219450"/>
          <p14:tracePt t="65286" x="2170113" y="3228975"/>
          <p14:tracePt t="65295" x="2187575" y="3246438"/>
          <p14:tracePt t="65305" x="2197100" y="3255963"/>
          <p14:tracePt t="65310" x="2197100" y="3273425"/>
          <p14:tracePt t="65326" x="2197100" y="3282950"/>
          <p14:tracePt t="65336" x="2197100" y="3292475"/>
          <p14:tracePt t="65342" x="2197100" y="3309938"/>
          <p14:tracePt t="65352" x="2197100" y="3319463"/>
          <p14:tracePt t="65358" x="2197100" y="3338513"/>
          <p14:tracePt t="65374" x="2197100" y="3346450"/>
          <p14:tracePt t="65450" x="2197100" y="3375025"/>
          <p14:tracePt t="65457" x="2179638" y="3392488"/>
          <p14:tracePt t="65462" x="2143125" y="3419475"/>
          <p14:tracePt t="65470" x="2078038" y="3446463"/>
          <p14:tracePt t="65478" x="2033588" y="3465513"/>
          <p14:tracePt t="65486" x="1960563" y="3492500"/>
          <p14:tracePt t="65494" x="1941513" y="3492500"/>
          <p14:tracePt t="65503" x="1878013" y="3529013"/>
          <p14:tracePt t="65511" x="1851025" y="3538538"/>
          <p14:tracePt t="65520" x="1831975" y="3548063"/>
          <p14:tracePt t="65528" x="1814513" y="3548063"/>
          <p14:tracePt t="65654" x="1804988" y="3529013"/>
          <p14:tracePt t="65662" x="1804988" y="3482975"/>
          <p14:tracePt t="65670" x="1804988" y="3465513"/>
          <p14:tracePt t="65678" x="1814513" y="3429000"/>
          <p14:tracePt t="65686" x="1851025" y="3392488"/>
          <p14:tracePt t="65696" x="1868488" y="3365500"/>
          <p14:tracePt t="65703" x="1878013" y="3346450"/>
          <p14:tracePt t="65712" x="1905000" y="3328988"/>
          <p14:tracePt t="65720" x="1914525" y="3319463"/>
          <p14:tracePt t="65729" x="1924050" y="3309938"/>
          <p14:tracePt t="65735" x="1941513" y="3302000"/>
          <p14:tracePt t="65824" x="1951038" y="3292475"/>
          <p14:tracePt t="65832" x="1960563" y="3292475"/>
          <p14:tracePt t="65840" x="1960563" y="3319463"/>
          <p14:tracePt t="65848" x="1978025" y="3338513"/>
          <p14:tracePt t="65856" x="1987550" y="3346450"/>
          <p14:tracePt t="65864" x="1997075" y="3375025"/>
          <p14:tracePt t="65882" x="2005013" y="3382963"/>
          <p14:tracePt t="65930" x="2005013" y="3392488"/>
          <p14:tracePt t="65943" x="2005013" y="3411538"/>
          <p14:tracePt t="65950" x="2005013" y="3419475"/>
          <p14:tracePt t="65959" x="2005013" y="3446463"/>
          <p14:tracePt t="65974" x="2005013" y="3465513"/>
          <p14:tracePt t="65982" x="1987550" y="3482975"/>
          <p14:tracePt t="65990" x="1978025" y="3482975"/>
          <p14:tracePt t="65999" x="1960563" y="3502025"/>
          <p14:tracePt t="66054" x="1941513" y="3502025"/>
          <p14:tracePt t="66062" x="1931988" y="3502025"/>
          <p14:tracePt t="66150" x="1924050" y="3502025"/>
          <p14:tracePt t="66158" x="1914525" y="3502025"/>
          <p14:tracePt t="66166" x="1905000" y="3502025"/>
          <p14:tracePt t="66175" x="1895475" y="3465513"/>
          <p14:tracePt t="66183" x="1895475" y="3446463"/>
          <p14:tracePt t="66190" x="1895475" y="3419475"/>
          <p14:tracePt t="66198" x="1895475" y="3402013"/>
          <p14:tracePt t="66206" x="1895475" y="3382963"/>
          <p14:tracePt t="66215" x="1895475" y="3365500"/>
          <p14:tracePt t="66238" x="1905000" y="3338513"/>
          <p14:tracePt t="66246" x="1914525" y="3328988"/>
          <p14:tracePt t="66254" x="1931988" y="3319463"/>
          <p14:tracePt t="66262" x="1951038" y="3309938"/>
          <p14:tracePt t="66270" x="1978025" y="3292475"/>
          <p14:tracePt t="66278" x="1997075" y="3292475"/>
          <p14:tracePt t="66286" x="2014538" y="3282950"/>
          <p14:tracePt t="66295" x="2051050" y="3282950"/>
          <p14:tracePt t="66303" x="2078038" y="3282950"/>
          <p14:tracePt t="66311" x="2106613" y="3265488"/>
          <p14:tracePt t="66319" x="2151063" y="3265488"/>
          <p14:tracePt t="66326" x="2187575" y="3255963"/>
          <p14:tracePt t="66335" x="2206625" y="3255963"/>
          <p14:tracePt t="66342" x="2260600" y="3255963"/>
          <p14:tracePt t="66351" x="2306638" y="3255963"/>
          <p14:tracePt t="66360" x="2333625" y="3255963"/>
          <p14:tracePt t="66368" x="2352675" y="3255963"/>
          <p14:tracePt t="66386" x="2360613" y="3255963"/>
          <p14:tracePt t="66391" x="2360613" y="3265488"/>
          <p14:tracePt t="66400" x="2360613" y="3292475"/>
          <p14:tracePt t="66408" x="2360613" y="3319463"/>
          <p14:tracePt t="66416" x="2360613" y="3338513"/>
          <p14:tracePt t="66424" x="2360613" y="3365500"/>
          <p14:tracePt t="66431" x="2343150" y="3382963"/>
          <p14:tracePt t="66438" x="2343150" y="3402013"/>
          <p14:tracePt t="66446" x="2343150" y="3411538"/>
          <p14:tracePt t="66462" x="2343150" y="3419475"/>
          <p14:tracePt t="66470" x="2333625" y="3429000"/>
          <p14:tracePt t="66486" x="2324100" y="3446463"/>
          <p14:tracePt t="66502" x="2316163" y="3455988"/>
          <p14:tracePt t="66512" x="2297113" y="3465513"/>
          <p14:tracePt t="66526" x="2287588" y="3465513"/>
          <p14:tracePt t="66544" x="2270125" y="3475038"/>
          <p14:tracePt t="66560" x="2260600" y="3475038"/>
          <p14:tracePt t="66576" x="2233613" y="3492500"/>
          <p14:tracePt t="66583" x="2197100" y="3502025"/>
          <p14:tracePt t="66591" x="2160588" y="3502025"/>
          <p14:tracePt t="66599" x="2114550" y="3502025"/>
          <p14:tracePt t="66607" x="2114550" y="3511550"/>
          <p14:tracePt t="66615" x="2087563" y="3511550"/>
          <p14:tracePt t="66623" x="2078038" y="3511550"/>
          <p14:tracePt t="66631" x="2070100" y="3511550"/>
          <p14:tracePt t="66639" x="2060575" y="3511550"/>
          <p14:tracePt t="66745" x="2051050" y="3511550"/>
          <p14:tracePt t="66754" x="2033588" y="3492500"/>
          <p14:tracePt t="66776" x="2033588" y="3465513"/>
          <p14:tracePt t="66784" x="2033588" y="3455988"/>
          <p14:tracePt t="66792" x="2033588" y="3429000"/>
          <p14:tracePt t="66799" x="2033588" y="3419475"/>
          <p14:tracePt t="66807" x="2033588" y="3411538"/>
          <p14:tracePt t="66815" x="2033588" y="3402013"/>
          <p14:tracePt t="66823" x="2033588" y="3382963"/>
          <p14:tracePt t="66838" x="2033588" y="3375025"/>
          <p14:tracePt t="66846" x="2033588" y="3365500"/>
          <p14:tracePt t="66862" x="2033588" y="3338513"/>
          <p14:tracePt t="66870" x="2041525" y="3338513"/>
          <p14:tracePt t="66878" x="2070100" y="3328988"/>
          <p14:tracePt t="66886" x="2087563" y="3328988"/>
          <p14:tracePt t="66895" x="2124075" y="3328988"/>
          <p14:tracePt t="66902" x="2170113" y="3328988"/>
          <p14:tracePt t="66911" x="2224088" y="3328988"/>
          <p14:tracePt t="66918" x="2243138" y="3328988"/>
          <p14:tracePt t="66926" x="2279650" y="3328988"/>
          <p14:tracePt t="66935" x="2316163" y="3328988"/>
          <p14:tracePt t="66943" x="2324100" y="3328988"/>
          <p14:tracePt t="66951" x="2360613" y="3328988"/>
          <p14:tracePt t="66959" x="2379663" y="3328988"/>
          <p14:tracePt t="67027" x="2389188" y="3338513"/>
          <p14:tracePt t="67033" x="2389188" y="3375025"/>
          <p14:tracePt t="67040" x="2389188" y="3419475"/>
          <p14:tracePt t="67047" x="2389188" y="3438525"/>
          <p14:tracePt t="67055" x="2360613" y="3482975"/>
          <p14:tracePt t="67062" x="2352675" y="3502025"/>
          <p14:tracePt t="67071" x="2343150" y="3529013"/>
          <p14:tracePt t="67078" x="2316163" y="3548063"/>
          <p14:tracePt t="67102" x="2316163" y="3556000"/>
          <p14:tracePt t="67159" x="2306638" y="3556000"/>
          <p14:tracePt t="67167" x="2287588" y="3556000"/>
          <p14:tracePt t="67175" x="2270125" y="3565525"/>
          <p14:tracePt t="67183" x="2260600" y="3575050"/>
          <p14:tracePt t="67231" x="2243138" y="3575050"/>
          <p14:tracePt t="67248" x="2224088" y="3575050"/>
          <p14:tracePt t="67255" x="2214563" y="3565525"/>
          <p14:tracePt t="67264" x="2187575" y="3511550"/>
          <p14:tracePt t="67272" x="2151063" y="3482975"/>
          <p14:tracePt t="67280" x="2133600" y="3465513"/>
          <p14:tracePt t="67289" x="2124075" y="3455988"/>
          <p14:tracePt t="67295" x="2124075" y="3438525"/>
          <p14:tracePt t="67312" x="2124075" y="3429000"/>
          <p14:tracePt t="67326" x="2124075" y="3419475"/>
          <p14:tracePt t="67399" x="2124075" y="3402013"/>
          <p14:tracePt t="67406" x="2143125" y="3365500"/>
          <p14:tracePt t="67414" x="2214563" y="3346450"/>
          <p14:tracePt t="67422" x="2270125" y="3328988"/>
          <p14:tracePt t="67430" x="2324100" y="3328988"/>
          <p14:tracePt t="67439" x="2370138" y="3319463"/>
          <p14:tracePt t="67447" x="2397125" y="3319463"/>
          <p14:tracePt t="67455" x="2416175" y="3319463"/>
          <p14:tracePt t="67470" x="2425700" y="3319463"/>
          <p14:tracePt t="67486" x="2433638" y="3328988"/>
          <p14:tracePt t="67495" x="2433638" y="3346450"/>
          <p14:tracePt t="67511" x="2433638" y="3382963"/>
          <p14:tracePt t="67518" x="2433638" y="3392488"/>
          <p14:tracePt t="67526" x="2433638" y="3419475"/>
          <p14:tracePt t="67542" x="2433638" y="3438525"/>
          <p14:tracePt t="67559" x="2433638" y="3455988"/>
          <p14:tracePt t="67575" x="2433638" y="3465513"/>
          <p14:tracePt t="67591" x="2433638" y="3475038"/>
          <p14:tracePt t="67600" x="2425700" y="3482975"/>
          <p14:tracePt t="67618" x="2406650" y="3482975"/>
          <p14:tracePt t="67624" x="2379663" y="3511550"/>
          <p14:tracePt t="67634" x="2360613" y="3519488"/>
          <p14:tracePt t="67638" x="2316163" y="3538538"/>
          <p14:tracePt t="67649" x="2297113" y="3548063"/>
          <p14:tracePt t="67654" x="2279650" y="3565525"/>
          <p14:tracePt t="67662" x="2260600" y="3575050"/>
          <p14:tracePt t="67670" x="2224088" y="3584575"/>
          <p14:tracePt t="67678" x="2214563" y="3584575"/>
          <p14:tracePt t="67686" x="2187575" y="3611563"/>
          <p14:tracePt t="67784" x="2179638" y="3602038"/>
          <p14:tracePt t="67790" x="2179638" y="3556000"/>
          <p14:tracePt t="67798" x="2179638" y="3529013"/>
          <p14:tracePt t="67806" x="2179638" y="3519488"/>
          <p14:tracePt t="67815" x="2179638" y="3492500"/>
          <p14:tracePt t="67824" x="2187575" y="3475038"/>
          <p14:tracePt t="67834" x="2197100" y="3455988"/>
          <p14:tracePt t="67838" x="2206625" y="3411538"/>
          <p14:tracePt t="67846" x="2224088" y="3402013"/>
          <p14:tracePt t="67854" x="2251075" y="3375025"/>
          <p14:tracePt t="67862" x="2287588" y="3365500"/>
          <p14:tracePt t="67870" x="2316163" y="3346450"/>
          <p14:tracePt t="67879" x="2370138" y="3309938"/>
          <p14:tracePt t="67888" x="2416175" y="3302000"/>
          <p14:tracePt t="67894" x="2443163" y="3292475"/>
          <p14:tracePt t="67903" x="2506663" y="3255963"/>
          <p14:tracePt t="67910" x="2533650" y="3246438"/>
          <p14:tracePt t="67918" x="2552700" y="3246438"/>
          <p14:tracePt t="67927" x="2579688" y="3246438"/>
          <p14:tracePt t="67974" x="2589213" y="3255963"/>
          <p14:tracePt t="67984" x="2589213" y="3309938"/>
          <p14:tracePt t="67990" x="2589213" y="3346450"/>
          <p14:tracePt t="67999" x="2589213" y="3375025"/>
          <p14:tracePt t="68006" x="2589213" y="3419475"/>
          <p14:tracePt t="68016" x="2589213" y="3446463"/>
          <p14:tracePt t="68022" x="2589213" y="3475038"/>
          <p14:tracePt t="68031" x="2589213" y="3502025"/>
          <p14:tracePt t="68039" x="2579688" y="3511550"/>
          <p14:tracePt t="68049" x="2570163" y="3519488"/>
          <p14:tracePt t="68055" x="2570163" y="3529013"/>
          <p14:tracePt t="68063" x="2562225" y="3529013"/>
          <p14:tracePt t="68070" x="2543175" y="3538538"/>
          <p14:tracePt t="68078" x="2533650" y="3548063"/>
          <p14:tracePt t="68096" x="2525713" y="3556000"/>
          <p14:tracePt t="68103" x="2516188" y="3556000"/>
          <p14:tracePt t="68134" x="2506663" y="3556000"/>
          <p14:tracePt t="68142" x="2506663" y="3565525"/>
          <p14:tracePt t="68158" x="2498725" y="3565525"/>
          <p14:tracePt t="68852" x="2489200" y="3565525"/>
          <p14:tracePt t="68854" x="2489200" y="3548063"/>
          <p14:tracePt t="68862" x="2525713" y="3502025"/>
          <p14:tracePt t="68870" x="2533650" y="3482975"/>
          <p14:tracePt t="68878" x="2552700" y="3482975"/>
          <p14:tracePt t="68903" x="2570163" y="3455988"/>
          <p14:tracePt t="68974" x="2570163" y="3465513"/>
          <p14:tracePt t="68983" x="2570163" y="3492500"/>
          <p14:tracePt t="68991" x="2552700" y="3511550"/>
          <p14:tracePt t="68999" x="2506663" y="3548063"/>
          <p14:tracePt t="69007" x="2462213" y="3565525"/>
          <p14:tracePt t="69017" x="2416175" y="3602038"/>
          <p14:tracePt t="69022" x="2370138" y="3638550"/>
          <p14:tracePt t="69031" x="2324100" y="3675063"/>
          <p14:tracePt t="69038" x="2260600" y="3711575"/>
          <p14:tracePt t="69048" x="2206625" y="3748088"/>
          <p14:tracePt t="69054" x="2160588" y="3784600"/>
          <p14:tracePt t="69063" x="2114550" y="3803650"/>
          <p14:tracePt t="69070" x="2097088" y="3811588"/>
          <p14:tracePt t="69078" x="2087563" y="3811588"/>
          <p14:tracePt t="69162" x="2078038" y="3811588"/>
          <p14:tracePt t="69176" x="2041525" y="3840163"/>
          <p14:tracePt t="69185" x="2033588" y="3840163"/>
          <p14:tracePt t="69191" x="2014538" y="3840163"/>
          <p14:tracePt t="69203" x="1978025" y="3848100"/>
          <p14:tracePt t="69208" x="1968500" y="3848100"/>
          <p14:tracePt t="69631" x="1997075" y="3848100"/>
          <p14:tracePt t="69639" x="2041525" y="3848100"/>
          <p14:tracePt t="69649" x="2106613" y="3848100"/>
          <p14:tracePt t="69654" x="2170113" y="3848100"/>
          <p14:tracePt t="69664" x="2224088" y="3848100"/>
          <p14:tracePt t="69670" x="2260600" y="3848100"/>
          <p14:tracePt t="69678" x="2279650" y="3848100"/>
          <p14:tracePt t="69686" x="2306638" y="3848100"/>
          <p14:tracePt t="69696" x="2333625" y="3830638"/>
          <p14:tracePt t="69703" x="2352675" y="3821113"/>
          <p14:tracePt t="69728" x="2360613" y="3821113"/>
          <p14:tracePt t="70160" x="2379663" y="3821113"/>
          <p14:tracePt t="70168" x="2433638" y="3821113"/>
          <p14:tracePt t="70176" x="2506663" y="3821113"/>
          <p14:tracePt t="70186" x="2579688" y="3821113"/>
          <p14:tracePt t="70192" x="2652713" y="3821113"/>
          <p14:tracePt t="70200" x="2716213" y="3821113"/>
          <p14:tracePt t="70208" x="2789238" y="3821113"/>
          <p14:tracePt t="70214" x="2844800" y="3821113"/>
          <p14:tracePt t="70222" x="2852738" y="3821113"/>
          <p14:tracePt t="70230" x="2881313" y="3821113"/>
          <p14:tracePt t="70238" x="2889250" y="3821113"/>
          <p14:tracePt t="71193" x="2925763" y="3821113"/>
          <p14:tracePt t="71200" x="2935288" y="3821113"/>
          <p14:tracePt t="71208" x="2954338" y="3821113"/>
          <p14:tracePt t="71216" x="2971800" y="3821113"/>
          <p14:tracePt t="71224" x="3008313" y="3821113"/>
          <p14:tracePt t="71239" x="3017838" y="3821113"/>
          <p14:tracePt t="71384" x="3027363" y="3821113"/>
          <p14:tracePt t="71403" x="3054350" y="3821113"/>
          <p14:tracePt t="71408" x="3081338" y="3840163"/>
          <p14:tracePt t="71418" x="3117850" y="3848100"/>
          <p14:tracePt t="71423" x="3144838" y="3857625"/>
          <p14:tracePt t="71432" x="3190875" y="3867150"/>
          <p14:tracePt t="71452" x="3200400" y="3867150"/>
          <p14:tracePt t="71454" x="3208338" y="3867150"/>
          <p14:tracePt t="71502" x="3217863" y="3867150"/>
          <p14:tracePt t="71511" x="3244850" y="3867150"/>
          <p14:tracePt t="71519" x="3254375" y="3867150"/>
          <p14:tracePt t="71527" x="3263900" y="3867150"/>
          <p14:tracePt t="71536" x="3290888" y="3867150"/>
          <p14:tracePt t="71542" x="3346450" y="3867150"/>
          <p14:tracePt t="71551" x="3409950" y="3867150"/>
          <p14:tracePt t="71558" x="3463925" y="3894138"/>
          <p14:tracePt t="71567" x="3546475" y="3903663"/>
          <p14:tracePt t="71574" x="3600450" y="3903663"/>
          <p14:tracePt t="71582" x="3629025" y="3911600"/>
          <p14:tracePt t="71590" x="3673475" y="3911600"/>
          <p14:tracePt t="71598" x="3683000" y="3911600"/>
          <p14:tracePt t="71832" x="3692525" y="3911600"/>
          <p14:tracePt t="71841" x="3738563" y="3911600"/>
          <p14:tracePt t="71848" x="3775075" y="3911600"/>
          <p14:tracePt t="71856" x="3829050" y="3911600"/>
          <p14:tracePt t="71864" x="3892550" y="3911600"/>
          <p14:tracePt t="71872" x="3948113" y="3911600"/>
          <p14:tracePt t="71880" x="3984625" y="3911600"/>
          <p14:tracePt t="71888" x="4011613" y="3911600"/>
          <p14:tracePt t="71904" x="4057650" y="3894138"/>
          <p14:tracePt t="72248" x="4065588" y="3894138"/>
          <p14:tracePt t="72258" x="4075113" y="3884613"/>
          <p14:tracePt t="72263" x="4094163" y="3875088"/>
          <p14:tracePt t="72273" x="4138613" y="3857625"/>
          <p14:tracePt t="72280" x="4148138" y="3857625"/>
          <p14:tracePt t="72289" x="4165600" y="3848100"/>
          <p14:tracePt t="72295" x="4175125" y="3848100"/>
          <p14:tracePt t="72302" x="4194175" y="3840163"/>
          <p14:tracePt t="72376" x="4202113" y="3840163"/>
          <p14:tracePt t="72432" x="4211638" y="3840163"/>
          <p14:tracePt t="72448" x="4230688" y="3840163"/>
          <p14:tracePt t="72460" x="4284663" y="3840163"/>
          <p14:tracePt t="72462" x="4330700" y="3840163"/>
          <p14:tracePt t="72473" x="4384675" y="3840163"/>
          <p14:tracePt t="72481" x="4440238" y="3840163"/>
          <p14:tracePt t="72487" x="4513263" y="3840163"/>
          <p14:tracePt t="72496" x="4586288" y="3840163"/>
          <p14:tracePt t="72504" x="4659313" y="3840163"/>
          <p14:tracePt t="72512" x="4703763" y="3840163"/>
          <p14:tracePt t="72520" x="4730750" y="3840163"/>
          <p14:tracePt t="72528" x="4767263" y="3840163"/>
          <p14:tracePt t="72537" x="4786313" y="3840163"/>
          <p14:tracePt t="72543" x="4822825" y="3840163"/>
          <p14:tracePt t="72559" x="4832350" y="3840163"/>
          <p14:tracePt t="72768" x="4840288" y="3840163"/>
          <p14:tracePt t="72774" x="4905375" y="3848100"/>
          <p14:tracePt t="72782" x="5005388" y="3875088"/>
          <p14:tracePt t="72790" x="5095875" y="3921125"/>
          <p14:tracePt t="72798" x="5214938" y="3948113"/>
          <p14:tracePt t="72806" x="5268913" y="3957638"/>
          <p14:tracePt t="72814" x="5441950" y="4003675"/>
          <p14:tracePt t="72823" x="5570538" y="4021138"/>
          <p14:tracePt t="72831" x="5697538" y="4030663"/>
          <p14:tracePt t="72840" x="5807075" y="4057650"/>
          <p14:tracePt t="72846" x="5907088" y="4076700"/>
          <p14:tracePt t="72856" x="5980113" y="4076700"/>
          <p14:tracePt t="72862" x="6016625" y="4076700"/>
          <p14:tracePt t="72871" x="6026150" y="4076700"/>
          <p14:tracePt t="72886" x="6035675" y="4076700"/>
          <p14:tracePt t="73496" x="6043613" y="4076700"/>
          <p14:tracePt t="73502" x="6080125" y="4076700"/>
          <p14:tracePt t="73510" x="6108700" y="4076700"/>
          <p14:tracePt t="73518" x="6126163" y="4076700"/>
          <p14:tracePt t="73526" x="6153150" y="4067175"/>
          <p14:tracePt t="73535" x="6172200" y="4057650"/>
          <p14:tracePt t="73542" x="6218238" y="4049713"/>
          <p14:tracePt t="73551" x="6235700" y="4040188"/>
          <p14:tracePt t="73558" x="6245225" y="4030663"/>
          <p14:tracePt t="73569" x="6254750" y="4030663"/>
          <p14:tracePt t="74076" x="6262688" y="4021138"/>
          <p14:tracePt t="74086" x="6262688" y="3994150"/>
          <p14:tracePt t="74094" x="6262688" y="3984625"/>
          <p14:tracePt t="74102" x="6262688" y="3976688"/>
          <p14:tracePt t="74110" x="6281738" y="3957638"/>
          <p14:tracePt t="74118" x="6308725" y="3930650"/>
          <p14:tracePt t="74126" x="6326188" y="3921125"/>
          <p14:tracePt t="74134" x="6335713" y="3911600"/>
          <p14:tracePt t="74142" x="6354763" y="3894138"/>
          <p14:tracePt t="74154" x="6362700" y="3884613"/>
          <p14:tracePt t="74170" x="6372225" y="3875088"/>
          <p14:tracePt t="74200" x="6372225" y="3867150"/>
          <p14:tracePt t="74304" x="6372225" y="3903663"/>
          <p14:tracePt t="74314" x="6354763" y="3903663"/>
          <p14:tracePt t="74319" x="6335713" y="3911600"/>
          <p14:tracePt t="74331" x="6326188" y="3911600"/>
          <p14:tracePt t="74335" x="6318250" y="3911600"/>
          <p14:tracePt t="74814" x="6326188" y="3911600"/>
          <p14:tracePt t="74822" x="6345238" y="3911600"/>
          <p14:tracePt t="74831" x="6362700" y="3894138"/>
          <p14:tracePt t="74848" x="6399213" y="3884613"/>
          <p14:tracePt t="74855" x="6408738" y="3875088"/>
          <p14:tracePt t="74871" x="6418263" y="3857625"/>
          <p14:tracePt t="75478" x="6408738" y="3848100"/>
          <p14:tracePt t="75486" x="6345238" y="3848100"/>
          <p14:tracePt t="75494" x="6245225" y="3884613"/>
          <p14:tracePt t="75502" x="6126163" y="3940175"/>
          <p14:tracePt t="75510" x="6035675" y="3957638"/>
          <p14:tracePt t="75519" x="5953125" y="4013200"/>
          <p14:tracePt t="75527" x="5889625" y="4049713"/>
          <p14:tracePt t="75536" x="5807075" y="4076700"/>
          <p14:tracePt t="75544" x="5724525" y="4130675"/>
          <p14:tracePt t="75551" x="5680075" y="4149725"/>
          <p14:tracePt t="75560" x="5634038" y="4186238"/>
          <p14:tracePt t="75569" x="5570538" y="4213225"/>
          <p14:tracePt t="75578" x="5507038" y="4240213"/>
          <p14:tracePt t="75582" x="5478463" y="4259263"/>
          <p14:tracePt t="75592" x="5434013" y="4268788"/>
          <p14:tracePt t="75601" x="5405438" y="4286250"/>
          <p14:tracePt t="75608" x="5387975" y="4295775"/>
          <p14:tracePt t="75616" x="5314950" y="4313238"/>
          <p14:tracePt t="75624" x="5278438" y="4322763"/>
          <p14:tracePt t="75631" x="5195888" y="4349750"/>
          <p14:tracePt t="75638" x="5168900" y="4349750"/>
          <p14:tracePt t="75646" x="5095875" y="4359275"/>
          <p14:tracePt t="75654" x="5049838" y="4359275"/>
          <p14:tracePt t="75662" x="4995863" y="4368800"/>
          <p14:tracePt t="75670" x="4941888" y="4376738"/>
          <p14:tracePt t="75678" x="4895850" y="4376738"/>
          <p14:tracePt t="75686" x="4840288" y="4405313"/>
          <p14:tracePt t="75694" x="4767263" y="4413250"/>
          <p14:tracePt t="75702" x="4722813" y="4413250"/>
          <p14:tracePt t="75710" x="4667250" y="4413250"/>
          <p14:tracePt t="75718" x="4640263" y="4413250"/>
          <p14:tracePt t="75727" x="4594225" y="4413250"/>
          <p14:tracePt t="75734" x="4567238" y="4422775"/>
          <p14:tracePt t="75742" x="4549775" y="4422775"/>
          <p14:tracePt t="75751" x="4513263" y="4422775"/>
          <p14:tracePt t="75760" x="4467225" y="4422775"/>
          <p14:tracePt t="75770" x="4448175" y="4432300"/>
          <p14:tracePt t="75777" x="4394200" y="4432300"/>
          <p14:tracePt t="75785" x="4357688" y="4432300"/>
          <p14:tracePt t="75792" x="4303713" y="4432300"/>
          <p14:tracePt t="75800" x="4257675" y="4432300"/>
          <p14:tracePt t="75808" x="4202113" y="4432300"/>
          <p14:tracePt t="75816" x="4184650" y="4432300"/>
          <p14:tracePt t="75824" x="4129088" y="4432300"/>
          <p14:tracePt t="75832" x="4075113" y="4432300"/>
          <p14:tracePt t="75839" x="4002088" y="4432300"/>
          <p14:tracePt t="75847" x="3911600" y="4432300"/>
          <p14:tracePt t="75855" x="3819525" y="4432300"/>
          <p14:tracePt t="75862" x="3683000" y="4405313"/>
          <p14:tracePt t="75870" x="3556000" y="4405313"/>
          <p14:tracePt t="75885" x="3463925" y="4405313"/>
          <p14:tracePt t="75886" x="3336925" y="4405313"/>
          <p14:tracePt t="75894" x="3244850" y="4405313"/>
          <p14:tracePt t="75902" x="3136900" y="4405313"/>
          <p14:tracePt t="75910" x="3044825" y="4405313"/>
          <p14:tracePt t="75918" x="2990850" y="4405313"/>
          <p14:tracePt t="75927" x="2935288" y="4405313"/>
          <p14:tracePt t="75934" x="2889250" y="4405313"/>
          <p14:tracePt t="75942" x="2862263" y="4405313"/>
          <p14:tracePt t="75951" x="2852738" y="4405313"/>
          <p14:tracePt t="75960" x="2835275" y="4413250"/>
          <p14:tracePt t="75969" x="2817813" y="4413250"/>
          <p14:tracePt t="75976" x="2808288" y="4422775"/>
          <p14:tracePt t="75987" x="2798763" y="4422775"/>
          <p14:tracePt t="75991" x="2781300" y="4441825"/>
          <p14:tracePt t="76000" x="2725738" y="4441825"/>
          <p14:tracePt t="76008" x="2679700" y="4459288"/>
          <p14:tracePt t="76016" x="2579688" y="4478338"/>
          <p14:tracePt t="76024" x="2516188" y="4495800"/>
          <p14:tracePt t="76031" x="2443163" y="4495800"/>
          <p14:tracePt t="76039" x="2370138" y="4514850"/>
          <p14:tracePt t="76048" x="2297113" y="4522788"/>
          <p14:tracePt t="76056" x="2251075" y="4522788"/>
          <p14:tracePt t="76063" x="2224088" y="4522788"/>
          <p14:tracePt t="76070" x="2170113" y="4532313"/>
          <p14:tracePt t="76078" x="2106613" y="4578350"/>
          <p14:tracePt t="76086" x="2087563" y="4578350"/>
          <p14:tracePt t="76102" x="2051050" y="4587875"/>
          <p14:tracePt t="76110" x="2033588" y="4595813"/>
          <p14:tracePt t="76132" x="2033588" y="4605338"/>
          <p14:tracePt t="76145" x="2014538" y="4614863"/>
          <p14:tracePt t="76153" x="2005013" y="4624388"/>
          <p14:tracePt t="76320" x="2041525" y="4624388"/>
          <p14:tracePt t="76331" x="2078038" y="4624388"/>
          <p14:tracePt t="76334" x="2124075" y="4614863"/>
          <p14:tracePt t="76344" x="2160588" y="4605338"/>
          <p14:tracePt t="76351" x="2224088" y="4595813"/>
          <p14:tracePt t="76360" x="2279650" y="4578350"/>
          <p14:tracePt t="76369" x="2343150" y="4578350"/>
          <p14:tracePt t="76376" x="2370138" y="4559300"/>
          <p14:tracePt t="76385" x="2389188" y="4559300"/>
          <p14:tracePt t="76392" x="2397125" y="4551363"/>
          <p14:tracePt t="76400" x="2416175" y="4551363"/>
          <p14:tracePt t="76408" x="2433638" y="4541838"/>
          <p14:tracePt t="76918" x="2462213" y="4541838"/>
          <p14:tracePt t="76926" x="2516188" y="4541838"/>
          <p14:tracePt t="76934" x="2543175" y="4541838"/>
          <p14:tracePt t="76942" x="2598738" y="4541838"/>
          <p14:tracePt t="76951" x="2635250" y="4541838"/>
          <p14:tracePt t="76958" x="2679700" y="4541838"/>
          <p14:tracePt t="76967" x="2698750" y="4541838"/>
          <p14:tracePt t="76974" x="2725738" y="4541838"/>
          <p14:tracePt t="76982" x="2744788" y="4541838"/>
          <p14:tracePt t="76990" x="2762250" y="4541838"/>
          <p14:tracePt t="76998" x="2771775" y="4541838"/>
          <p14:tracePt t="77006" x="2781300" y="4541838"/>
          <p14:tracePt t="77014" x="2789238" y="4541838"/>
          <p14:tracePt t="77022" x="2798763" y="4541838"/>
          <p14:tracePt t="77038" x="2808288" y="4541838"/>
          <p14:tracePt t="77070" x="2817813" y="4532313"/>
          <p14:tracePt t="77272" x="2825750" y="4532313"/>
          <p14:tracePt t="77280" x="2844800" y="4532313"/>
          <p14:tracePt t="77288" x="2852738" y="4532313"/>
          <p14:tracePt t="77296" x="2862263" y="4532313"/>
          <p14:tracePt t="77304" x="2881313" y="4532313"/>
          <p14:tracePt t="77311" x="2889250" y="4532313"/>
          <p14:tracePt t="77318" x="2898775" y="4532313"/>
          <p14:tracePt t="77326" x="2908300" y="4532313"/>
          <p14:tracePt t="77334" x="2925763" y="4532313"/>
          <p14:tracePt t="77342" x="2944813" y="4532313"/>
          <p14:tracePt t="77358" x="2962275" y="4532313"/>
          <p14:tracePt t="77369" x="2971800" y="4532313"/>
          <p14:tracePt t="77377" x="2981325" y="4532313"/>
          <p14:tracePt t="77389" x="2990850" y="4532313"/>
          <p14:tracePt t="77440" x="3008313" y="4532313"/>
          <p14:tracePt t="77448" x="3017838" y="4532313"/>
          <p14:tracePt t="77464" x="3027363" y="4532313"/>
          <p14:tracePt t="77478" x="3044825" y="4532313"/>
          <p14:tracePt t="77486" x="3063875" y="4532313"/>
          <p14:tracePt t="77494" x="3081338" y="4532313"/>
          <p14:tracePt t="77502" x="3136900" y="4568825"/>
          <p14:tracePt t="77510" x="3236913" y="4587875"/>
          <p14:tracePt t="77518" x="3327400" y="4614863"/>
          <p14:tracePt t="77526" x="3427413" y="4641850"/>
          <p14:tracePt t="77535" x="3527425" y="4697413"/>
          <p14:tracePt t="77546" x="3563938" y="4697413"/>
          <p14:tracePt t="77552" x="3636963" y="4705350"/>
          <p14:tracePt t="77563" x="3673475" y="4705350"/>
          <p14:tracePt t="77567" x="3709988" y="4714875"/>
          <p14:tracePt t="77585" x="3719513" y="4714875"/>
          <p14:tracePt t="77672" x="3729038" y="4714875"/>
          <p14:tracePt t="77680" x="3738563" y="4714875"/>
          <p14:tracePt t="77688" x="3765550" y="4714875"/>
          <p14:tracePt t="77696" x="3783013" y="4714875"/>
          <p14:tracePt t="77703" x="3810000" y="4714875"/>
          <p14:tracePt t="77711" x="3829050" y="4714875"/>
          <p14:tracePt t="77721" x="3846513" y="4714875"/>
          <p14:tracePt t="77726" x="3865563" y="4705350"/>
          <p14:tracePt t="77936" x="3875088" y="4697413"/>
          <p14:tracePt t="77947" x="3902075" y="4697413"/>
          <p14:tracePt t="77953" x="3929063" y="4678363"/>
          <p14:tracePt t="77961" x="3975100" y="4678363"/>
          <p14:tracePt t="77970" x="4011613" y="4660900"/>
          <p14:tracePt t="77978" x="4075113" y="4632325"/>
          <p14:tracePt t="77984" x="4129088" y="4632325"/>
          <p14:tracePt t="77991" x="4194175" y="4624388"/>
          <p14:tracePt t="78000" x="4275138" y="4578350"/>
          <p14:tracePt t="78008" x="4330700" y="4568825"/>
          <p14:tracePt t="78015" x="4413250" y="4522788"/>
          <p14:tracePt t="78024" x="4430713" y="4522788"/>
          <p14:tracePt t="78035" x="4448175" y="4522788"/>
          <p14:tracePt t="78039" x="4476750" y="4514850"/>
          <p14:tracePt t="78385" x="4476750" y="4522788"/>
          <p14:tracePt t="78392" x="4476750" y="4532313"/>
          <p14:tracePt t="78400" x="4476750" y="4551363"/>
          <p14:tracePt t="78408" x="4476750" y="4559300"/>
          <p14:tracePt t="78415" x="4476750" y="4568825"/>
          <p14:tracePt t="78432" x="4476750" y="4587875"/>
          <p14:tracePt t="78439" x="4476750" y="4595813"/>
          <p14:tracePt t="78701" x="4484688" y="4605338"/>
          <p14:tracePt t="79204" x="4494213" y="4605338"/>
          <p14:tracePt t="79209" x="4513263" y="4605338"/>
          <p14:tracePt t="79216" x="4549775" y="4595813"/>
          <p14:tracePt t="79224" x="4586288" y="4595813"/>
          <p14:tracePt t="79232" x="4622800" y="4587875"/>
          <p14:tracePt t="79239" x="4640263" y="4587875"/>
          <p14:tracePt t="79247" x="4686300" y="4578350"/>
          <p14:tracePt t="79255" x="4722813" y="4578350"/>
          <p14:tracePt t="79263" x="4759325" y="4551363"/>
          <p14:tracePt t="79271" x="4767263" y="4551363"/>
          <p14:tracePt t="79278" x="4786313" y="4551363"/>
          <p14:tracePt t="79288" x="4822825" y="4551363"/>
          <p14:tracePt t="79303" x="4840288" y="4541838"/>
          <p14:tracePt t="79631" x="4849813" y="4541838"/>
          <p14:tracePt t="79639" x="4859338" y="4541838"/>
          <p14:tracePt t="79646" x="4868863" y="4541838"/>
          <p14:tracePt t="79655" x="4895850" y="4541838"/>
          <p14:tracePt t="79662" x="4905375" y="4541838"/>
          <p14:tracePt t="79686" x="4932363" y="4541838"/>
          <p14:tracePt t="79694" x="4941888" y="4541838"/>
          <p14:tracePt t="79702" x="4978400" y="4541838"/>
          <p14:tracePt t="79718" x="4995863" y="4541838"/>
          <p14:tracePt t="79727" x="5022850" y="4551363"/>
          <p14:tracePt t="79735" x="5041900" y="4559300"/>
          <p14:tracePt t="79743" x="5078413" y="4559300"/>
          <p14:tracePt t="79752" x="5095875" y="4559300"/>
          <p14:tracePt t="79759" x="5122863" y="4559300"/>
          <p14:tracePt t="79768" x="5151438" y="4559300"/>
          <p14:tracePt t="79775" x="5168900" y="4559300"/>
          <p14:tracePt t="79783" x="5178425" y="4559300"/>
          <p14:tracePt t="79790" x="5195888" y="4559300"/>
          <p14:tracePt t="79799" x="5224463" y="4559300"/>
          <p14:tracePt t="79806" x="5232400" y="4559300"/>
          <p14:tracePt t="79815" x="5251450" y="4559300"/>
          <p14:tracePt t="79822" x="5260975" y="4559300"/>
          <p14:tracePt t="79831" x="5278438" y="4559300"/>
          <p14:tracePt t="79838" x="5305425" y="4559300"/>
          <p14:tracePt t="79846" x="5314950" y="4559300"/>
          <p14:tracePt t="79854" x="5324475" y="4551363"/>
          <p14:tracePt t="79871" x="5341938" y="4551363"/>
          <p14:tracePt t="79928" x="5351463" y="4551363"/>
          <p14:tracePt t="79952" x="5360988" y="4551363"/>
          <p14:tracePt t="79969" x="5368925" y="4541838"/>
          <p14:tracePt t="83735" x="5387975" y="4551363"/>
          <p14:tracePt t="83743" x="5461000" y="4595813"/>
          <p14:tracePt t="83751" x="5497513" y="4632325"/>
          <p14:tracePt t="83759" x="5580063" y="4668838"/>
          <p14:tracePt t="83767" x="5634038" y="4697413"/>
          <p14:tracePt t="83775" x="5688013" y="4732338"/>
          <p14:tracePt t="83824" x="5688013" y="4697413"/>
          <p14:tracePt t="83840" x="5688013" y="4687888"/>
          <p14:tracePt t="83912" x="5661025" y="4687888"/>
          <p14:tracePt t="83920" x="5643563" y="4687888"/>
          <p14:tracePt t="83931" x="5597525" y="4687888"/>
          <p14:tracePt t="83936" x="5588000" y="4687888"/>
          <p14:tracePt t="83943" x="5570538" y="4687888"/>
          <p14:tracePt t="83951" x="5561013" y="4687888"/>
          <p14:tracePt t="83959" x="5551488" y="4687888"/>
          <p14:tracePt t="83968" x="5524500" y="4678363"/>
          <p14:tracePt t="84137" x="5524500" y="4660900"/>
          <p14:tracePt t="84144" x="5524500" y="4651375"/>
          <p14:tracePt t="84424" x="5524500" y="4624388"/>
          <p14:tracePt t="84432" x="5524500" y="4605338"/>
          <p14:tracePt t="84440" x="5524500" y="4595813"/>
          <p14:tracePt t="84448" x="5524500" y="4578350"/>
          <p14:tracePt t="84456" x="5524500" y="4559300"/>
          <p14:tracePt t="84463" x="5524500" y="4522788"/>
          <p14:tracePt t="84471" x="5524500" y="4505325"/>
          <p14:tracePt t="84478" x="5524500" y="4459288"/>
          <p14:tracePt t="84487" x="5524500" y="4449763"/>
          <p14:tracePt t="84495" x="5524500" y="4413250"/>
          <p14:tracePt t="85001" x="5534025" y="4405313"/>
          <p14:tracePt t="85008" x="5551488" y="4405313"/>
          <p14:tracePt t="85022" x="5570538" y="4405313"/>
          <p14:tracePt t="85030" x="5580063" y="4422775"/>
          <p14:tracePt t="85038" x="5588000" y="4432300"/>
          <p14:tracePt t="85046" x="5607050" y="4449763"/>
          <p14:tracePt t="85078" x="5607050" y="4459288"/>
          <p14:tracePt t="85210" x="5607050" y="4468813"/>
          <p14:tracePt t="85214" x="5607050" y="4478338"/>
          <p14:tracePt t="85222" x="5597525" y="4486275"/>
          <p14:tracePt t="85231" x="5597525" y="4495800"/>
          <p14:tracePt t="85262" x="5588000" y="4505325"/>
          <p14:tracePt t="85310" x="5570538" y="4505325"/>
          <p14:tracePt t="85662" x="5597525" y="4505325"/>
          <p14:tracePt t="85670" x="5616575" y="4514850"/>
          <p14:tracePt t="85678" x="5634038" y="4514850"/>
          <p14:tracePt t="85686" x="5661025" y="4514850"/>
          <p14:tracePt t="85694" x="5707063" y="4532313"/>
          <p14:tracePt t="85702" x="5716588" y="4532313"/>
          <p14:tracePt t="85710" x="5734050" y="4532313"/>
          <p14:tracePt t="85718" x="5743575" y="4532313"/>
          <p14:tracePt t="85734" x="5753100" y="4532313"/>
          <p14:tracePt t="85742" x="5761038" y="4532313"/>
          <p14:tracePt t="85775" x="5780088" y="4532313"/>
          <p14:tracePt t="85894" x="5789613" y="4532313"/>
          <p14:tracePt t="85911" x="5797550" y="4532313"/>
          <p14:tracePt t="85919" x="5816600" y="4532313"/>
          <p14:tracePt t="85928" x="5826125" y="4532313"/>
          <p14:tracePt t="85934" x="5834063" y="4532313"/>
          <p14:tracePt t="85944" x="5843588" y="4522788"/>
          <p14:tracePt t="85953" x="5853113" y="4514850"/>
          <p14:tracePt t="86078" x="5853113" y="4505325"/>
          <p14:tracePt t="86199" x="5862638" y="4505325"/>
          <p14:tracePt t="86207" x="5853113" y="4522788"/>
          <p14:tracePt t="86216" x="5843588" y="4532313"/>
          <p14:tracePt t="86224" x="5834063" y="4551363"/>
          <p14:tracePt t="86233" x="5826125" y="4559300"/>
          <p14:tracePt t="86246" x="5816600" y="4559300"/>
          <p14:tracePt t="86455" x="5797550" y="4559300"/>
          <p14:tracePt t="86463" x="5743575" y="4559300"/>
          <p14:tracePt t="86471" x="5670550" y="4559300"/>
          <p14:tracePt t="86480" x="5597525" y="4559300"/>
          <p14:tracePt t="86488" x="5543550" y="4559300"/>
          <p14:tracePt t="86494" x="5478463" y="4559300"/>
          <p14:tracePt t="86502" x="5424488" y="4559300"/>
          <p14:tracePt t="86510" x="5368925" y="4559300"/>
          <p14:tracePt t="86519" x="5360988" y="4559300"/>
          <p14:tracePt t="86526" x="5324475" y="4559300"/>
          <p14:tracePt t="86534" x="5314950" y="4559300"/>
          <p14:tracePt t="86542" x="5305425" y="4559300"/>
          <p14:tracePt t="86558" x="5297488" y="4559300"/>
          <p14:tracePt t="86633" x="5287963" y="4559300"/>
          <p14:tracePt t="87089" x="5278438" y="4559300"/>
          <p14:tracePt t="87096" x="5241925" y="4559300"/>
          <p14:tracePt t="87106" x="5205413" y="4559300"/>
          <p14:tracePt t="87110" x="5114925" y="4559300"/>
          <p14:tracePt t="87118" x="4986338" y="4559300"/>
          <p14:tracePt t="87126" x="4876800" y="4559300"/>
          <p14:tracePt t="87135" x="4803775" y="4559300"/>
          <p14:tracePt t="87142" x="4713288" y="4559300"/>
          <p14:tracePt t="87150" x="4622800" y="4559300"/>
          <p14:tracePt t="87158" x="4513263" y="4541838"/>
          <p14:tracePt t="87166" x="4448175" y="4522788"/>
          <p14:tracePt t="87174" x="4340225" y="4505325"/>
          <p14:tracePt t="87183" x="4257675" y="4468813"/>
          <p14:tracePt t="87190" x="4194175" y="4449763"/>
          <p14:tracePt t="87199" x="4138613" y="4441825"/>
          <p14:tracePt t="87206" x="4075113" y="4413250"/>
          <p14:tracePt t="87214" x="4011613" y="4405313"/>
          <p14:tracePt t="87222" x="3975100" y="4395788"/>
          <p14:tracePt t="87231" x="3929063" y="4395788"/>
          <p14:tracePt t="87239" x="3902075" y="4376738"/>
          <p14:tracePt t="87247" x="3856038" y="4349750"/>
          <p14:tracePt t="87255" x="3829050" y="4349750"/>
          <p14:tracePt t="87263" x="3802063" y="4349750"/>
          <p14:tracePt t="87272" x="3765550" y="4340225"/>
          <p14:tracePt t="87280" x="3738563" y="4332288"/>
          <p14:tracePt t="87287" x="3702050" y="4322763"/>
          <p14:tracePt t="87296" x="3692525" y="4313238"/>
          <p14:tracePt t="87306" x="3673475" y="4303713"/>
          <p14:tracePt t="87326" x="3656013" y="4295775"/>
          <p14:tracePt t="87351" x="3646488" y="4286250"/>
          <p14:tracePt t="87360" x="3636963" y="4259263"/>
          <p14:tracePt t="87369" x="3619500" y="4240213"/>
          <p14:tracePt t="87374" x="3600450" y="4213225"/>
          <p14:tracePt t="87383" x="3592513" y="4203700"/>
          <p14:tracePt t="87390" x="3573463" y="4195763"/>
          <p14:tracePt t="87399" x="3556000" y="4176713"/>
          <p14:tracePt t="87406" x="3546475" y="4167188"/>
          <p14:tracePt t="87414" x="3536950" y="4159250"/>
          <p14:tracePt t="87422" x="3527425" y="4149725"/>
          <p14:tracePt t="87479" x="3509963" y="4122738"/>
          <p14:tracePt t="87495" x="3509963" y="4094163"/>
          <p14:tracePt t="87503" x="3509963" y="4076700"/>
          <p14:tracePt t="87511" x="3509963" y="4049713"/>
          <p14:tracePt t="87519" x="3509963" y="4040188"/>
          <p14:tracePt t="87527" x="3509963" y="4013200"/>
          <p14:tracePt t="87535" x="3509963" y="3994150"/>
          <p14:tracePt t="87543" x="3509963" y="3984625"/>
          <p14:tracePt t="87551" x="3509963" y="3957638"/>
          <p14:tracePt t="87559" x="3519488" y="3940175"/>
          <p14:tracePt t="87568" x="3527425" y="3930650"/>
          <p14:tracePt t="87575" x="3546475" y="3911600"/>
          <p14:tracePt t="87590" x="3573463" y="3903663"/>
          <p14:tracePt t="87599" x="3582988" y="3894138"/>
          <p14:tracePt t="87606" x="3600450" y="3875088"/>
          <p14:tracePt t="87614" x="3619500" y="3857625"/>
          <p14:tracePt t="87622" x="3636963" y="3840163"/>
          <p14:tracePt t="87630" x="3683000" y="3840163"/>
          <p14:tracePt t="87638" x="3738563" y="3840163"/>
          <p14:tracePt t="87647" x="3802063" y="3811588"/>
          <p14:tracePt t="87654" x="3856038" y="3803650"/>
          <p14:tracePt t="87664" x="3929063" y="3803650"/>
          <p14:tracePt t="87670" x="3992563" y="3794125"/>
          <p14:tracePt t="87679" x="4102100" y="3794125"/>
          <p14:tracePt t="87686" x="4175125" y="3794125"/>
          <p14:tracePt t="87694" x="4211638" y="3794125"/>
          <p14:tracePt t="87702" x="4257675" y="3794125"/>
          <p14:tracePt t="87710" x="4275138" y="3794125"/>
          <p14:tracePt t="87835" x="4267200" y="3794125"/>
          <p14:tracePt t="87838" x="4257675" y="3794125"/>
          <p14:tracePt t="87847" x="4248150" y="3803650"/>
          <p14:tracePt t="87854" x="4230688" y="3803650"/>
          <p14:tracePt t="87870" x="4230688" y="3811588"/>
          <p14:tracePt t="87878" x="4221163" y="3821113"/>
          <p14:tracePt t="87903" x="4175125" y="3857625"/>
          <p14:tracePt t="87910" x="4165600" y="3867150"/>
          <p14:tracePt t="87918" x="4157663" y="3867150"/>
          <p14:tracePt t="87926" x="4138613" y="3875088"/>
          <p14:tracePt t="87934" x="4129088" y="3884613"/>
          <p14:tracePt t="87951" x="4121150" y="3894138"/>
          <p14:tracePt t="87960" x="4111625" y="3894138"/>
          <p14:tracePt t="88008" x="4102100" y="3894138"/>
          <p14:tracePt t="88019" x="4075113" y="3894138"/>
          <p14:tracePt t="88035" x="4057650" y="3894138"/>
          <p14:tracePt t="88040" x="4029075" y="3894138"/>
          <p14:tracePt t="88051" x="4021138" y="3894138"/>
          <p14:tracePt t="88056" x="3992563" y="3884613"/>
          <p14:tracePt t="88066" x="3975100" y="3884613"/>
          <p14:tracePt t="88070" x="3956050" y="3884613"/>
          <p14:tracePt t="88079" x="3938588" y="3884613"/>
          <p14:tracePt t="88086" x="3919538" y="3884613"/>
          <p14:tracePt t="88094" x="3911600" y="3884613"/>
          <p14:tracePt t="88102" x="3902075" y="3884613"/>
          <p14:tracePt t="88312" x="3902075" y="3875088"/>
          <p14:tracePt t="88321" x="3902075" y="3857625"/>
          <p14:tracePt t="88328" x="3902075" y="3840163"/>
          <p14:tracePt t="88338" x="3902075" y="3830638"/>
          <p14:tracePt t="88342" x="3902075" y="3811588"/>
          <p14:tracePt t="88446" x="3892550" y="3803650"/>
          <p14:tracePt t="88462" x="3865563" y="3784600"/>
          <p14:tracePt t="88531" x="3865563" y="3775075"/>
          <p14:tracePt t="88728" x="3856038" y="3775075"/>
          <p14:tracePt t="88736" x="3846513" y="3775075"/>
          <p14:tracePt t="88744" x="3838575" y="3775075"/>
          <p14:tracePt t="88753" x="3829050" y="3775075"/>
          <p14:tracePt t="88759" x="3810000" y="3775075"/>
          <p14:tracePt t="89152" x="3810000" y="3784600"/>
          <p14:tracePt t="89160" x="3810000" y="3794125"/>
          <p14:tracePt t="89176" x="3802063" y="3803650"/>
          <p14:tracePt t="89864" x="3792538" y="3821113"/>
          <p14:tracePt t="89872" x="3756025" y="3875088"/>
          <p14:tracePt t="89880" x="3746500" y="3921125"/>
          <p14:tracePt t="89888" x="3729038" y="3957638"/>
          <p14:tracePt t="89903" x="3673475" y="4030663"/>
          <p14:tracePt t="89910" x="3673475" y="4067175"/>
          <p14:tracePt t="89918" x="3673475" y="4076700"/>
          <p14:tracePt t="89926" x="3673475" y="4094163"/>
          <p14:tracePt t="89934" x="3673475" y="4103688"/>
          <p14:tracePt t="89942" x="3665538" y="4113213"/>
          <p14:tracePt t="89966" x="3665538" y="4122738"/>
          <p14:tracePt t="89975" x="3665538" y="4149725"/>
          <p14:tracePt t="89983" x="3665538" y="4167188"/>
          <p14:tracePt t="89991" x="3665538" y="4203700"/>
          <p14:tracePt t="90001" x="3665538" y="4259263"/>
          <p14:tracePt t="90007" x="3665538" y="4313238"/>
          <p14:tracePt t="90016" x="3629025" y="4376738"/>
          <p14:tracePt t="90023" x="3619500" y="4441825"/>
          <p14:tracePt t="90031" x="3609975" y="4486275"/>
          <p14:tracePt t="90041" x="3609975" y="4495800"/>
          <p14:tracePt t="90048" x="3609975" y="4532313"/>
          <p14:tracePt t="90057" x="3582988" y="4551363"/>
          <p14:tracePt t="90174" x="3582988" y="4568825"/>
          <p14:tracePt t="90184" x="3573463" y="4587875"/>
          <p14:tracePt t="90199" x="3573463" y="4614863"/>
          <p14:tracePt t="90206" x="3573463" y="4624388"/>
          <p14:tracePt t="90214" x="3573463" y="4632325"/>
          <p14:tracePt t="90222" x="3573463" y="4641850"/>
          <p14:tracePt t="90230" x="3563938" y="4651375"/>
          <p14:tracePt t="90271" x="3536950" y="4687888"/>
          <p14:tracePt t="90278" x="3536950" y="4697413"/>
          <p14:tracePt t="90286" x="3527425" y="4705350"/>
          <p14:tracePt t="90294" x="3527425" y="4724400"/>
          <p14:tracePt t="90303" x="3527425" y="4760913"/>
          <p14:tracePt t="90310" x="3519488" y="4778375"/>
          <p14:tracePt t="90318" x="3509963" y="4805363"/>
          <p14:tracePt t="90326" x="3490913" y="4851400"/>
          <p14:tracePt t="90334" x="3482975" y="4878388"/>
          <p14:tracePt t="90342" x="3473450" y="4897438"/>
          <p14:tracePt t="90350" x="3463925" y="4924425"/>
          <p14:tracePt t="90367" x="3463925" y="4943475"/>
          <p14:tracePt t="90374" x="3446463" y="4960938"/>
          <p14:tracePt t="90910" x="3473450" y="4951413"/>
          <p14:tracePt t="90918" x="3482975" y="4951413"/>
          <p14:tracePt t="90926" x="3490913" y="4951413"/>
          <p14:tracePt t="90942" x="3500438" y="4951413"/>
          <p14:tracePt t="91760" x="3527425" y="4951413"/>
          <p14:tracePt t="91767" x="3563938" y="4951413"/>
          <p14:tracePt t="91776" x="3619500" y="4951413"/>
          <p14:tracePt t="91784" x="3656013" y="4943475"/>
          <p14:tracePt t="91791" x="3692525" y="4943475"/>
          <p14:tracePt t="91801" x="3738563" y="4943475"/>
          <p14:tracePt t="91808" x="3775075" y="4943475"/>
          <p14:tracePt t="91817" x="3792538" y="4943475"/>
          <p14:tracePt t="91824" x="3802063" y="4943475"/>
          <p14:tracePt t="91830" x="3819525" y="4943475"/>
          <p14:tracePt t="91846" x="3829050" y="4933950"/>
          <p14:tracePt t="91862" x="3838575" y="4924425"/>
          <p14:tracePt t="91870" x="3846513" y="4914900"/>
          <p14:tracePt t="91984" x="3829050" y="4914900"/>
          <p14:tracePt t="91994" x="3819525" y="4914900"/>
          <p14:tracePt t="93232" x="3819525" y="4924425"/>
          <p14:tracePt t="93240" x="3819525" y="4943475"/>
          <p14:tracePt t="93249" x="3819525" y="4960938"/>
          <p14:tracePt t="93258" x="3802063" y="4970463"/>
          <p14:tracePt t="93273" x="3792538" y="4979988"/>
          <p14:tracePt t="93294" x="3783013" y="4979988"/>
          <p14:tracePt t="93310" x="3775075" y="4979988"/>
          <p14:tracePt t="93478" x="3756025" y="4979988"/>
          <p14:tracePt t="93535" x="3746500" y="4979988"/>
          <p14:tracePt t="93550" x="3738563" y="4979988"/>
          <p14:tracePt t="93575" x="3719513" y="4979988"/>
          <p14:tracePt t="93646" x="3709988" y="4979988"/>
          <p14:tracePt t="93879" x="3692525" y="4979988"/>
          <p14:tracePt t="93886" x="3665538" y="4979988"/>
          <p14:tracePt t="93895" x="3656013" y="4979988"/>
          <p14:tracePt t="93902" x="3619500" y="4979988"/>
          <p14:tracePt t="93910" x="3609975" y="4979988"/>
          <p14:tracePt t="93918" x="3582988" y="4979988"/>
          <p14:tracePt t="94104" x="3573463" y="4970463"/>
          <p14:tracePt t="94117" x="3573463" y="4960938"/>
          <p14:tracePt t="94120" x="3573463" y="4951413"/>
          <p14:tracePt t="94239" x="3573463" y="4943475"/>
          <p14:tracePt t="94246" x="3582988" y="4943475"/>
          <p14:tracePt t="94254" x="3636963" y="4933950"/>
          <p14:tracePt t="94262" x="3683000" y="4933950"/>
          <p14:tracePt t="94270" x="3719513" y="4933950"/>
          <p14:tracePt t="94279" x="3775075" y="4933950"/>
          <p14:tracePt t="94286" x="3810000" y="4933950"/>
          <p14:tracePt t="94295" x="3846513" y="4933950"/>
          <p14:tracePt t="94302" x="3892550" y="4933950"/>
          <p14:tracePt t="94311" x="3919538" y="4933950"/>
          <p14:tracePt t="94318" x="3938588" y="4933950"/>
          <p14:tracePt t="94327" x="3956050" y="4951413"/>
          <p14:tracePt t="94336" x="3965575" y="4951413"/>
          <p14:tracePt t="94343" x="3984625" y="4960938"/>
          <p14:tracePt t="94407" x="3992563" y="4960938"/>
          <p14:tracePt t="94415" x="4011613" y="4960938"/>
          <p14:tracePt t="94422" x="4057650" y="4960938"/>
          <p14:tracePt t="94430" x="4084638" y="4951413"/>
          <p14:tracePt t="94438" x="4129088" y="4951413"/>
          <p14:tracePt t="94446" x="4165600" y="4951413"/>
          <p14:tracePt t="94454" x="4211638" y="4951413"/>
          <p14:tracePt t="94462" x="4221163" y="4951413"/>
          <p14:tracePt t="94470" x="4230688" y="4951413"/>
          <p14:tracePt t="94600" x="4248150" y="4951413"/>
          <p14:tracePt t="94617" x="4267200" y="4951413"/>
          <p14:tracePt t="94624" x="4294188" y="4951413"/>
          <p14:tracePt t="94637" x="4330700" y="4951413"/>
          <p14:tracePt t="94639" x="4357688" y="4951413"/>
          <p14:tracePt t="94649" x="4384675" y="4951413"/>
          <p14:tracePt t="94654" x="4413250" y="4951413"/>
          <p14:tracePt t="94662" x="4440238" y="4951413"/>
          <p14:tracePt t="94670" x="4457700" y="4951413"/>
          <p14:tracePt t="94678" x="4494213" y="4951413"/>
          <p14:tracePt t="94695" x="4513263" y="4951413"/>
          <p14:tracePt t="94702" x="4540250" y="4951413"/>
          <p14:tracePt t="94711" x="4557713" y="4951413"/>
          <p14:tracePt t="94718" x="4594225" y="4951413"/>
          <p14:tracePt t="94726" x="4603750" y="4951413"/>
          <p14:tracePt t="94735" x="4640263" y="4943475"/>
          <p14:tracePt t="94754" x="4649788" y="4933950"/>
          <p14:tracePt t="95016" x="4640263" y="4933950"/>
          <p14:tracePt t="95024" x="4613275" y="4933950"/>
          <p14:tracePt t="95035" x="4594225" y="4933950"/>
          <p14:tracePt t="95040" x="4557713" y="4933950"/>
          <p14:tracePt t="95049" x="4540250" y="4933950"/>
          <p14:tracePt t="95056" x="4494213" y="4933950"/>
          <p14:tracePt t="95063" x="4457700" y="4933950"/>
          <p14:tracePt t="95070" x="4440238" y="4933950"/>
          <p14:tracePt t="95080" x="4384675" y="4951413"/>
          <p14:tracePt t="95088" x="4348163" y="4970463"/>
          <p14:tracePt t="95099" x="4294188" y="4987925"/>
          <p14:tracePt t="95105" x="4211638" y="5033963"/>
          <p14:tracePt t="95112" x="4148138" y="5060950"/>
          <p14:tracePt t="95120" x="4065588" y="5097463"/>
          <p14:tracePt t="95127" x="3975100" y="5126038"/>
          <p14:tracePt t="95139" x="3875088" y="5170488"/>
          <p14:tracePt t="95142" x="3765550" y="5197475"/>
          <p14:tracePt t="95151" x="3665538" y="5226050"/>
          <p14:tracePt t="95158" x="3592513" y="5226050"/>
          <p14:tracePt t="95167" x="3527425" y="5233988"/>
          <p14:tracePt t="95174" x="3436938" y="5233988"/>
          <p14:tracePt t="95182" x="3409950" y="5233988"/>
          <p14:tracePt t="95190" x="3346450" y="5233988"/>
          <p14:tracePt t="95199" x="3300413" y="5233988"/>
          <p14:tracePt t="95206" x="3244850" y="5233988"/>
          <p14:tracePt t="95215" x="3181350" y="5207000"/>
          <p14:tracePt t="95222" x="3100388" y="5180013"/>
          <p14:tracePt t="95230" x="3063875" y="5170488"/>
          <p14:tracePt t="95238" x="2944813" y="5143500"/>
          <p14:tracePt t="95246" x="2852738" y="5126038"/>
          <p14:tracePt t="95254" x="2762250" y="5097463"/>
          <p14:tracePt t="95262" x="2679700" y="5097463"/>
          <p14:tracePt t="95270" x="2625725" y="5097463"/>
          <p14:tracePt t="95278" x="2570163" y="5097463"/>
          <p14:tracePt t="95286" x="2543175" y="5097463"/>
          <p14:tracePt t="95294" x="2516188" y="5097463"/>
          <p14:tracePt t="95302" x="2479675" y="5097463"/>
          <p14:tracePt t="95310" x="2462213" y="5097463"/>
          <p14:tracePt t="95415" x="2443163" y="5097463"/>
          <p14:tracePt t="95424" x="2406650" y="5106988"/>
          <p14:tracePt t="95432" x="2370138" y="5116513"/>
          <p14:tracePt t="95440" x="2287588" y="5143500"/>
          <p14:tracePt t="95446" x="2260600" y="5153025"/>
          <p14:tracePt t="95456" x="2243138" y="5160963"/>
          <p14:tracePt t="95464" x="2197100" y="5180013"/>
          <p14:tracePt t="95474" x="2160588" y="5189538"/>
          <p14:tracePt t="95480" x="2124075" y="5207000"/>
          <p14:tracePt t="95488" x="2106613" y="5216525"/>
          <p14:tracePt t="95495" x="2087563" y="5216525"/>
          <p14:tracePt t="95502" x="2060575" y="5233988"/>
          <p14:tracePt t="95510" x="2051050" y="5243513"/>
          <p14:tracePt t="95542" x="2041525" y="5253038"/>
          <p14:tracePt t="95559" x="2033588" y="5262563"/>
          <p14:tracePt t="95576" x="2033588" y="5280025"/>
          <p14:tracePt t="95590" x="2033588" y="5289550"/>
          <p14:tracePt t="95599" x="2033588" y="5299075"/>
          <p14:tracePt t="95606" x="2033588" y="5316538"/>
          <p14:tracePt t="95615" x="2014538" y="5335588"/>
          <p14:tracePt t="95630" x="2014538" y="5343525"/>
          <p14:tracePt t="95638" x="2014538" y="5362575"/>
          <p14:tracePt t="95646" x="2005013" y="5372100"/>
          <p14:tracePt t="95694" x="1997075" y="5380038"/>
          <p14:tracePt t="95710" x="1978025" y="5380038"/>
          <p14:tracePt t="95719" x="1960563" y="5399088"/>
          <p14:tracePt t="95727" x="1914525" y="5426075"/>
          <p14:tracePt t="95736" x="1895475" y="5435600"/>
          <p14:tracePt t="95743" x="1860550" y="5472113"/>
          <p14:tracePt t="95752" x="1831975" y="5481638"/>
          <p14:tracePt t="95758" x="1795463" y="5499100"/>
          <p14:tracePt t="95769" x="1768475" y="5518150"/>
          <p14:tracePt t="95775" x="1741488" y="5545138"/>
          <p14:tracePt t="95785" x="1731963" y="5545138"/>
          <p14:tracePt t="95792" x="1714500" y="5545138"/>
          <p14:tracePt t="95936" x="1731963" y="5545138"/>
          <p14:tracePt t="95944" x="1787525" y="5545138"/>
          <p14:tracePt t="95952" x="1851025" y="5508625"/>
          <p14:tracePt t="95959" x="1931988" y="5481638"/>
          <p14:tracePt t="95969" x="2041525" y="5453063"/>
          <p14:tracePt t="95976" x="2124075" y="5445125"/>
          <p14:tracePt t="95985" x="2214563" y="5416550"/>
          <p14:tracePt t="95992" x="2297113" y="5389563"/>
          <p14:tracePt t="96002" x="2397125" y="5362575"/>
          <p14:tracePt t="96007" x="2425700" y="5362575"/>
          <p14:tracePt t="96017" x="2433638" y="5362575"/>
          <p14:tracePt t="96024" x="2462213" y="5353050"/>
          <p14:tracePt t="96514" x="2470150" y="5362575"/>
          <p14:tracePt t="96520" x="2470150" y="5372100"/>
          <p14:tracePt t="96528" x="2470150" y="5380038"/>
          <p14:tracePt t="96538" x="2462213" y="5380038"/>
          <p14:tracePt t="96544" x="2452688" y="5389563"/>
          <p14:tracePt t="96552" x="2443163" y="5389563"/>
          <p14:tracePt t="97137" x="2433638" y="5389563"/>
          <p14:tracePt t="97142" x="2397125" y="5408613"/>
          <p14:tracePt t="97150" x="2370138" y="5416550"/>
          <p14:tracePt t="97158" x="2316163" y="5435600"/>
          <p14:tracePt t="97170" x="2279650" y="5435600"/>
          <p14:tracePt t="97174" x="2260600" y="5445125"/>
          <p14:tracePt t="97183" x="2224088" y="5445125"/>
          <p14:tracePt t="97190" x="2197100" y="5445125"/>
          <p14:tracePt t="97199" x="2187575" y="5445125"/>
          <p14:tracePt t="97215" x="2179638" y="5445125"/>
          <p14:tracePt t="97480" x="2187575" y="5445125"/>
          <p14:tracePt t="97488" x="2214563" y="5445125"/>
          <p14:tracePt t="97496" x="2233613" y="5445125"/>
          <p14:tracePt t="97504" x="2260600" y="5445125"/>
          <p14:tracePt t="97511" x="2270125" y="5445125"/>
          <p14:tracePt t="97519" x="2287588" y="5445125"/>
          <p14:tracePt t="97527" x="2316163" y="5426075"/>
          <p14:tracePt t="97535" x="2324100" y="5416550"/>
          <p14:tracePt t="97543" x="2333625" y="5416550"/>
          <p14:tracePt t="97551" x="2352675" y="5416550"/>
          <p14:tracePt t="97558" x="2360613" y="5408613"/>
          <p14:tracePt t="97816" x="2370138" y="5408613"/>
          <p14:tracePt t="97826" x="2416175" y="5408613"/>
          <p14:tracePt t="97832" x="2443163" y="5408613"/>
          <p14:tracePt t="97839" x="2489200" y="5408613"/>
          <p14:tracePt t="97847" x="2525713" y="5408613"/>
          <p14:tracePt t="97855" x="2579688" y="5372100"/>
          <p14:tracePt t="97863" x="2643188" y="5362575"/>
          <p14:tracePt t="97871" x="2689225" y="5353050"/>
          <p14:tracePt t="97885" x="2716213" y="5353050"/>
          <p14:tracePt t="97887" x="2725738" y="5353050"/>
          <p14:tracePt t="97895" x="2735263" y="5343525"/>
          <p14:tracePt t="98096" x="2708275" y="5343525"/>
          <p14:tracePt t="98104" x="2635250" y="5343525"/>
          <p14:tracePt t="98112" x="2579688" y="5343525"/>
          <p14:tracePt t="98120" x="2543175" y="5343525"/>
          <p14:tracePt t="98128" x="2479675" y="5362575"/>
          <p14:tracePt t="98137" x="2462213" y="5362575"/>
          <p14:tracePt t="98142" x="2406650" y="5380038"/>
          <p14:tracePt t="98150" x="2343150" y="5380038"/>
          <p14:tracePt t="98158" x="2316163" y="5389563"/>
          <p14:tracePt t="98167" x="2279650" y="5389563"/>
          <p14:tracePt t="98174" x="2243138" y="5389563"/>
          <p14:tracePt t="98183" x="2224088" y="5389563"/>
          <p14:tracePt t="98190" x="2197100" y="5389563"/>
          <p14:tracePt t="98199" x="2160588" y="5389563"/>
          <p14:tracePt t="98206" x="2143125" y="5389563"/>
          <p14:tracePt t="98215" x="2124075" y="5389563"/>
          <p14:tracePt t="98222" x="2106613" y="5389563"/>
          <p14:tracePt t="98230" x="2097088" y="5389563"/>
          <p14:tracePt t="98238" x="2087563" y="5389563"/>
          <p14:tracePt t="98247" x="2070100" y="5389563"/>
          <p14:tracePt t="98254" x="2051050" y="5399088"/>
          <p14:tracePt t="98424" x="2060575" y="5399088"/>
          <p14:tracePt t="98433" x="2087563" y="5416550"/>
          <p14:tracePt t="98440" x="2106613" y="5416550"/>
          <p14:tracePt t="98450" x="2133600" y="5416550"/>
          <p14:tracePt t="98455" x="2151063" y="5416550"/>
          <p14:tracePt t="98463" x="2197100" y="5416550"/>
          <p14:tracePt t="98471" x="2233613" y="5416550"/>
          <p14:tracePt t="98478" x="2243138" y="5416550"/>
          <p14:tracePt t="98486" x="2279650" y="5416550"/>
          <p14:tracePt t="98494" x="2306638" y="5408613"/>
          <p14:tracePt t="98502" x="2352675" y="5389563"/>
          <p14:tracePt t="98510" x="2416175" y="5372100"/>
          <p14:tracePt t="98527" x="2433638" y="5362575"/>
          <p14:tracePt t="99000" x="2443163" y="5362575"/>
          <p14:tracePt t="99009" x="2462213" y="5353050"/>
          <p14:tracePt t="99021" x="2506663" y="5343525"/>
          <p14:tracePt t="99028" x="2543175" y="5343525"/>
          <p14:tracePt t="99031" x="2579688" y="5316538"/>
          <p14:tracePt t="99038" x="2589213" y="5316538"/>
          <p14:tracePt t="99046" x="2606675" y="5316538"/>
          <p14:tracePt t="99056" x="2625725" y="5307013"/>
          <p14:tracePt t="99278" x="2662238" y="5307013"/>
          <p14:tracePt t="99287" x="2689225" y="5299075"/>
          <p14:tracePt t="99295" x="2725738" y="5299075"/>
          <p14:tracePt t="99304" x="2744788" y="5299075"/>
          <p14:tracePt t="99311" x="2781300" y="5299075"/>
          <p14:tracePt t="99322" x="2789238" y="5299075"/>
          <p14:tracePt t="99326" x="2825750" y="5299075"/>
          <p14:tracePt t="99334" x="2835275" y="5299075"/>
          <p14:tracePt t="99342" x="2844800" y="5299075"/>
          <p14:tracePt t="99350" x="2881313" y="5280025"/>
          <p14:tracePt t="99366" x="2889250" y="5280025"/>
          <p14:tracePt t="99374" x="2917825" y="5280025"/>
          <p14:tracePt t="99382" x="2935288" y="5280025"/>
          <p14:tracePt t="99390" x="2962275" y="5262563"/>
          <p14:tracePt t="99399" x="2971800" y="5262563"/>
          <p14:tracePt t="99415" x="2981325" y="5262563"/>
          <p14:tracePt t="99422" x="2998788" y="5262563"/>
          <p14:tracePt t="99431" x="3008313" y="5262563"/>
          <p14:tracePt t="99447" x="3027363" y="5262563"/>
          <p14:tracePt t="99493" x="3035300" y="5262563"/>
          <p14:tracePt t="99530" x="3054350" y="5262563"/>
          <p14:tracePt t="99562" x="3063875" y="5262563"/>
          <p14:tracePt t="99879" x="3108325" y="5262563"/>
          <p14:tracePt t="99886" x="3163888" y="5262563"/>
          <p14:tracePt t="99894" x="3227388" y="5262563"/>
          <p14:tracePt t="99902" x="3281363" y="5262563"/>
          <p14:tracePt t="99911" x="3390900" y="5289550"/>
          <p14:tracePt t="99920" x="3473450" y="5307013"/>
          <p14:tracePt t="99928" x="3582988" y="5343525"/>
          <p14:tracePt t="99935" x="3683000" y="5362575"/>
          <p14:tracePt t="99945" x="3775075" y="5372100"/>
          <p14:tracePt t="99953" x="3846513" y="5372100"/>
          <p14:tracePt t="99960" x="3929063" y="5389563"/>
          <p14:tracePt t="99968" x="3956050" y="5408613"/>
          <p14:tracePt t="99975" x="3965575" y="5408613"/>
          <p14:tracePt t="100006" x="3975100" y="5408613"/>
          <p14:tracePt t="100015" x="3984625" y="5408613"/>
          <p14:tracePt t="100728" x="3975100" y="5416550"/>
          <p14:tracePt t="100736" x="3965575" y="5416550"/>
          <p14:tracePt t="100748" x="3938588" y="5426075"/>
          <p14:tracePt t="100764" x="3929063" y="5426075"/>
          <p14:tracePt t="100767" x="3919538" y="5426075"/>
          <p14:tracePt t="100785" x="3919538" y="5435600"/>
          <p14:tracePt t="100799" x="3911600" y="5435600"/>
          <p14:tracePt t="101015" x="3902075" y="5445125"/>
          <p14:tracePt t="101025" x="3892550" y="5445125"/>
          <p14:tracePt t="101031" x="3883025" y="5453063"/>
          <p14:tracePt t="101038" x="3875088" y="5462588"/>
          <p14:tracePt t="101054" x="3865563" y="5462588"/>
          <p14:tracePt t="101062" x="3865563" y="5472113"/>
          <p14:tracePt t="101086" x="3856038" y="5481638"/>
          <p14:tracePt t="101094" x="3846513" y="5489575"/>
          <p14:tracePt t="101102" x="3838575" y="5489575"/>
          <p14:tracePt t="101111" x="3829050" y="5499100"/>
          <p14:tracePt t="101119" x="3819525" y="5508625"/>
          <p14:tracePt t="101249" x="3810000" y="5508625"/>
          <p14:tracePt t="101256" x="3810000" y="5499100"/>
          <p14:tracePt t="101272" x="3810000" y="5489575"/>
          <p14:tracePt t="101350" x="3810000" y="5481638"/>
          <p14:tracePt t="101358" x="3792538" y="5481638"/>
          <p14:tracePt t="101366" x="3775075" y="5489575"/>
          <p14:tracePt t="101374" x="3765550" y="5499100"/>
          <p14:tracePt t="101382" x="3756025" y="5508625"/>
          <p14:tracePt t="101390" x="3738563" y="5518150"/>
          <p14:tracePt t="101398" x="3729038" y="5526088"/>
          <p14:tracePt t="101407" x="3719513" y="5526088"/>
          <p14:tracePt t="101422" x="3709988" y="5535613"/>
          <p14:tracePt t="101552" x="3746500" y="5535613"/>
          <p14:tracePt t="101566" x="3765550" y="5518150"/>
          <p14:tracePt t="101569" x="3792538" y="5508625"/>
          <p14:tracePt t="101577" x="3819525" y="5489575"/>
          <p14:tracePt t="101582" x="3838575" y="5481638"/>
          <p14:tracePt t="101590" x="3856038" y="5472113"/>
          <p14:tracePt t="101598" x="3865563" y="5472113"/>
          <p14:tracePt t="101606" x="3875088" y="5472113"/>
          <p14:tracePt t="101855" x="3883025" y="5472113"/>
          <p14:tracePt t="101863" x="3911600" y="5462588"/>
          <p14:tracePt t="101870" x="3938588" y="5462588"/>
          <p14:tracePt t="101882" x="3965575" y="5462588"/>
          <p14:tracePt t="101886" x="3984625" y="5462588"/>
          <p14:tracePt t="101894" x="4021138" y="5445125"/>
          <p14:tracePt t="101902" x="4038600" y="5445125"/>
          <p14:tracePt t="101910" x="4048125" y="5445125"/>
          <p14:tracePt t="101918" x="4057650" y="5445125"/>
          <p14:tracePt t="102103" x="4075113" y="5445125"/>
          <p14:tracePt t="102112" x="4102100" y="5445125"/>
          <p14:tracePt t="102119" x="4148138" y="5445125"/>
          <p14:tracePt t="102128" x="4157663" y="5445125"/>
          <p14:tracePt t="102144" x="4184650" y="5445125"/>
          <p14:tracePt t="102153" x="4211638" y="5453063"/>
          <p14:tracePt t="102159" x="4267200" y="5462588"/>
          <p14:tracePt t="102166" x="4321175" y="5489575"/>
          <p14:tracePt t="102176" x="4357688" y="5499100"/>
          <p14:tracePt t="102183" x="4394200" y="5499100"/>
          <p14:tracePt t="102191" x="4440238" y="5499100"/>
          <p14:tracePt t="102200" x="4494213" y="5508625"/>
          <p14:tracePt t="102210" x="4530725" y="5508625"/>
          <p14:tracePt t="102218" x="4594225" y="5518150"/>
          <p14:tracePt t="102224" x="4649788" y="5545138"/>
          <p14:tracePt t="102234" x="4686300" y="5545138"/>
          <p14:tracePt t="102239" x="4695825" y="5545138"/>
          <p14:tracePt t="102248" x="4703763" y="5554663"/>
          <p14:tracePt t="102447" x="4730750" y="5554663"/>
          <p14:tracePt t="102455" x="4767263" y="5535613"/>
          <p14:tracePt t="102463" x="4803775" y="5508625"/>
          <p14:tracePt t="102471" x="4840288" y="5489575"/>
          <p14:tracePt t="102479" x="4868863" y="5481638"/>
          <p14:tracePt t="102487" x="4932363" y="5445125"/>
          <p14:tracePt t="102495" x="4959350" y="5435600"/>
          <p14:tracePt t="102503" x="4986338" y="5426075"/>
          <p14:tracePt t="102511" x="4995863" y="5426075"/>
          <p14:tracePt t="102519" x="5005388" y="5416550"/>
          <p14:tracePt t="102601" x="5014913" y="5416550"/>
          <p14:tracePt t="102608" x="5014913" y="5426075"/>
          <p14:tracePt t="102646" x="5014913" y="5435600"/>
          <p14:tracePt t="102753" x="5022850" y="5445125"/>
          <p14:tracePt t="102768" x="5032375" y="5453063"/>
          <p14:tracePt t="103000" x="5049838" y="5453063"/>
          <p14:tracePt t="103011" x="5078413" y="5453063"/>
          <p14:tracePt t="103016" x="5086350" y="5453063"/>
          <p14:tracePt t="103024" x="5114925" y="5453063"/>
          <p14:tracePt t="103032" x="5122863" y="5453063"/>
          <p14:tracePt t="103039" x="5132388" y="5453063"/>
          <p14:tracePt t="103047" x="5141913" y="5453063"/>
          <p14:tracePt t="103063" x="5151438" y="5453063"/>
          <p14:tracePt t="103087" x="5159375" y="5453063"/>
          <p14:tracePt t="103137" x="5168900" y="5453063"/>
          <p14:tracePt t="103345" x="5195888" y="5453063"/>
          <p14:tracePt t="103354" x="5224463" y="5462588"/>
          <p14:tracePt t="103360" x="5232400" y="5489575"/>
          <p14:tracePt t="103367" x="5251450" y="5508625"/>
          <p14:tracePt t="103375" x="5278438" y="5535613"/>
          <p14:tracePt t="103415" x="5287963" y="5545138"/>
          <p14:tracePt t="103432" x="5305425" y="5545138"/>
          <p14:tracePt t="103439" x="5334000" y="5545138"/>
          <p14:tracePt t="103447" x="5351463" y="5545138"/>
          <p14:tracePt t="103455" x="5387975" y="5545138"/>
          <p14:tracePt t="103463" x="5387975" y="5535613"/>
          <p14:tracePt t="103470" x="5405438" y="5518150"/>
          <p14:tracePt t="103486" x="5414963" y="5518150"/>
          <p14:tracePt t="103728" x="5424488" y="5518150"/>
          <p14:tracePt t="103753" x="5434013" y="5518150"/>
          <p14:tracePt t="103763" x="5451475" y="5489575"/>
          <p14:tracePt t="103768" x="5461000" y="5481638"/>
          <p14:tracePt t="103775" x="5461000" y="5472113"/>
          <p14:tracePt t="103784" x="5461000" y="5453063"/>
          <p14:tracePt t="103798" x="5470525" y="5435600"/>
          <p14:tracePt t="104104" x="5441950" y="5435600"/>
          <p14:tracePt t="104112" x="5387975" y="5462588"/>
          <p14:tracePt t="104121" x="5287963" y="5499100"/>
          <p14:tracePt t="104127" x="5232400" y="5526088"/>
          <p14:tracePt t="104136" x="5151438" y="5554663"/>
          <p14:tracePt t="104142" x="5049838" y="5589588"/>
          <p14:tracePt t="104150" x="4959350" y="5608638"/>
          <p14:tracePt t="104158" x="4895850" y="5645150"/>
          <p14:tracePt t="104167" x="4822825" y="5662613"/>
          <p14:tracePt t="104176" x="4759325" y="5662613"/>
          <p14:tracePt t="104185" x="4722813" y="5672138"/>
          <p14:tracePt t="104192" x="4686300" y="5672138"/>
          <p14:tracePt t="104201" x="4676775" y="5672138"/>
          <p14:tracePt t="104207" x="4640263" y="5672138"/>
          <p14:tracePt t="104217" x="4613275" y="5672138"/>
          <p14:tracePt t="104223" x="4576763" y="5672138"/>
          <p14:tracePt t="104233" x="4521200" y="5672138"/>
          <p14:tracePt t="104239" x="4448175" y="5672138"/>
          <p14:tracePt t="104248" x="4340225" y="5672138"/>
          <p14:tracePt t="104255" x="4211638" y="5672138"/>
          <p14:tracePt t="104264" x="4094163" y="5672138"/>
          <p14:tracePt t="104271" x="3984625" y="5672138"/>
          <p14:tracePt t="104279" x="3856038" y="5672138"/>
          <p14:tracePt t="104287" x="3746500" y="5672138"/>
          <p14:tracePt t="104296" x="3636963" y="5672138"/>
          <p14:tracePt t="104304" x="3546475" y="5672138"/>
          <p14:tracePt t="104311" x="3455988" y="5672138"/>
          <p14:tracePt t="104321" x="3373438" y="5635625"/>
          <p14:tracePt t="104327" x="3354388" y="5626100"/>
          <p14:tracePt t="104335" x="3327400" y="5626100"/>
          <p14:tracePt t="104343" x="3317875" y="5618163"/>
          <p14:tracePt t="104367" x="3309938" y="5618163"/>
          <p14:tracePt t="104374" x="3309938" y="5608638"/>
          <p14:tracePt t="104390" x="3309938" y="5599113"/>
          <p14:tracePt t="104398" x="3309938" y="5589588"/>
          <p14:tracePt t="104406" x="3309938" y="5581650"/>
          <p14:tracePt t="104415" x="3281363" y="5545138"/>
          <p14:tracePt t="104422" x="3281363" y="5535613"/>
          <p14:tracePt t="104432" x="3273425" y="5526088"/>
          <p14:tracePt t="104439" x="3263900" y="5518150"/>
          <p14:tracePt t="104447" x="3244850" y="5499100"/>
          <p14:tracePt t="104454" x="3236913" y="5499100"/>
          <p14:tracePt t="104935" x="3254375" y="5499100"/>
          <p14:tracePt t="104942" x="3273425" y="5508625"/>
          <p14:tracePt t="104950" x="3281363" y="5518150"/>
          <p14:tracePt t="104958" x="3300413" y="5526088"/>
          <p14:tracePt t="104966" x="3327400" y="5526088"/>
          <p14:tracePt t="104974" x="3363913" y="5535613"/>
          <p14:tracePt t="104982" x="3400425" y="5554663"/>
          <p14:tracePt t="104991" x="3455988" y="5562600"/>
          <p14:tracePt t="104998" x="3519488" y="5572125"/>
          <p14:tracePt t="105007" x="3573463" y="5572125"/>
          <p14:tracePt t="105015" x="3600450" y="5572125"/>
          <p14:tracePt t="105023" x="3673475" y="5635625"/>
          <p14:tracePt t="105032" x="3683000" y="5635625"/>
          <p14:tracePt t="105384" x="3702050" y="5635625"/>
          <p14:tracePt t="105391" x="3719513" y="5635625"/>
          <p14:tracePt t="105478" x="3719513" y="5618163"/>
          <p14:tracePt t="105488" x="3719513" y="5589588"/>
          <p14:tracePt t="105494" x="3719513" y="5581650"/>
          <p14:tracePt t="105502" x="3719513" y="5572125"/>
          <p14:tracePt t="105520" x="3719513" y="5554663"/>
          <p14:tracePt t="105536" x="3719513" y="5545138"/>
          <p14:tracePt t="105744" x="3729038" y="5535613"/>
          <p14:tracePt t="105864" x="3729038" y="5545138"/>
          <p14:tracePt t="106110" x="3729038" y="5562600"/>
          <p14:tracePt t="106192" x="3729038" y="5572125"/>
          <p14:tracePt t="106208" x="3729038" y="5581650"/>
          <p14:tracePt t="106216" x="3729038" y="5589588"/>
          <p14:tracePt t="106240" x="3719513" y="5589588"/>
          <p14:tracePt t="106248" x="3709988" y="5599113"/>
          <p14:tracePt t="106280" x="3709988" y="5608638"/>
          <p14:tracePt t="106342" x="3692525" y="5626100"/>
          <p14:tracePt t="106350" x="3683000" y="5645150"/>
          <p14:tracePt t="106358" x="3673475" y="5654675"/>
          <p14:tracePt t="106366" x="3665538" y="5662613"/>
          <p14:tracePt t="106374" x="3656013" y="5672138"/>
          <p14:tracePt t="106382" x="3636963" y="5672138"/>
          <p14:tracePt t="106390" x="3629025" y="5681663"/>
          <p14:tracePt t="108289" x="3600450" y="5681663"/>
          <p14:tracePt t="108296" x="3546475" y="5654675"/>
          <p14:tracePt t="108306" x="3490913" y="5581650"/>
          <p14:tracePt t="108311" x="3419475" y="5481638"/>
          <p14:tracePt t="108319" x="3373438" y="5416550"/>
          <p14:tracePt t="108327" x="3290888" y="5299075"/>
          <p14:tracePt t="108335" x="3208338" y="5160963"/>
          <p14:tracePt t="108343" x="3081338" y="5006975"/>
          <p14:tracePt t="108353" x="2990850" y="4906963"/>
          <p14:tracePt t="108358" x="2817813" y="4714875"/>
          <p14:tracePt t="108366" x="2643188" y="4486275"/>
          <p14:tracePt t="108374" x="2543175" y="4349750"/>
          <p14:tracePt t="108384" x="2433638" y="4232275"/>
          <p14:tracePt t="108390" x="2343150" y="4057650"/>
          <p14:tracePt t="108401" x="2270125" y="3940175"/>
          <p14:tracePt t="108406" x="2243138" y="3840163"/>
          <p14:tracePt t="108415" x="2243138" y="3730625"/>
          <p14:tracePt t="108422" x="2214563" y="3657600"/>
          <p14:tracePt t="108431" x="2214563" y="3575050"/>
          <p14:tracePt t="108438" x="2214563" y="3519488"/>
          <p14:tracePt t="108446" x="2243138" y="3455988"/>
          <p14:tracePt t="108454" x="2270125" y="3382963"/>
          <p14:tracePt t="108462" x="2297113" y="3346450"/>
          <p14:tracePt t="108470" x="2352675" y="3282950"/>
          <p14:tracePt t="108478" x="2433638" y="3209925"/>
          <p14:tracePt t="108487" x="2533650" y="3136900"/>
          <p14:tracePt t="108495" x="2635250" y="3082925"/>
          <p14:tracePt t="108503" x="2752725" y="3036888"/>
          <p14:tracePt t="108510" x="2835275" y="3000375"/>
          <p14:tracePt t="108518" x="2944813" y="2990850"/>
          <p14:tracePt t="108526" x="3035300" y="2973388"/>
          <p14:tracePt t="108534" x="3117850" y="2946400"/>
          <p14:tracePt t="108542" x="3227388" y="2946400"/>
          <p14:tracePt t="108550" x="3300413" y="2946400"/>
          <p14:tracePt t="108558" x="3346450" y="2946400"/>
          <p14:tracePt t="108566" x="3382963" y="2946400"/>
          <p14:tracePt t="108574" x="3409950" y="2946400"/>
          <p14:tracePt t="108582" x="3427413" y="2954338"/>
          <p14:tracePt t="108590" x="3446463" y="2963863"/>
          <p14:tracePt t="108598" x="3490913" y="3000375"/>
          <p14:tracePt t="108606" x="3500438" y="3009900"/>
          <p14:tracePt t="108614" x="3527425" y="3036888"/>
          <p14:tracePt t="108623" x="3546475" y="3054350"/>
          <p14:tracePt t="108633" x="3582988" y="3082925"/>
          <p14:tracePt t="108638" x="3609975" y="3119438"/>
          <p14:tracePt t="108647" x="3683000" y="3182938"/>
          <p14:tracePt t="108654" x="3719513" y="3246438"/>
          <p14:tracePt t="108662" x="3792538" y="3338513"/>
          <p14:tracePt t="108670" x="3819525" y="3429000"/>
          <p14:tracePt t="108683" x="3892550" y="3565525"/>
          <p14:tracePt t="108688" x="3929063" y="3665538"/>
          <p14:tracePt t="108696" x="3975100" y="3794125"/>
          <p14:tracePt t="108704" x="4048125" y="3930650"/>
          <p14:tracePt t="108712" x="4094163" y="4030663"/>
          <p14:tracePt t="108720" x="4121150" y="4122738"/>
          <p14:tracePt t="108728" x="4157663" y="4203700"/>
          <p14:tracePt t="108736" x="4175125" y="4276725"/>
          <p14:tracePt t="108745" x="4184650" y="4340225"/>
          <p14:tracePt t="108751" x="4184650" y="4376738"/>
          <p14:tracePt t="108761" x="4184650" y="4395788"/>
          <p14:tracePt t="108766" x="4184650" y="4422775"/>
          <p14:tracePt t="108775" x="4184650" y="4432300"/>
          <p14:tracePt t="108782" x="4184650" y="4459288"/>
          <p14:tracePt t="108790" x="4184650" y="4468813"/>
          <p14:tracePt t="108798" x="4184650" y="4478338"/>
          <p14:tracePt t="108806" x="4184650" y="4505325"/>
          <p14:tracePt t="108815" x="4184650" y="4532313"/>
          <p14:tracePt t="108822" x="4184650" y="4587875"/>
          <p14:tracePt t="108831" x="4157663" y="4668838"/>
          <p14:tracePt t="108839" x="4157663" y="4697413"/>
          <p14:tracePt t="108847" x="4148138" y="4751388"/>
          <p14:tracePt t="108854" x="4148138" y="4805363"/>
          <p14:tracePt t="108863" x="4129088" y="4870450"/>
          <p14:tracePt t="108871" x="4094163" y="4933950"/>
          <p14:tracePt t="108879" x="4075113" y="4997450"/>
          <p14:tracePt t="108886" x="4029075" y="5060950"/>
          <p14:tracePt t="108894" x="4021138" y="5089525"/>
          <p14:tracePt t="108902" x="4011613" y="5106988"/>
          <p14:tracePt t="108910" x="4002088" y="5116513"/>
          <p14:tracePt t="108918" x="3984625" y="5133975"/>
          <p14:tracePt t="108928" x="3984625" y="5143500"/>
          <p14:tracePt t="108943" x="3975100" y="5160963"/>
          <p14:tracePt t="108951" x="3965575" y="5170488"/>
          <p14:tracePt t="108959" x="3948113" y="5189538"/>
          <p14:tracePt t="108969" x="3929063" y="5207000"/>
          <p14:tracePt t="108978" x="3892550" y="5216525"/>
          <p14:tracePt t="108984" x="3865563" y="5253038"/>
          <p14:tracePt t="108991" x="3829050" y="5280025"/>
          <p14:tracePt t="108999" x="3810000" y="5299075"/>
          <p14:tracePt t="109009" x="3783013" y="5326063"/>
          <p14:tracePt t="109016" x="3765550" y="5343525"/>
          <p14:tracePt t="109022" x="3738563" y="5353050"/>
          <p14:tracePt t="109031" x="3729038" y="5362575"/>
          <p14:tracePt t="109039" x="3709988" y="5380038"/>
          <p14:tracePt t="109048" x="3702050" y="5389563"/>
          <p14:tracePt t="109145" x="3656013" y="5389563"/>
          <p14:tracePt t="109154" x="3609975" y="5389563"/>
          <p14:tracePt t="109160" x="3546475" y="5389563"/>
          <p14:tracePt t="109167" x="3482975" y="5399088"/>
          <p14:tracePt t="109174" x="3463925" y="5408613"/>
          <p14:tracePt t="109182" x="3382963" y="5408613"/>
          <p14:tracePt t="109191" x="3309938" y="5408613"/>
          <p14:tracePt t="109198" x="3217863" y="5408613"/>
          <p14:tracePt t="109206" x="3108325" y="5408613"/>
          <p14:tracePt t="109214" x="3044825" y="5408613"/>
          <p14:tracePt t="109222" x="2971800" y="5399088"/>
          <p14:tracePt t="109235" x="2925763" y="5380038"/>
          <p14:tracePt t="109240" x="2917825" y="5380038"/>
          <p14:tracePt t="109250" x="2908300" y="5372100"/>
          <p14:tracePt t="109963" x="2898775" y="5372100"/>
          <p14:tracePt t="110014" x="2917825" y="5372100"/>
          <p14:tracePt t="110022" x="2962275" y="5362575"/>
          <p14:tracePt t="110031" x="2998788" y="5326063"/>
          <p14:tracePt t="110038" x="3044825" y="5307013"/>
          <p14:tracePt t="110047" x="3127375" y="5253038"/>
          <p14:tracePt t="110054" x="3154363" y="5243513"/>
          <p14:tracePt t="110062" x="3200400" y="5207000"/>
          <p14:tracePt t="110070" x="3227388" y="5197475"/>
          <p14:tracePt t="110078" x="3244850" y="5189538"/>
          <p14:tracePt t="110086" x="3254375" y="5189538"/>
          <p14:tracePt t="110464" x="3254375" y="5197475"/>
          <p14:tracePt t="110496" x="3244850" y="5207000"/>
          <p14:tracePt t="111714" x="3236913" y="5233988"/>
          <p14:tracePt t="112526" x="3254375" y="5233988"/>
          <p14:tracePt t="112534" x="3519488" y="5143500"/>
          <p14:tracePt t="112542" x="3865563" y="5126038"/>
          <p14:tracePt t="112550" x="4257675" y="5060950"/>
          <p14:tracePt t="112558" x="4549775" y="5006975"/>
          <p14:tracePt t="112566" x="4832350" y="4960938"/>
          <p14:tracePt t="112575" x="5105400" y="4943475"/>
          <p14:tracePt t="112582" x="5360988" y="4943475"/>
          <p14:tracePt t="112590" x="5643563" y="4906963"/>
          <p14:tracePt t="112598" x="5826125" y="4860925"/>
          <p14:tracePt t="112606" x="6016625" y="4833938"/>
          <p14:tracePt t="112615" x="6162675" y="4805363"/>
          <p14:tracePt t="112622" x="6254750" y="4787900"/>
          <p14:tracePt t="112631" x="6362700" y="4787900"/>
          <p14:tracePt t="112638" x="6427788" y="4778375"/>
          <p14:tracePt t="112648" x="6500813" y="4768850"/>
          <p14:tracePt t="112654" x="6527800" y="4768850"/>
          <p14:tracePt t="112663" x="6573838" y="4751388"/>
          <p14:tracePt t="112672" x="6681788" y="4724400"/>
          <p14:tracePt t="112678" x="6783388" y="4714875"/>
          <p14:tracePt t="112687" x="6892925" y="4697413"/>
          <p14:tracePt t="112694" x="7019925" y="4651375"/>
          <p14:tracePt t="112702" x="7175500" y="4624388"/>
          <p14:tracePt t="112710" x="7275513" y="4551363"/>
          <p14:tracePt t="112718" x="7402513" y="4505325"/>
          <p14:tracePt t="112726" x="7567613" y="4468813"/>
          <p14:tracePt t="112734" x="7704138" y="4432300"/>
          <p14:tracePt t="112743" x="7767638" y="4413250"/>
          <p14:tracePt t="112751" x="7858125" y="4368800"/>
          <p14:tracePt t="112759" x="7894638" y="4359275"/>
          <p14:tracePt t="112767" x="7921625" y="4359275"/>
          <p14:tracePt t="112775" x="7931150" y="4349750"/>
          <p14:tracePt t="112846" x="7950200" y="4340225"/>
          <p14:tracePt t="112854" x="7977188" y="4332288"/>
          <p14:tracePt t="112862" x="8013700" y="4322763"/>
          <p14:tracePt t="112871" x="8077200" y="4313238"/>
          <p14:tracePt t="112881" x="8169275" y="4286250"/>
          <p14:tracePt t="112888" x="8204200" y="4268788"/>
          <p14:tracePt t="112895" x="8286750" y="4259263"/>
          <p14:tracePt t="112904" x="8396288" y="4249738"/>
          <p14:tracePt t="112912" x="8515350" y="4213225"/>
          <p14:tracePt t="112919" x="8624888" y="4186238"/>
          <p14:tracePt t="112928" x="8734425" y="4176713"/>
          <p14:tracePt t="112938" x="8851900" y="4159250"/>
          <p14:tracePt t="112943" x="8980488" y="4113213"/>
          <p14:tracePt t="112952" x="9080500" y="4103688"/>
          <p14:tracePt t="113552" x="8661400" y="4103688"/>
          <p14:tracePt t="113559" x="8140700" y="4103688"/>
          <p14:tracePt t="113568" x="7913688" y="4122738"/>
          <p14:tracePt t="113576" x="7648575" y="4122738"/>
          <p14:tracePt t="113585" x="7385050" y="4122738"/>
          <p14:tracePt t="113592" x="7119938" y="4122738"/>
          <p14:tracePt t="113599" x="6956425" y="4149725"/>
          <p14:tracePt t="113606" x="6791325" y="4149725"/>
          <p14:tracePt t="113617" x="6664325" y="4149725"/>
          <p14:tracePt t="113624" x="6610350" y="4149725"/>
          <p14:tracePt t="113634" x="6554788" y="4149725"/>
          <p14:tracePt t="113640" x="6508750" y="4167188"/>
          <p14:tracePt t="113650" x="6481763" y="4176713"/>
          <p14:tracePt t="113656" x="6454775" y="4176713"/>
          <p14:tracePt t="113671" x="6418263" y="4186238"/>
          <p14:tracePt t="113686" x="6391275" y="4213225"/>
          <p14:tracePt t="113696" x="6362700" y="4222750"/>
          <p14:tracePt t="113702" x="6345238" y="4232275"/>
          <p14:tracePt t="113712" x="6326188" y="4232275"/>
          <p14:tracePt t="113720" x="6308725" y="4240213"/>
          <p14:tracePt t="113735" x="6299200" y="4249738"/>
          <p14:tracePt t="113864" x="6299200" y="4303713"/>
          <p14:tracePt t="113873" x="6299200" y="4340225"/>
          <p14:tracePt t="113881" x="6299200" y="4395788"/>
          <p14:tracePt t="113888" x="6291263" y="4459288"/>
          <p14:tracePt t="113895" x="6262688" y="4514850"/>
          <p14:tracePt t="113903" x="6262688" y="4559300"/>
          <p14:tracePt t="113911" x="6262688" y="4614863"/>
          <p14:tracePt t="113919" x="6262688" y="4651375"/>
          <p14:tracePt t="113927" x="6262688" y="4697413"/>
          <p14:tracePt t="113934" x="6262688" y="4751388"/>
          <p14:tracePt t="113942" x="6262688" y="4805363"/>
          <p14:tracePt t="113950" x="6254750" y="4870450"/>
          <p14:tracePt t="113958" x="6245225" y="4960938"/>
          <p14:tracePt t="113966" x="6208713" y="5006975"/>
          <p14:tracePt t="113974" x="6208713" y="5053013"/>
          <p14:tracePt t="113982" x="6181725" y="5089525"/>
          <p14:tracePt t="113991" x="6145213" y="5170488"/>
          <p14:tracePt t="113998" x="6089650" y="5233988"/>
          <p14:tracePt t="114006" x="6043613" y="5289550"/>
          <p14:tracePt t="114015" x="5943600" y="5389563"/>
          <p14:tracePt t="114022" x="5853113" y="5445125"/>
          <p14:tracePt t="114030" x="5743575" y="5499100"/>
          <p14:tracePt t="114038" x="5661025" y="5526088"/>
          <p14:tracePt t="114047" x="5570538" y="5554663"/>
          <p14:tracePt t="114054" x="5470525" y="5572125"/>
          <p14:tracePt t="114063" x="5397500" y="5572125"/>
          <p14:tracePt t="114070" x="5324475" y="5572125"/>
          <p14:tracePt t="114079" x="5268913" y="5572125"/>
          <p14:tracePt t="114087" x="5214938" y="5572125"/>
          <p14:tracePt t="114095" x="5168900" y="5572125"/>
          <p14:tracePt t="114102" x="5122863" y="5554663"/>
          <p14:tracePt t="114110" x="5095875" y="5535613"/>
          <p14:tracePt t="114118" x="5041900" y="5518150"/>
          <p14:tracePt t="114126" x="4978400" y="5489575"/>
          <p14:tracePt t="114134" x="4959350" y="5489575"/>
          <p14:tracePt t="114143" x="4941888" y="5481638"/>
          <p14:tracePt t="114151" x="4905375" y="5453063"/>
          <p14:tracePt t="114159" x="4905375" y="5445125"/>
          <p14:tracePt t="114175" x="4886325" y="5435600"/>
          <p14:tracePt t="114183" x="4876800" y="5426075"/>
          <p14:tracePt t="114199" x="4876800" y="5416550"/>
          <p14:tracePt t="114206" x="4876800" y="5380038"/>
          <p14:tracePt t="114215" x="4876800" y="5353050"/>
          <p14:tracePt t="114223" x="4876800" y="5299075"/>
          <p14:tracePt t="114231" x="4876800" y="5207000"/>
          <p14:tracePt t="114238" x="4876800" y="5126038"/>
          <p14:tracePt t="114248" x="4922838" y="5053013"/>
          <p14:tracePt t="114255" x="4978400" y="4960938"/>
          <p14:tracePt t="114263" x="5022850" y="4897438"/>
          <p14:tracePt t="114270" x="5095875" y="4814888"/>
          <p14:tracePt t="114278" x="5141913" y="4778375"/>
          <p14:tracePt t="114286" x="5214938" y="4714875"/>
          <p14:tracePt t="114295" x="5260975" y="4687888"/>
          <p14:tracePt t="114303" x="5324475" y="4651375"/>
          <p14:tracePt t="114311" x="5351463" y="4641850"/>
          <p14:tracePt t="114319" x="5397500" y="4632325"/>
          <p14:tracePt t="114326" x="5434013" y="4605338"/>
          <p14:tracePt t="114335" x="5470525" y="4605338"/>
          <p14:tracePt t="114343" x="5524500" y="4605338"/>
          <p14:tracePt t="114350" x="5561013" y="4605338"/>
          <p14:tracePt t="114359" x="5607050" y="4605338"/>
          <p14:tracePt t="114366" x="5661025" y="4624388"/>
          <p14:tracePt t="114374" x="5716588" y="4632325"/>
          <p14:tracePt t="114384" x="5807075" y="4705350"/>
          <p14:tracePt t="114390" x="5870575" y="4760913"/>
          <p14:tracePt t="114400" x="5916613" y="4805363"/>
          <p14:tracePt t="114406" x="5943600" y="4851400"/>
          <p14:tracePt t="114415" x="5962650" y="4897438"/>
          <p14:tracePt t="114422" x="5989638" y="4960938"/>
          <p14:tracePt t="114431" x="5989638" y="4997450"/>
          <p14:tracePt t="114438" x="5999163" y="5043488"/>
          <p14:tracePt t="114447" x="5999163" y="5080000"/>
          <p14:tracePt t="114454" x="5999163" y="5133975"/>
          <p14:tracePt t="114462" x="5972175" y="5197475"/>
          <p14:tracePt t="114471" x="5935663" y="5262563"/>
          <p14:tracePt t="114479" x="5889625" y="5326063"/>
          <p14:tracePt t="114487" x="5843588" y="5380038"/>
          <p14:tracePt t="114494" x="5797550" y="5399088"/>
          <p14:tracePt t="114502" x="5716588" y="5445125"/>
          <p14:tracePt t="114510" x="5688013" y="5453063"/>
          <p14:tracePt t="114518" x="5670550" y="5453063"/>
          <p14:tracePt t="114526" x="5616575" y="5462588"/>
          <p14:tracePt t="114535" x="5588000" y="5462588"/>
          <p14:tracePt t="114542" x="5551488" y="5472113"/>
          <p14:tracePt t="114551" x="5524500" y="5472113"/>
          <p14:tracePt t="114559" x="5470525" y="5481638"/>
          <p14:tracePt t="114566" x="5424488" y="5499100"/>
          <p14:tracePt t="114575" x="5387975" y="5499100"/>
          <p14:tracePt t="114582" x="5368925" y="5499100"/>
          <p14:tracePt t="114590" x="5324475" y="5499100"/>
          <p14:tracePt t="114599" x="5287963" y="5499100"/>
          <p14:tracePt t="114610" x="5268913" y="5499100"/>
          <p14:tracePt t="114615" x="5214938" y="5481638"/>
          <p14:tracePt t="114624" x="5178425" y="5472113"/>
          <p14:tracePt t="114632" x="5159375" y="5453063"/>
          <p14:tracePt t="114640" x="5141913" y="5445125"/>
          <p14:tracePt t="114649" x="5132388" y="5399088"/>
          <p14:tracePt t="114712" x="5122863" y="5389563"/>
          <p14:tracePt t="114743" x="5122863" y="5380038"/>
          <p14:tracePt t="115464" x="5132388" y="5380038"/>
          <p14:tracePt t="115472" x="5151438" y="5380038"/>
          <p14:tracePt t="115480" x="5159375" y="5380038"/>
          <p14:tracePt t="115488" x="5178425" y="5389563"/>
          <p14:tracePt t="115496" x="5187950" y="5389563"/>
          <p14:tracePt t="115504" x="5195888" y="5399088"/>
          <p14:tracePt t="115515" x="5214938" y="5408613"/>
          <p14:tracePt t="115522" x="5251450" y="5416550"/>
          <p14:tracePt t="115526" x="5260975" y="5416550"/>
          <p14:tracePt t="115534" x="5297488" y="5435600"/>
          <p14:tracePt t="115542" x="5305425" y="5445125"/>
          <p14:tracePt t="115550" x="5334000" y="5453063"/>
          <p14:tracePt t="115560" x="5360988" y="5462588"/>
          <p14:tracePt t="115566" x="5378450" y="5462588"/>
          <p14:tracePt t="115574" x="5397500" y="5489575"/>
          <p14:tracePt t="115583" x="5424488" y="5499100"/>
          <p14:tracePt t="115590" x="5434013" y="5499100"/>
          <p14:tracePt t="115599" x="5451475" y="5508625"/>
          <p14:tracePt t="115606" x="5470525" y="5508625"/>
          <p14:tracePt t="115614" x="5487988" y="5518150"/>
          <p14:tracePt t="115686" x="5497513" y="5518150"/>
          <p14:tracePt t="115694" x="5497513" y="5526088"/>
          <p14:tracePt t="115702" x="5497513" y="5535613"/>
          <p14:tracePt t="115710" x="5497513" y="5545138"/>
          <p14:tracePt t="115718" x="5497513" y="5572125"/>
          <p14:tracePt t="115726" x="5478463" y="5581650"/>
          <p14:tracePt t="115743" x="5470525" y="5589588"/>
          <p14:tracePt t="115751" x="5441950" y="5589588"/>
          <p14:tracePt t="115760" x="5434013" y="5599113"/>
          <p14:tracePt t="115767" x="5405438" y="5599113"/>
          <p14:tracePt t="115775" x="5387975" y="5608638"/>
          <p14:tracePt t="115784" x="5378450" y="5618163"/>
          <p14:tracePt t="115790" x="5368925" y="5618163"/>
          <p14:tracePt t="115806" x="5360988" y="5618163"/>
          <p14:tracePt t="115815" x="5351463" y="5618163"/>
          <p14:tracePt t="115830" x="5341938" y="5626100"/>
          <p14:tracePt t="115847" x="5334000" y="5635625"/>
          <p14:tracePt t="115855" x="5334000" y="5645150"/>
          <p14:tracePt t="115871" x="5334000" y="5654675"/>
          <p14:tracePt t="116631" x="5334000" y="5662613"/>
          <p14:tracePt t="116638" x="5351463" y="5662613"/>
          <p14:tracePt t="116646" x="5360988" y="5662613"/>
          <p14:tracePt t="116654" x="5397500" y="5662613"/>
          <p14:tracePt t="116664" x="5405438" y="5654675"/>
          <p14:tracePt t="116670" x="5405438" y="5645150"/>
          <p14:tracePt t="116680" x="5434013" y="5635625"/>
          <p14:tracePt t="116686" x="5497513" y="5599113"/>
          <p14:tracePt t="116694" x="5514975" y="5589588"/>
          <p14:tracePt t="116702" x="5543550" y="5581650"/>
          <p14:tracePt t="116710" x="5588000" y="5545138"/>
          <p14:tracePt t="116718" x="5624513" y="5526088"/>
          <p14:tracePt t="116726" x="5661025" y="5499100"/>
          <p14:tracePt t="116734" x="5697538" y="5481638"/>
          <p14:tracePt t="116742" x="5734050" y="5462588"/>
          <p14:tracePt t="116750" x="5770563" y="5445125"/>
          <p14:tracePt t="116758" x="5826125" y="5416550"/>
          <p14:tracePt t="116766" x="5862638" y="5399088"/>
          <p14:tracePt t="116782" x="5870575" y="5389563"/>
          <p14:tracePt t="116790" x="5880100" y="5389563"/>
          <p14:tracePt t="116952" x="5870575" y="5389563"/>
          <p14:tracePt t="116960" x="5853113" y="5389563"/>
          <p14:tracePt t="116968" x="5826125" y="5389563"/>
          <p14:tracePt t="116980" x="5816600" y="5389563"/>
          <p14:tracePt t="117184" x="5853113" y="5353050"/>
          <p14:tracePt t="117190" x="5972175" y="5270500"/>
          <p14:tracePt t="117199" x="6089650" y="5180013"/>
          <p14:tracePt t="117206" x="6189663" y="5106988"/>
          <p14:tracePt t="117214" x="6308725" y="5033963"/>
          <p14:tracePt t="117222" x="6408738" y="4979988"/>
          <p14:tracePt t="117232" x="6464300" y="4951413"/>
          <p14:tracePt t="117238" x="6527800" y="4914900"/>
          <p14:tracePt t="117247" x="6537325" y="4906963"/>
          <p14:tracePt t="117254" x="6591300" y="4897438"/>
          <p14:tracePt t="117334" x="6591300" y="4887913"/>
          <p14:tracePt t="117342" x="6600825" y="4887913"/>
          <p14:tracePt t="117350" x="6610350" y="4887913"/>
          <p14:tracePt t="117358" x="6627813" y="4870450"/>
          <p14:tracePt t="117366" x="6645275" y="4860925"/>
          <p14:tracePt t="117374" x="6664325" y="4851400"/>
          <p14:tracePt t="117382" x="6681788" y="4841875"/>
          <p14:tracePt t="117390" x="6710363" y="4833938"/>
          <p14:tracePt t="117398" x="6746875" y="4824413"/>
          <p14:tracePt t="117406" x="6764338" y="4814888"/>
          <p14:tracePt t="117415" x="6773863" y="4805363"/>
          <p14:tracePt t="117422" x="6783388" y="4805363"/>
          <p14:tracePt t="117431" x="6810375" y="4797425"/>
          <p14:tracePt t="117439" x="6827838" y="4778375"/>
          <p14:tracePt t="117449" x="6846888" y="4768850"/>
          <p14:tracePt t="117455" x="6856413" y="4768850"/>
          <p14:tracePt t="117466" x="6892925" y="4760913"/>
          <p14:tracePt t="117471" x="6910388" y="4751388"/>
          <p14:tracePt t="117481" x="6956425" y="4714875"/>
          <p14:tracePt t="117491" x="6992938" y="4705350"/>
          <p14:tracePt t="117495" x="7029450" y="4687888"/>
          <p14:tracePt t="117506" x="7065963" y="4660900"/>
          <p14:tracePt t="117511" x="7102475" y="4641850"/>
          <p14:tracePt t="117520" x="7156450" y="4632325"/>
          <p14:tracePt t="117527" x="7175500" y="4614863"/>
          <p14:tracePt t="117537" x="7183438" y="4605338"/>
          <p14:tracePt t="117543" x="7202488" y="4605338"/>
          <p14:tracePt t="117551" x="7229475" y="4568825"/>
          <p14:tracePt t="117559" x="7239000" y="4559300"/>
          <p14:tracePt t="117569" x="7248525" y="4559300"/>
          <p14:tracePt t="117585" x="7265988" y="4559300"/>
          <p14:tracePt t="117591" x="7283450" y="4559300"/>
          <p14:tracePt t="117600" x="7302500" y="4551363"/>
          <p14:tracePt t="117608" x="7339013" y="4522788"/>
          <p14:tracePt t="117615" x="7402513" y="4514850"/>
          <p14:tracePt t="117624" x="7494588" y="4495800"/>
          <p14:tracePt t="117632" x="7631113" y="4459288"/>
          <p14:tracePt t="117640" x="7794625" y="4441825"/>
          <p14:tracePt t="117652" x="7994650" y="4422775"/>
          <p14:tracePt t="117654" x="8177213" y="4422775"/>
          <p14:tracePt t="117665" x="8451850" y="4422775"/>
          <p14:tracePt t="117672" x="8678863" y="4422775"/>
          <p14:tracePt t="117681" x="8970963" y="4422775"/>
        </p14:tracePtLst>
      </p14:laserTraceLst>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pPr eaLnBrk="1" hangingPunct="1"/>
            <a:r>
              <a:rPr lang="en-US" altLang="ja-JP"/>
              <a:t>An example using Fetch&amp;Dec</a:t>
            </a:r>
          </a:p>
        </p:txBody>
      </p:sp>
      <p:sp>
        <p:nvSpPr>
          <p:cNvPr id="16387" name="Oval 3"/>
          <p:cNvSpPr>
            <a:spLocks noChangeArrowheads="1"/>
          </p:cNvSpPr>
          <p:nvPr/>
        </p:nvSpPr>
        <p:spPr bwMode="auto">
          <a:xfrm>
            <a:off x="1524000" y="2590800"/>
            <a:ext cx="457200" cy="457200"/>
          </a:xfrm>
          <a:prstGeom prst="ellipse">
            <a:avLst/>
          </a:prstGeom>
          <a:solidFill>
            <a:srgbClr val="CCFF66"/>
          </a:solidFill>
          <a:ln w="9525">
            <a:solidFill>
              <a:schemeClr val="tx1"/>
            </a:solidFill>
            <a:round/>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endParaRPr lang="ja-JP" altLang="en-US" sz="1800"/>
          </a:p>
        </p:txBody>
      </p:sp>
      <p:sp>
        <p:nvSpPr>
          <p:cNvPr id="16388" name="Rectangle 4"/>
          <p:cNvSpPr>
            <a:spLocks noChangeArrowheads="1"/>
          </p:cNvSpPr>
          <p:nvPr/>
        </p:nvSpPr>
        <p:spPr bwMode="auto">
          <a:xfrm>
            <a:off x="3962400" y="2514600"/>
            <a:ext cx="685800" cy="762000"/>
          </a:xfrm>
          <a:prstGeom prst="rect">
            <a:avLst/>
          </a:prstGeom>
          <a:solidFill>
            <a:schemeClr val="accent1"/>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endParaRPr lang="ja-JP" altLang="en-US" sz="1800"/>
          </a:p>
        </p:txBody>
      </p:sp>
      <p:sp>
        <p:nvSpPr>
          <p:cNvPr id="16389" name="Rectangle 5"/>
          <p:cNvSpPr>
            <a:spLocks noChangeArrowheads="1"/>
          </p:cNvSpPr>
          <p:nvPr/>
        </p:nvSpPr>
        <p:spPr bwMode="auto">
          <a:xfrm>
            <a:off x="4038600" y="3505200"/>
            <a:ext cx="533400" cy="533400"/>
          </a:xfrm>
          <a:prstGeom prst="rect">
            <a:avLst/>
          </a:prstGeom>
          <a:solidFill>
            <a:srgbClr val="FF7C80"/>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r>
              <a:rPr lang="ja-JP" altLang="en-US" sz="2400">
                <a:latin typeface="Times New Roman" panose="02020603050405020304" pitchFamily="18" charset="0"/>
              </a:rPr>
              <a:t>３</a:t>
            </a:r>
          </a:p>
        </p:txBody>
      </p:sp>
      <p:sp>
        <p:nvSpPr>
          <p:cNvPr id="16390" name="Oval 6"/>
          <p:cNvSpPr>
            <a:spLocks noChangeArrowheads="1"/>
          </p:cNvSpPr>
          <p:nvPr/>
        </p:nvSpPr>
        <p:spPr bwMode="auto">
          <a:xfrm>
            <a:off x="4191000" y="2743200"/>
            <a:ext cx="228600" cy="304800"/>
          </a:xfrm>
          <a:prstGeom prst="ellipse">
            <a:avLst/>
          </a:prstGeom>
          <a:solidFill>
            <a:srgbClr val="FF3300"/>
          </a:solidFill>
          <a:ln w="9525">
            <a:solidFill>
              <a:schemeClr val="tx1"/>
            </a:solidFill>
            <a:round/>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endParaRPr lang="ja-JP" altLang="en-US" sz="1800"/>
          </a:p>
        </p:txBody>
      </p:sp>
      <p:sp>
        <p:nvSpPr>
          <p:cNvPr id="16391" name="Text Box 7"/>
          <p:cNvSpPr txBox="1">
            <a:spLocks noChangeArrowheads="1"/>
          </p:cNvSpPr>
          <p:nvPr/>
        </p:nvSpPr>
        <p:spPr bwMode="auto">
          <a:xfrm>
            <a:off x="3200400" y="365760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endParaRPr lang="ja-JP" altLang="ja-JP" sz="2400">
              <a:latin typeface="Times New Roman" panose="02020603050405020304" pitchFamily="18" charset="0"/>
            </a:endParaRPr>
          </a:p>
        </p:txBody>
      </p:sp>
      <p:sp>
        <p:nvSpPr>
          <p:cNvPr id="16392" name="Text Box 10"/>
          <p:cNvSpPr txBox="1">
            <a:spLocks noChangeArrowheads="1"/>
          </p:cNvSpPr>
          <p:nvPr/>
        </p:nvSpPr>
        <p:spPr bwMode="auto">
          <a:xfrm>
            <a:off x="1355725" y="1870075"/>
            <a:ext cx="9779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2400">
                <a:latin typeface="Times New Roman" panose="02020603050405020304" pitchFamily="18" charset="0"/>
              </a:rPr>
              <a:t>Writer</a:t>
            </a:r>
          </a:p>
        </p:txBody>
      </p:sp>
      <p:sp>
        <p:nvSpPr>
          <p:cNvPr id="16393" name="Text Box 11"/>
          <p:cNvSpPr txBox="1">
            <a:spLocks noChangeArrowheads="1"/>
          </p:cNvSpPr>
          <p:nvPr/>
        </p:nvSpPr>
        <p:spPr bwMode="auto">
          <a:xfrm>
            <a:off x="7772400" y="4267200"/>
            <a:ext cx="10461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2400">
                <a:latin typeface="Times New Roman" panose="02020603050405020304" pitchFamily="18" charset="0"/>
              </a:rPr>
              <a:t>Reader</a:t>
            </a:r>
          </a:p>
        </p:txBody>
      </p:sp>
      <p:sp>
        <p:nvSpPr>
          <p:cNvPr id="16394" name="Oval 12"/>
          <p:cNvSpPr>
            <a:spLocks noChangeArrowheads="1"/>
          </p:cNvSpPr>
          <p:nvPr/>
        </p:nvSpPr>
        <p:spPr bwMode="auto">
          <a:xfrm>
            <a:off x="7620000" y="2590800"/>
            <a:ext cx="457200" cy="457200"/>
          </a:xfrm>
          <a:prstGeom prst="ellipse">
            <a:avLst/>
          </a:prstGeom>
          <a:solidFill>
            <a:srgbClr val="CCFF66"/>
          </a:solidFill>
          <a:ln w="9525">
            <a:solidFill>
              <a:schemeClr val="tx1"/>
            </a:solidFill>
            <a:round/>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endParaRPr lang="ja-JP" altLang="en-US" sz="1800"/>
          </a:p>
        </p:txBody>
      </p:sp>
      <p:sp>
        <p:nvSpPr>
          <p:cNvPr id="16395" name="Oval 13"/>
          <p:cNvSpPr>
            <a:spLocks noChangeArrowheads="1"/>
          </p:cNvSpPr>
          <p:nvPr/>
        </p:nvSpPr>
        <p:spPr bwMode="auto">
          <a:xfrm>
            <a:off x="7620000" y="3124200"/>
            <a:ext cx="457200" cy="457200"/>
          </a:xfrm>
          <a:prstGeom prst="ellipse">
            <a:avLst/>
          </a:prstGeom>
          <a:solidFill>
            <a:srgbClr val="CCFF66"/>
          </a:solidFill>
          <a:ln w="9525">
            <a:solidFill>
              <a:schemeClr val="tx1"/>
            </a:solidFill>
            <a:round/>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endParaRPr lang="ja-JP" altLang="en-US" sz="1800"/>
          </a:p>
        </p:txBody>
      </p:sp>
      <p:sp>
        <p:nvSpPr>
          <p:cNvPr id="16396" name="Oval 14"/>
          <p:cNvSpPr>
            <a:spLocks noChangeArrowheads="1"/>
          </p:cNvSpPr>
          <p:nvPr/>
        </p:nvSpPr>
        <p:spPr bwMode="auto">
          <a:xfrm>
            <a:off x="7620000" y="3657600"/>
            <a:ext cx="457200" cy="457200"/>
          </a:xfrm>
          <a:prstGeom prst="ellipse">
            <a:avLst/>
          </a:prstGeom>
          <a:solidFill>
            <a:srgbClr val="CCFF66"/>
          </a:solidFill>
          <a:ln w="9525">
            <a:solidFill>
              <a:schemeClr val="tx1"/>
            </a:solidFill>
            <a:round/>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endParaRPr lang="ja-JP" altLang="en-US" sz="1800"/>
          </a:p>
        </p:txBody>
      </p:sp>
      <p:sp>
        <p:nvSpPr>
          <p:cNvPr id="15375" name="Line 15"/>
          <p:cNvSpPr>
            <a:spLocks noChangeShapeType="1"/>
          </p:cNvSpPr>
          <p:nvPr/>
        </p:nvSpPr>
        <p:spPr bwMode="auto">
          <a:xfrm>
            <a:off x="4724400" y="2743200"/>
            <a:ext cx="28194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5378" name="Line 18"/>
          <p:cNvSpPr>
            <a:spLocks noChangeShapeType="1"/>
          </p:cNvSpPr>
          <p:nvPr/>
        </p:nvSpPr>
        <p:spPr bwMode="auto">
          <a:xfrm>
            <a:off x="4800600" y="2895600"/>
            <a:ext cx="2667000" cy="457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5380" name="Line 20"/>
          <p:cNvSpPr>
            <a:spLocks noChangeShapeType="1"/>
          </p:cNvSpPr>
          <p:nvPr/>
        </p:nvSpPr>
        <p:spPr bwMode="auto">
          <a:xfrm>
            <a:off x="4724400" y="2895600"/>
            <a:ext cx="2743200" cy="990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grpSp>
        <p:nvGrpSpPr>
          <p:cNvPr id="2" name="Group 36"/>
          <p:cNvGrpSpPr>
            <a:grpSpLocks/>
          </p:cNvGrpSpPr>
          <p:nvPr/>
        </p:nvGrpSpPr>
        <p:grpSpPr bwMode="auto">
          <a:xfrm>
            <a:off x="4114800" y="2895600"/>
            <a:ext cx="3352800" cy="1524000"/>
            <a:chOff x="2592" y="1824"/>
            <a:chExt cx="2112" cy="960"/>
          </a:xfrm>
        </p:grpSpPr>
        <p:grpSp>
          <p:nvGrpSpPr>
            <p:cNvPr id="16413" name="Group 30"/>
            <p:cNvGrpSpPr>
              <a:grpSpLocks/>
            </p:cNvGrpSpPr>
            <p:nvPr/>
          </p:nvGrpSpPr>
          <p:grpSpPr bwMode="auto">
            <a:xfrm>
              <a:off x="2928" y="1824"/>
              <a:ext cx="1776" cy="480"/>
              <a:chOff x="2928" y="1824"/>
              <a:chExt cx="1776" cy="480"/>
            </a:xfrm>
          </p:grpSpPr>
          <p:sp>
            <p:nvSpPr>
              <p:cNvPr id="16415" name="Line 16"/>
              <p:cNvSpPr>
                <a:spLocks noChangeShapeType="1"/>
              </p:cNvSpPr>
              <p:nvPr/>
            </p:nvSpPr>
            <p:spPr bwMode="auto">
              <a:xfrm flipH="1">
                <a:off x="2928" y="1824"/>
                <a:ext cx="1776" cy="48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6416" name="Text Box 17"/>
              <p:cNvSpPr txBox="1">
                <a:spLocks noChangeArrowheads="1"/>
              </p:cNvSpPr>
              <p:nvPr/>
            </p:nvSpPr>
            <p:spPr bwMode="auto">
              <a:xfrm>
                <a:off x="2976" y="2016"/>
                <a:ext cx="57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ja-JP" altLang="en-US" sz="2400">
                    <a:latin typeface="Times New Roman" panose="02020603050405020304" pitchFamily="18" charset="0"/>
                  </a:rPr>
                  <a:t>３－１</a:t>
                </a:r>
              </a:p>
            </p:txBody>
          </p:sp>
        </p:grpSp>
        <p:sp>
          <p:nvSpPr>
            <p:cNvPr id="16414" name="Text Box 24"/>
            <p:cNvSpPr txBox="1">
              <a:spLocks noChangeArrowheads="1"/>
            </p:cNvSpPr>
            <p:nvPr/>
          </p:nvSpPr>
          <p:spPr bwMode="auto">
            <a:xfrm>
              <a:off x="2592" y="2496"/>
              <a:ext cx="247"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ja-JP" altLang="en-US" sz="2400">
                  <a:latin typeface="Times New Roman" panose="02020603050405020304" pitchFamily="18" charset="0"/>
                </a:rPr>
                <a:t>２</a:t>
              </a:r>
            </a:p>
          </p:txBody>
        </p:sp>
      </p:grpSp>
      <p:grpSp>
        <p:nvGrpSpPr>
          <p:cNvPr id="4" name="Group 35"/>
          <p:cNvGrpSpPr>
            <a:grpSpLocks/>
          </p:cNvGrpSpPr>
          <p:nvPr/>
        </p:nvGrpSpPr>
        <p:grpSpPr bwMode="auto">
          <a:xfrm>
            <a:off x="4114800" y="3678238"/>
            <a:ext cx="3276600" cy="1198562"/>
            <a:chOff x="2592" y="2317"/>
            <a:chExt cx="2064" cy="755"/>
          </a:xfrm>
        </p:grpSpPr>
        <p:grpSp>
          <p:nvGrpSpPr>
            <p:cNvPr id="16409" name="Group 31"/>
            <p:cNvGrpSpPr>
              <a:grpSpLocks/>
            </p:cNvGrpSpPr>
            <p:nvPr/>
          </p:nvGrpSpPr>
          <p:grpSpPr bwMode="auto">
            <a:xfrm>
              <a:off x="3024" y="2317"/>
              <a:ext cx="1632" cy="288"/>
              <a:chOff x="3024" y="2317"/>
              <a:chExt cx="1632" cy="288"/>
            </a:xfrm>
          </p:grpSpPr>
          <p:sp>
            <p:nvSpPr>
              <p:cNvPr id="16411" name="Line 21"/>
              <p:cNvSpPr>
                <a:spLocks noChangeShapeType="1"/>
              </p:cNvSpPr>
              <p:nvPr/>
            </p:nvSpPr>
            <p:spPr bwMode="auto">
              <a:xfrm flipH="1">
                <a:off x="3024" y="2496"/>
                <a:ext cx="1632"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6412" name="Text Box 22"/>
              <p:cNvSpPr txBox="1">
                <a:spLocks noChangeArrowheads="1"/>
              </p:cNvSpPr>
              <p:nvPr/>
            </p:nvSpPr>
            <p:spPr bwMode="auto">
              <a:xfrm>
                <a:off x="3446" y="2317"/>
                <a:ext cx="57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ja-JP" altLang="en-US" sz="2400">
                    <a:latin typeface="Times New Roman" panose="02020603050405020304" pitchFamily="18" charset="0"/>
                  </a:rPr>
                  <a:t>２－１</a:t>
                </a:r>
              </a:p>
            </p:txBody>
          </p:sp>
        </p:grpSp>
        <p:sp>
          <p:nvSpPr>
            <p:cNvPr id="16410" name="Text Box 25"/>
            <p:cNvSpPr txBox="1">
              <a:spLocks noChangeArrowheads="1"/>
            </p:cNvSpPr>
            <p:nvPr/>
          </p:nvSpPr>
          <p:spPr bwMode="auto">
            <a:xfrm>
              <a:off x="2592" y="2784"/>
              <a:ext cx="247"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ja-JP" altLang="en-US" sz="2400">
                  <a:latin typeface="Times New Roman" panose="02020603050405020304" pitchFamily="18" charset="0"/>
                </a:rPr>
                <a:t>１</a:t>
              </a:r>
            </a:p>
          </p:txBody>
        </p:sp>
      </p:grpSp>
      <p:sp>
        <p:nvSpPr>
          <p:cNvPr id="16402" name="Text Box 28"/>
          <p:cNvSpPr txBox="1">
            <a:spLocks noChangeArrowheads="1"/>
          </p:cNvSpPr>
          <p:nvPr/>
        </p:nvSpPr>
        <p:spPr bwMode="auto">
          <a:xfrm>
            <a:off x="468313" y="3500438"/>
            <a:ext cx="26828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2400">
                <a:latin typeface="Times New Roman" panose="02020603050405020304" pitchFamily="18" charset="0"/>
              </a:rPr>
              <a:t>Polling until(c==0)</a:t>
            </a:r>
            <a:r>
              <a:rPr lang="ja-JP" altLang="en-US" sz="2400">
                <a:latin typeface="Times New Roman" panose="02020603050405020304" pitchFamily="18" charset="0"/>
              </a:rPr>
              <a:t>；</a:t>
            </a:r>
          </a:p>
        </p:txBody>
      </p:sp>
      <p:sp>
        <p:nvSpPr>
          <p:cNvPr id="16403" name="Text Box 29"/>
          <p:cNvSpPr txBox="1">
            <a:spLocks noChangeArrowheads="1"/>
          </p:cNvSpPr>
          <p:nvPr/>
        </p:nvSpPr>
        <p:spPr bwMode="auto">
          <a:xfrm>
            <a:off x="5638800" y="4876800"/>
            <a:ext cx="2849563"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ja-JP" altLang="en-US" sz="2400">
                <a:latin typeface="Times New Roman" panose="02020603050405020304" pitchFamily="18" charset="0"/>
              </a:rPr>
              <a:t>ｄａｔａ　</a:t>
            </a:r>
            <a:r>
              <a:rPr lang="en-US" altLang="ja-JP" sz="2400">
                <a:latin typeface="Times New Roman" panose="02020603050405020304" pitchFamily="18" charset="0"/>
              </a:rPr>
              <a:t>=</a:t>
            </a:r>
            <a:r>
              <a:rPr lang="ja-JP" altLang="en-US" sz="2400">
                <a:latin typeface="Times New Roman" panose="02020603050405020304" pitchFamily="18" charset="0"/>
              </a:rPr>
              <a:t>　Ｒｅａｄ（Ｄ）；</a:t>
            </a:r>
          </a:p>
          <a:p>
            <a:pPr eaLnBrk="1" hangingPunct="1">
              <a:spcBef>
                <a:spcPct val="0"/>
              </a:spcBef>
              <a:buClrTx/>
              <a:buSzTx/>
              <a:buFontTx/>
              <a:buNone/>
            </a:pPr>
            <a:r>
              <a:rPr lang="ja-JP" altLang="en-US" sz="2400">
                <a:latin typeface="Times New Roman" panose="02020603050405020304" pitchFamily="18" charset="0"/>
              </a:rPr>
              <a:t>Ｆｅｔｃｈ＆Ｄｅｃ</a:t>
            </a:r>
            <a:r>
              <a:rPr lang="en-US" altLang="ja-JP" sz="2400">
                <a:latin typeface="Times New Roman" panose="02020603050405020304" pitchFamily="18" charset="0"/>
              </a:rPr>
              <a:t>(c)</a:t>
            </a:r>
            <a:r>
              <a:rPr lang="ja-JP" altLang="en-US" sz="2400">
                <a:latin typeface="Times New Roman" panose="02020603050405020304" pitchFamily="18" charset="0"/>
              </a:rPr>
              <a:t>；</a:t>
            </a:r>
          </a:p>
          <a:p>
            <a:pPr eaLnBrk="1" hangingPunct="1">
              <a:spcBef>
                <a:spcPct val="0"/>
              </a:spcBef>
              <a:buClrTx/>
              <a:buSzTx/>
              <a:buFontTx/>
              <a:buNone/>
            </a:pPr>
            <a:r>
              <a:rPr lang="en-US" altLang="ja-JP" sz="2400">
                <a:latin typeface="Times New Roman" panose="02020603050405020304" pitchFamily="18" charset="0"/>
              </a:rPr>
              <a:t>Polling until(c==0)</a:t>
            </a:r>
            <a:r>
              <a:rPr lang="ja-JP" altLang="en-US" sz="2400">
                <a:latin typeface="Times New Roman" panose="02020603050405020304" pitchFamily="18" charset="0"/>
              </a:rPr>
              <a:t>；</a:t>
            </a:r>
          </a:p>
        </p:txBody>
      </p:sp>
      <p:grpSp>
        <p:nvGrpSpPr>
          <p:cNvPr id="6" name="Group 34"/>
          <p:cNvGrpSpPr>
            <a:grpSpLocks/>
          </p:cNvGrpSpPr>
          <p:nvPr/>
        </p:nvGrpSpPr>
        <p:grpSpPr bwMode="auto">
          <a:xfrm>
            <a:off x="4175125" y="3297238"/>
            <a:ext cx="3216275" cy="1981200"/>
            <a:chOff x="2630" y="2077"/>
            <a:chExt cx="2026" cy="1248"/>
          </a:xfrm>
        </p:grpSpPr>
        <p:grpSp>
          <p:nvGrpSpPr>
            <p:cNvPr id="16405" name="Group 32"/>
            <p:cNvGrpSpPr>
              <a:grpSpLocks/>
            </p:cNvGrpSpPr>
            <p:nvPr/>
          </p:nvGrpSpPr>
          <p:grpSpPr bwMode="auto">
            <a:xfrm>
              <a:off x="2976" y="2077"/>
              <a:ext cx="1680" cy="323"/>
              <a:chOff x="2976" y="2077"/>
              <a:chExt cx="1680" cy="323"/>
            </a:xfrm>
          </p:grpSpPr>
          <p:sp>
            <p:nvSpPr>
              <p:cNvPr id="16407" name="Line 19"/>
              <p:cNvSpPr>
                <a:spLocks noChangeShapeType="1"/>
              </p:cNvSpPr>
              <p:nvPr/>
            </p:nvSpPr>
            <p:spPr bwMode="auto">
              <a:xfrm flipH="1">
                <a:off x="2976" y="2208"/>
                <a:ext cx="1680" cy="19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6408" name="Text Box 23"/>
              <p:cNvSpPr txBox="1">
                <a:spLocks noChangeArrowheads="1"/>
              </p:cNvSpPr>
              <p:nvPr/>
            </p:nvSpPr>
            <p:spPr bwMode="auto">
              <a:xfrm>
                <a:off x="3494" y="2077"/>
                <a:ext cx="57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ja-JP" altLang="en-US" sz="2400">
                    <a:latin typeface="Times New Roman" panose="02020603050405020304" pitchFamily="18" charset="0"/>
                  </a:rPr>
                  <a:t>１－１</a:t>
                </a:r>
              </a:p>
            </p:txBody>
          </p:sp>
        </p:grpSp>
        <p:sp>
          <p:nvSpPr>
            <p:cNvPr id="16406" name="Text Box 33"/>
            <p:cNvSpPr txBox="1">
              <a:spLocks noChangeArrowheads="1"/>
            </p:cNvSpPr>
            <p:nvPr/>
          </p:nvSpPr>
          <p:spPr bwMode="auto">
            <a:xfrm>
              <a:off x="2630" y="3037"/>
              <a:ext cx="247"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ja-JP" altLang="en-US" sz="2400">
                  <a:latin typeface="Times New Roman" panose="02020603050405020304" pitchFamily="18" charset="0"/>
                </a:rPr>
                <a:t>０</a:t>
              </a:r>
            </a:p>
          </p:txBody>
        </p:sp>
      </p:grpSp>
      <p:pic>
        <p:nvPicPr>
          <p:cNvPr id="3" name="オーディオ 2">
            <a:hlinkClick r:id="" action="ppaction://media"/>
            <a:extLst>
              <a:ext uri="{FF2B5EF4-FFF2-40B4-BE49-F238E27FC236}">
                <a16:creationId xmlns:a16="http://schemas.microsoft.com/office/drawing/2014/main" id="{0F6DC8E3-D510-4513-A9BF-8CD62F2CD5EE}"/>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21700" y="6235700"/>
            <a:ext cx="406400" cy="406400"/>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50192"/>
    </mc:Choice>
    <mc:Fallback>
      <p:transition spd="slow" advTm="501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537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2"/>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15380"/>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499"/>
                                          </p:stCondLst>
                                        </p:cTn>
                                        <p:tgtEl>
                                          <p:spTgt spid="4"/>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15378"/>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499"/>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3"/>
                </p:tgtEl>
              </p:cMediaNode>
            </p:audio>
          </p:childTnLst>
        </p:cTn>
      </p:par>
    </p:tnLst>
    <p:bldLst>
      <p:bldP spid="15375" grpId="0" animBg="1"/>
      <p:bldP spid="15378" grpId="0" animBg="1"/>
      <p:bldP spid="15380" grpId="0" animBg="1"/>
    </p:bldLst>
  </p:timing>
  <p:extLst>
    <p:ext uri="{3A86A75C-4F4B-4683-9AE1-C65F6400EC91}">
      <p14:laserTraceLst xmlns:p14="http://schemas.microsoft.com/office/powerpoint/2010/main">
        <p14:tracePtLst>
          <p14:tracePt t="536" x="8569325" y="4303713"/>
          <p14:tracePt t="544" x="7986713" y="4405313"/>
          <p14:tracePt t="551" x="7448550" y="4505325"/>
          <p14:tracePt t="559" x="6983413" y="4551363"/>
          <p14:tracePt t="567" x="6554788" y="4614863"/>
          <p14:tracePt t="576" x="6099175" y="4641850"/>
          <p14:tracePt t="583" x="5862638" y="4660900"/>
          <p14:tracePt t="591" x="5643563" y="4660900"/>
          <p14:tracePt t="599" x="5497513" y="4660900"/>
          <p14:tracePt t="607" x="5424488" y="4660900"/>
          <p14:tracePt t="615" x="5378450" y="4660900"/>
          <p14:tracePt t="623" x="5368925" y="4660900"/>
          <p14:tracePt t="703" x="5360988" y="4660900"/>
          <p14:tracePt t="711" x="5351463" y="4660900"/>
          <p14:tracePt t="719" x="5341938" y="4660900"/>
          <p14:tracePt t="727" x="5334000" y="4660900"/>
          <p14:tracePt t="735" x="5324475" y="4660900"/>
          <p14:tracePt t="751" x="5287963" y="4632325"/>
          <p14:tracePt t="759" x="5287963" y="4624388"/>
          <p14:tracePt t="767" x="5268913" y="4587875"/>
          <p14:tracePt t="775" x="5241925" y="4559300"/>
          <p14:tracePt t="783" x="5232400" y="4541838"/>
          <p14:tracePt t="792" x="5214938" y="4514850"/>
          <p14:tracePt t="801" x="5205413" y="4486275"/>
          <p14:tracePt t="812" x="5187950" y="4468813"/>
          <p14:tracePt t="818" x="5178425" y="4459288"/>
          <p14:tracePt t="833" x="5159375" y="4449763"/>
          <p14:tracePt t="880" x="5151438" y="4449763"/>
          <p14:tracePt t="896" x="5141913" y="4449763"/>
          <p14:tracePt t="904" x="5122863" y="4449763"/>
          <p14:tracePt t="912" x="5105400" y="4449763"/>
          <p14:tracePt t="920" x="5078413" y="4449763"/>
          <p14:tracePt t="928" x="5068888" y="4449763"/>
          <p14:tracePt t="944" x="5059363" y="4449763"/>
          <p14:tracePt t="1097" x="5049838" y="4432300"/>
          <p14:tracePt t="1105" x="5078413" y="4386263"/>
          <p14:tracePt t="1113" x="5095875" y="4340225"/>
          <p14:tracePt t="1120" x="5114925" y="4303713"/>
          <p14:tracePt t="1127" x="5132388" y="4286250"/>
          <p14:tracePt t="1143" x="5141913" y="4268788"/>
          <p14:tracePt t="1159" x="5151438" y="4268788"/>
          <p14:tracePt t="1687" x="5159375" y="4259263"/>
          <p14:tracePt t="1698" x="5159375" y="4240213"/>
          <p14:tracePt t="1703" x="5195888" y="4195763"/>
          <p14:tracePt t="1711" x="5214938" y="4186238"/>
          <p14:tracePt t="1719" x="5251450" y="4176713"/>
          <p14:tracePt t="1727" x="5278438" y="4159250"/>
          <p14:tracePt t="1735" x="5297488" y="4140200"/>
          <p14:tracePt t="1743" x="5314950" y="4140200"/>
          <p14:tracePt t="1751" x="5314950" y="4130675"/>
          <p14:tracePt t="1775" x="5334000" y="4122738"/>
          <p14:tracePt t="16091" x="5561013" y="4013200"/>
          <p14:tracePt t="16100" x="6199188" y="3930650"/>
          <p14:tracePt t="16107" x="6956425" y="3848100"/>
          <p14:tracePt t="16112" x="7585075" y="3848100"/>
          <p14:tracePt t="16120" x="8150225" y="3830638"/>
          <p14:tracePt t="16127" x="8669338" y="3830638"/>
          <p14:tracePt t="38727" x="9007475" y="3976688"/>
          <p14:tracePt t="38735" x="8824913" y="3976688"/>
          <p14:tracePt t="38743" x="8661400" y="3976688"/>
          <p14:tracePt t="38752" x="8459788" y="3976688"/>
          <p14:tracePt t="38764" x="8332788" y="3976688"/>
          <p14:tracePt t="38768" x="8223250" y="3976688"/>
          <p14:tracePt t="38776" x="8113713" y="3976688"/>
          <p14:tracePt t="38785" x="8040688" y="3976688"/>
          <p14:tracePt t="38792" x="7986713" y="3976688"/>
          <p14:tracePt t="38802" x="7977188" y="3976688"/>
          <p14:tracePt t="38808" x="7950200" y="3967163"/>
          <p14:tracePt t="38897" x="7940675" y="3957638"/>
          <p14:tracePt t="38913" x="7913688" y="3957638"/>
          <p14:tracePt t="38921" x="7894638" y="3957638"/>
          <p14:tracePt t="38931" x="7858125" y="3957638"/>
          <p14:tracePt t="38936" x="7840663" y="3948113"/>
          <p14:tracePt t="38949" x="7831138" y="3940175"/>
          <p14:tracePt t="38951" x="7821613" y="3940175"/>
          <p14:tracePt t="38960" x="7813675" y="3930650"/>
          <p14:tracePt t="38983" x="7813675" y="3921125"/>
          <p14:tracePt t="39016" x="7813675" y="3911600"/>
          <p14:tracePt t="39031" x="7813675" y="3894138"/>
          <p14:tracePt t="39039" x="7813675" y="3875088"/>
          <p14:tracePt t="39055" x="7813675" y="3857625"/>
          <p14:tracePt t="39063" x="7831138" y="3840163"/>
          <p14:tracePt t="39071" x="7840663" y="3830638"/>
          <p14:tracePt t="39081" x="7850188" y="3821113"/>
          <p14:tracePt t="39096" x="7867650" y="3811588"/>
          <p14:tracePt t="39103" x="7885113" y="3811588"/>
          <p14:tracePt t="39111" x="7894638" y="3803650"/>
          <p14:tracePt t="39192" x="7904163" y="3811588"/>
          <p14:tracePt t="39201" x="7904163" y="3821113"/>
          <p14:tracePt t="39208" x="7913688" y="3840163"/>
          <p14:tracePt t="39219" x="7913688" y="3857625"/>
          <p14:tracePt t="39224" x="7913688" y="3867150"/>
          <p14:tracePt t="39248" x="7913688" y="3894138"/>
          <p14:tracePt t="39256" x="7913688" y="3903663"/>
          <p14:tracePt t="39264" x="7913688" y="3911600"/>
          <p14:tracePt t="39272" x="7913688" y="3940175"/>
          <p14:tracePt t="39280" x="7913688" y="3967163"/>
          <p14:tracePt t="39288" x="7913688" y="4021138"/>
          <p14:tracePt t="39297" x="7885113" y="4067175"/>
          <p14:tracePt t="39304" x="7840663" y="4122738"/>
          <p14:tracePt t="39312" x="7804150" y="4149725"/>
          <p14:tracePt t="39320" x="7740650" y="4186238"/>
          <p14:tracePt t="39329" x="7685088" y="4213225"/>
          <p14:tracePt t="39336" x="7621588" y="4249738"/>
          <p14:tracePt t="39345" x="7602538" y="4249738"/>
          <p14:tracePt t="39352" x="7585075" y="4259263"/>
          <p14:tracePt t="39360" x="7575550" y="4259263"/>
          <p14:tracePt t="39368" x="7558088" y="4259263"/>
          <p14:tracePt t="39457" x="7548563" y="4259263"/>
          <p14:tracePt t="39466" x="7548563" y="4240213"/>
          <p14:tracePt t="39473" x="7548563" y="4186238"/>
          <p14:tracePt t="39483" x="7548563" y="4140200"/>
          <p14:tracePt t="39487" x="7548563" y="4086225"/>
          <p14:tracePt t="39498" x="7548563" y="4057650"/>
          <p14:tracePt t="39502" x="7548563" y="4030663"/>
          <p14:tracePt t="39512" x="7548563" y="3984625"/>
          <p14:tracePt t="39519" x="7575550" y="3921125"/>
          <p14:tracePt t="39528" x="7594600" y="3894138"/>
          <p14:tracePt t="39535" x="7621588" y="3867150"/>
          <p14:tracePt t="39545" x="7631113" y="3830638"/>
          <p14:tracePt t="39551" x="7658100" y="3803650"/>
          <p14:tracePt t="39559" x="7685088" y="3784600"/>
          <p14:tracePt t="39567" x="7721600" y="3757613"/>
          <p14:tracePt t="39583" x="7748588" y="3748088"/>
          <p14:tracePt t="39689" x="7767638" y="3775075"/>
          <p14:tracePt t="39708" x="7767638" y="3811588"/>
          <p14:tracePt t="39716" x="7785100" y="3875088"/>
          <p14:tracePt t="39721" x="7785100" y="3894138"/>
          <p14:tracePt t="39727" x="7785100" y="3930650"/>
          <p14:tracePt t="39735" x="7785100" y="3967163"/>
          <p14:tracePt t="39744" x="7785100" y="4013200"/>
          <p14:tracePt t="39751" x="7785100" y="4030663"/>
          <p14:tracePt t="39759" x="7785100" y="4057650"/>
          <p14:tracePt t="39767" x="7785100" y="4086225"/>
          <p14:tracePt t="39775" x="7777163" y="4122738"/>
          <p14:tracePt t="39783" x="7758113" y="4140200"/>
          <p14:tracePt t="39791" x="7712075" y="4167188"/>
          <p14:tracePt t="39799" x="7694613" y="4176713"/>
          <p14:tracePt t="39807" x="7694613" y="4186238"/>
          <p14:tracePt t="39815" x="7667625" y="4195763"/>
          <p14:tracePt t="41996" x="7667625" y="4167188"/>
          <p14:tracePt t="42001" x="7667625" y="4094163"/>
          <p14:tracePt t="42013" x="7667625" y="4040188"/>
          <p14:tracePt t="42019" x="7675563" y="3976688"/>
          <p14:tracePt t="42026" x="7685088" y="3921125"/>
          <p14:tracePt t="42031" x="7704138" y="3875088"/>
          <p14:tracePt t="42039" x="7704138" y="3867150"/>
          <p14:tracePt t="42047" x="7712075" y="3840163"/>
          <p14:tracePt t="42063" x="7712075" y="3830638"/>
          <p14:tracePt t="42449" x="7712075" y="3794125"/>
          <p14:tracePt t="42458" x="7740650" y="3738563"/>
          <p14:tracePt t="42465" x="7740650" y="3684588"/>
          <p14:tracePt t="42474" x="7785100" y="3638550"/>
          <p14:tracePt t="42480" x="7840663" y="3565525"/>
          <p14:tracePt t="42488" x="7867650" y="3511550"/>
          <p14:tracePt t="42497" x="7913688" y="3475038"/>
          <p14:tracePt t="42504" x="7977188" y="3402013"/>
          <p14:tracePt t="42514" x="8067675" y="3346450"/>
          <p14:tracePt t="42520" x="8159750" y="3319463"/>
          <p14:tracePt t="42528" x="8240713" y="3282950"/>
          <p14:tracePt t="42535" x="8277225" y="3282950"/>
          <p14:tracePt t="42543" x="8342313" y="3273425"/>
          <p14:tracePt t="42551" x="8415338" y="3273425"/>
          <p14:tracePt t="42559" x="8523288" y="3273425"/>
          <p14:tracePt t="42567" x="8615363" y="3273425"/>
          <p14:tracePt t="42575" x="8724900" y="3292475"/>
          <p14:tracePt t="42583" x="8824913" y="3302000"/>
          <p14:tracePt t="42591" x="8970963" y="3328988"/>
          <p14:tracePt t="42599" x="9097963" y="3375025"/>
          <p14:tracePt t="46106" x="7904163" y="3694113"/>
          <p14:tracePt t="46112" x="7256463" y="3775075"/>
          <p14:tracePt t="46119" x="6764338" y="3821113"/>
          <p14:tracePt t="46128" x="6335713" y="3867150"/>
          <p14:tracePt t="46135" x="5989638" y="3884613"/>
          <p14:tracePt t="46144" x="5843588" y="3903663"/>
          <p14:tracePt t="46151" x="5753100" y="3911600"/>
          <p14:tracePt t="46163" x="5743575" y="3911600"/>
          <p14:tracePt t="46279" x="5734050" y="3911600"/>
          <p14:tracePt t="46287" x="5697538" y="3911600"/>
          <p14:tracePt t="46295" x="5643563" y="3911600"/>
          <p14:tracePt t="46304" x="5588000" y="3911600"/>
          <p14:tracePt t="46311" x="5551488" y="3911600"/>
          <p14:tracePt t="46319" x="5507038" y="3911600"/>
          <p14:tracePt t="46327" x="5441950" y="3884613"/>
          <p14:tracePt t="46336" x="5368925" y="3875088"/>
          <p14:tracePt t="46344" x="5268913" y="3848100"/>
          <p14:tracePt t="46351" x="5105400" y="3803650"/>
          <p14:tracePt t="46360" x="4913313" y="3738563"/>
          <p14:tracePt t="46367" x="4730750" y="3711575"/>
          <p14:tracePt t="46375" x="4484688" y="3621088"/>
          <p14:tracePt t="46383" x="4230688" y="3565525"/>
          <p14:tracePt t="46391" x="3948113" y="3511550"/>
          <p14:tracePt t="46399" x="3636963" y="3411538"/>
          <p14:tracePt t="46407" x="3354388" y="3346450"/>
          <p14:tracePt t="46415" x="3071813" y="3309938"/>
          <p14:tracePt t="46423" x="2817813" y="3255963"/>
          <p14:tracePt t="46431" x="2606675" y="3228975"/>
          <p14:tracePt t="46439" x="2462213" y="3192463"/>
          <p14:tracePt t="46447" x="2316163" y="3182938"/>
          <p14:tracePt t="46455" x="2179638" y="3155950"/>
          <p14:tracePt t="46463" x="2124075" y="3127375"/>
          <p14:tracePt t="46471" x="2087563" y="3119438"/>
          <p14:tracePt t="46479" x="2078038" y="3109913"/>
          <p14:tracePt t="46993" x="2070100" y="3100388"/>
          <p14:tracePt t="47000" x="2070100" y="3090863"/>
          <p14:tracePt t="47012" x="2078038" y="3063875"/>
          <p14:tracePt t="47017" x="2151063" y="3027363"/>
          <p14:tracePt t="47023" x="2214563" y="3000375"/>
          <p14:tracePt t="47031" x="2287588" y="2963863"/>
          <p14:tracePt t="47039" x="2425700" y="2946400"/>
          <p14:tracePt t="47047" x="2570163" y="2936875"/>
          <p14:tracePt t="47055" x="2716213" y="2917825"/>
          <p14:tracePt t="47063" x="2862263" y="2917825"/>
          <p14:tracePt t="47071" x="3027363" y="2917825"/>
          <p14:tracePt t="47079" x="3154363" y="2917825"/>
          <p14:tracePt t="47096" x="3409950" y="2890838"/>
          <p14:tracePt t="47104" x="3500438" y="2890838"/>
          <p14:tracePt t="47111" x="3527425" y="2890838"/>
          <p14:tracePt t="47120" x="3546475" y="2890838"/>
          <p14:tracePt t="47127" x="3556000" y="2890838"/>
          <p14:tracePt t="47135" x="3573463" y="2890838"/>
          <p14:tracePt t="47175" x="3582988" y="2890838"/>
          <p14:tracePt t="47183" x="3592513" y="2890838"/>
          <p14:tracePt t="47191" x="3619500" y="2890838"/>
          <p14:tracePt t="47199" x="3665538" y="2881313"/>
          <p14:tracePt t="47207" x="3692525" y="2881313"/>
          <p14:tracePt t="47215" x="3746500" y="2873375"/>
          <p14:tracePt t="47223" x="3829050" y="2854325"/>
          <p14:tracePt t="47231" x="3865563" y="2854325"/>
          <p14:tracePt t="47239" x="3919538" y="2854325"/>
          <p14:tracePt t="47247" x="3965575" y="2854325"/>
          <p14:tracePt t="47255" x="3992563" y="2854325"/>
          <p14:tracePt t="47263" x="4011613" y="2844800"/>
          <p14:tracePt t="47304" x="4021138" y="2836863"/>
          <p14:tracePt t="48391" x="4065588" y="2817813"/>
          <p14:tracePt t="48399" x="4202113" y="2790825"/>
          <p14:tracePt t="48408" x="4348163" y="2763838"/>
          <p14:tracePt t="48416" x="4494213" y="2735263"/>
          <p14:tracePt t="48424" x="4676775" y="2698750"/>
          <p14:tracePt t="48431" x="4876800" y="2698750"/>
          <p14:tracePt t="48439" x="5095875" y="2698750"/>
          <p14:tracePt t="48447" x="5434013" y="2698750"/>
          <p14:tracePt t="48455" x="5661025" y="2698750"/>
          <p14:tracePt t="48465" x="5999163" y="2698750"/>
          <p14:tracePt t="48471" x="6299200" y="2698750"/>
          <p14:tracePt t="48479" x="6518275" y="2698750"/>
          <p14:tracePt t="48487" x="6819900" y="2698750"/>
          <p14:tracePt t="48495" x="7000875" y="2698750"/>
          <p14:tracePt t="48503" x="7202488" y="2698750"/>
          <p14:tracePt t="48512" x="7348538" y="2698750"/>
          <p14:tracePt t="48519" x="7458075" y="2698750"/>
          <p14:tracePt t="48527" x="7567613" y="2698750"/>
          <p14:tracePt t="48535" x="7658100" y="2698750"/>
          <p14:tracePt t="48544" x="7712075" y="2698750"/>
          <p14:tracePt t="48552" x="7804150" y="2698750"/>
          <p14:tracePt t="48565" x="7877175" y="2698750"/>
          <p14:tracePt t="48566" x="7940675" y="2698750"/>
          <p14:tracePt t="48575" x="7994650" y="2690813"/>
          <p14:tracePt t="48583" x="8086725" y="2671763"/>
          <p14:tracePt t="48591" x="8169275" y="2654300"/>
          <p14:tracePt t="48599" x="8213725" y="2625725"/>
          <p14:tracePt t="48607" x="8259763" y="2625725"/>
          <p14:tracePt t="48615" x="8296275" y="2625725"/>
          <p14:tracePt t="48623" x="8332788" y="2625725"/>
          <p14:tracePt t="48631" x="8369300" y="2625725"/>
          <p14:tracePt t="48639" x="8396288" y="2625725"/>
          <p14:tracePt t="48647" x="8451850" y="2625725"/>
          <p14:tracePt t="48655" x="8505825" y="2625725"/>
          <p14:tracePt t="48663" x="8551863" y="2644775"/>
          <p14:tracePt t="48671" x="8615363" y="2654300"/>
          <p14:tracePt t="48679" x="8688388" y="2654300"/>
          <p14:tracePt t="48688" x="8742363" y="2662238"/>
          <p14:tracePt t="48696" x="8824913" y="2690813"/>
          <p14:tracePt t="48704" x="8897938" y="2698750"/>
          <p14:tracePt t="48713" x="9007475" y="2698750"/>
          <p14:tracePt t="48720" x="9090025" y="2717800"/>
        </p14:tracePtLst>
      </p14:laserTraceLst>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457200" y="277813"/>
            <a:ext cx="8507288" cy="1139825"/>
          </a:xfrm>
        </p:spPr>
        <p:txBody>
          <a:bodyPr/>
          <a:lstStyle/>
          <a:p>
            <a:pPr eaLnBrk="1" hangingPunct="1"/>
            <a:r>
              <a:rPr lang="en-US" altLang="ja-JP" sz="3800" dirty="0"/>
              <a:t>Load Reserved</a:t>
            </a:r>
            <a:r>
              <a:rPr lang="ja-JP" altLang="en-US" sz="3800" dirty="0"/>
              <a:t>（</a:t>
            </a:r>
            <a:r>
              <a:rPr lang="en-US" altLang="ja-JP" sz="3800" dirty="0"/>
              <a:t>Locked)/Store Conditional</a:t>
            </a:r>
          </a:p>
        </p:txBody>
      </p:sp>
      <p:sp>
        <p:nvSpPr>
          <p:cNvPr id="17411" name="Rectangle 3"/>
          <p:cNvSpPr>
            <a:spLocks noGrp="1" noChangeArrowheads="1"/>
          </p:cNvSpPr>
          <p:nvPr>
            <p:ph type="body" idx="1"/>
          </p:nvPr>
        </p:nvSpPr>
        <p:spPr>
          <a:xfrm>
            <a:off x="457200" y="1125538"/>
            <a:ext cx="8218488" cy="5472112"/>
          </a:xfrm>
        </p:spPr>
        <p:txBody>
          <a:bodyPr/>
          <a:lstStyle/>
          <a:p>
            <a:pPr eaLnBrk="1" hangingPunct="1">
              <a:lnSpc>
                <a:spcPct val="90000"/>
              </a:lnSpc>
            </a:pPr>
            <a:r>
              <a:rPr lang="en-US" altLang="ja-JP" sz="2400" dirty="0"/>
              <a:t>Using a pair of instructions to make an atomic action.</a:t>
            </a:r>
          </a:p>
          <a:p>
            <a:pPr eaLnBrk="1" hangingPunct="1">
              <a:lnSpc>
                <a:spcPct val="90000"/>
              </a:lnSpc>
            </a:pPr>
            <a:r>
              <a:rPr lang="en-US" altLang="ja-JP" sz="2400" dirty="0" err="1"/>
              <a:t>lr</a:t>
            </a:r>
            <a:r>
              <a:rPr lang="ja-JP" altLang="en-US" sz="2400" dirty="0"/>
              <a:t>　（</a:t>
            </a:r>
            <a:r>
              <a:rPr lang="en-US" altLang="ja-JP" sz="2400" dirty="0"/>
              <a:t>Load Reserved): Load Instruction with Lock.</a:t>
            </a:r>
          </a:p>
          <a:p>
            <a:pPr eaLnBrk="1" hangingPunct="1">
              <a:lnSpc>
                <a:spcPct val="90000"/>
              </a:lnSpc>
            </a:pPr>
            <a:r>
              <a:rPr lang="en-US" altLang="ja-JP" sz="2400" dirty="0" err="1"/>
              <a:t>sc</a:t>
            </a:r>
            <a:r>
              <a:rPr lang="en-US" altLang="ja-JP" sz="2400" dirty="0"/>
              <a:t> (Store Conditional): If the contents of the memory location specified by the load reserved are changed before </a:t>
            </a:r>
            <a:r>
              <a:rPr lang="en-US" altLang="ja-JP" sz="2400" dirty="0" err="1"/>
              <a:t>sc</a:t>
            </a:r>
            <a:r>
              <a:rPr lang="en-US" altLang="ja-JP" sz="2400" dirty="0"/>
              <a:t> to the same address  (or context switching occurs), it fails and returns 0. Otherwise, returns 1.</a:t>
            </a:r>
          </a:p>
          <a:p>
            <a:pPr eaLnBrk="1" hangingPunct="1">
              <a:lnSpc>
                <a:spcPct val="90000"/>
              </a:lnSpc>
            </a:pPr>
            <a:r>
              <a:rPr lang="en-US" altLang="ja-JP" sz="2400" dirty="0"/>
              <a:t>Atomic Exchange using </a:t>
            </a:r>
            <a:r>
              <a:rPr lang="en-US" altLang="ja-JP" sz="2400" dirty="0" err="1"/>
              <a:t>lr</a:t>
            </a:r>
            <a:r>
              <a:rPr lang="en-US" altLang="ja-JP" sz="2400" dirty="0"/>
              <a:t>/</a:t>
            </a:r>
            <a:r>
              <a:rPr lang="en-US" altLang="ja-JP" sz="2400" dirty="0" err="1"/>
              <a:t>sc</a:t>
            </a:r>
            <a:r>
              <a:rPr lang="en-US" altLang="ja-JP" sz="2400" dirty="0"/>
              <a:t> (x4&lt;-&gt; Memory indicated by x1)</a:t>
            </a:r>
          </a:p>
          <a:p>
            <a:pPr eaLnBrk="1" hangingPunct="1">
              <a:lnSpc>
                <a:spcPct val="90000"/>
              </a:lnSpc>
              <a:buFont typeface="Wingdings" panose="05000000000000000000" pitchFamily="2" charset="2"/>
              <a:buNone/>
            </a:pPr>
            <a:r>
              <a:rPr lang="en-US" altLang="ja-JP" sz="2400" dirty="0"/>
              <a:t> try:  mov x3,x4</a:t>
            </a:r>
          </a:p>
          <a:p>
            <a:pPr eaLnBrk="1" hangingPunct="1">
              <a:lnSpc>
                <a:spcPct val="90000"/>
              </a:lnSpc>
              <a:buFont typeface="Wingdings" panose="05000000000000000000" pitchFamily="2" charset="2"/>
              <a:buNone/>
            </a:pPr>
            <a:r>
              <a:rPr lang="en-US" altLang="ja-JP" sz="2400" dirty="0"/>
              <a:t>        </a:t>
            </a:r>
            <a:r>
              <a:rPr lang="en-US" altLang="ja-JP" sz="2400" dirty="0" err="1"/>
              <a:t>lr</a:t>
            </a:r>
            <a:r>
              <a:rPr lang="en-US" altLang="ja-JP" sz="2400" dirty="0"/>
              <a:t>     x2,0(x1)</a:t>
            </a:r>
          </a:p>
          <a:p>
            <a:pPr eaLnBrk="1" hangingPunct="1">
              <a:lnSpc>
                <a:spcPct val="90000"/>
              </a:lnSpc>
              <a:buFont typeface="Wingdings" panose="05000000000000000000" pitchFamily="2" charset="2"/>
              <a:buNone/>
            </a:pPr>
            <a:r>
              <a:rPr lang="en-US" altLang="ja-JP" sz="2400" dirty="0"/>
              <a:t>        </a:t>
            </a:r>
            <a:r>
              <a:rPr lang="en-US" altLang="ja-JP" sz="2400" dirty="0" err="1"/>
              <a:t>sc</a:t>
            </a:r>
            <a:r>
              <a:rPr lang="en-US" altLang="ja-JP" sz="2400" dirty="0"/>
              <a:t>    x3,0(x1)</a:t>
            </a:r>
          </a:p>
          <a:p>
            <a:pPr eaLnBrk="1" hangingPunct="1">
              <a:lnSpc>
                <a:spcPct val="90000"/>
              </a:lnSpc>
              <a:buFont typeface="Wingdings" panose="05000000000000000000" pitchFamily="2" charset="2"/>
              <a:buNone/>
            </a:pPr>
            <a:r>
              <a:rPr lang="en-US" altLang="ja-JP" sz="2400" dirty="0"/>
              <a:t>        </a:t>
            </a:r>
            <a:r>
              <a:rPr lang="en-US" altLang="ja-JP" sz="2400" dirty="0" err="1"/>
              <a:t>beqz</a:t>
            </a:r>
            <a:r>
              <a:rPr lang="en-US" altLang="ja-JP" sz="2400" dirty="0"/>
              <a:t> x3,try</a:t>
            </a:r>
          </a:p>
          <a:p>
            <a:pPr eaLnBrk="1" hangingPunct="1">
              <a:lnSpc>
                <a:spcPct val="90000"/>
              </a:lnSpc>
              <a:buFont typeface="Wingdings" panose="05000000000000000000" pitchFamily="2" charset="2"/>
              <a:buNone/>
            </a:pPr>
            <a:r>
              <a:rPr lang="en-US" altLang="ja-JP" sz="2400" dirty="0"/>
              <a:t>        mov x4,x2</a:t>
            </a:r>
          </a:p>
          <a:p>
            <a:pPr eaLnBrk="1" hangingPunct="1">
              <a:lnSpc>
                <a:spcPct val="90000"/>
              </a:lnSpc>
            </a:pPr>
            <a:r>
              <a:rPr lang="en-US" altLang="ja-JP" sz="2400" dirty="0"/>
              <a:t>RISC-V/A mainly uses them for synchronization.</a:t>
            </a:r>
          </a:p>
        </p:txBody>
      </p:sp>
      <p:pic>
        <p:nvPicPr>
          <p:cNvPr id="2" name="オーディオ 1">
            <a:hlinkClick r:id="" action="ppaction://media"/>
            <a:extLst>
              <a:ext uri="{FF2B5EF4-FFF2-40B4-BE49-F238E27FC236}">
                <a16:creationId xmlns:a16="http://schemas.microsoft.com/office/drawing/2014/main" id="{26B46DF6-264C-4932-B3D7-86CCE61B048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79894"/>
    </mc:Choice>
    <mc:Fallback>
      <p:transition spd="slow" advTm="1798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2181" x="8943975" y="3402013"/>
          <p14:tracePt t="2188" x="8870950" y="3402013"/>
          <p14:tracePt t="2196" x="8824913" y="3402013"/>
          <p14:tracePt t="2205" x="8770938" y="3402013"/>
          <p14:tracePt t="2210" x="8734425" y="3402013"/>
          <p14:tracePt t="2219" x="8688388" y="3402013"/>
          <p14:tracePt t="2227" x="8651875" y="3402013"/>
          <p14:tracePt t="2235" x="8605838" y="3402013"/>
          <p14:tracePt t="2243" x="8569325" y="3402013"/>
          <p14:tracePt t="2251" x="8515350" y="3402013"/>
          <p14:tracePt t="2259" x="8459788" y="3402013"/>
          <p14:tracePt t="2267" x="8378825" y="3402013"/>
          <p14:tracePt t="2275" x="8323263" y="3402013"/>
          <p14:tracePt t="2284" x="8269288" y="3402013"/>
          <p14:tracePt t="2291" x="8213725" y="3402013"/>
          <p14:tracePt t="2299" x="8159750" y="3402013"/>
          <p14:tracePt t="2306" x="8113713" y="3402013"/>
          <p14:tracePt t="2316" x="8096250" y="3402013"/>
          <p14:tracePt t="2322" x="8067675" y="3402013"/>
          <p14:tracePt t="2331" x="8059738" y="3402013"/>
          <p14:tracePt t="2339" x="8050213" y="3402013"/>
          <p14:tracePt t="2355" x="8040688" y="3402013"/>
          <p14:tracePt t="2493" x="8031163" y="3402013"/>
          <p14:tracePt t="2500" x="8023225" y="3402013"/>
          <p14:tracePt t="2509" x="7994650" y="3402013"/>
          <p14:tracePt t="2517" x="7977188" y="3402013"/>
          <p14:tracePt t="2524" x="7967663" y="3402013"/>
          <p14:tracePt t="2534" x="7950200" y="3402013"/>
          <p14:tracePt t="2540" x="7940675" y="3402013"/>
          <p14:tracePt t="30149" x="7940675" y="3411538"/>
          <p14:tracePt t="30155" x="7813675" y="3519488"/>
          <p14:tracePt t="30163" x="7731125" y="3638550"/>
          <p14:tracePt t="30171" x="7639050" y="3721100"/>
          <p14:tracePt t="30179" x="7575550" y="3794125"/>
          <p14:tracePt t="30187" x="7502525" y="3875088"/>
          <p14:tracePt t="30195" x="7466013" y="3940175"/>
          <p14:tracePt t="30203" x="7458075" y="3967163"/>
          <p14:tracePt t="30211" x="7448550" y="3984625"/>
          <p14:tracePt t="30219" x="7421563" y="4021138"/>
          <p14:tracePt t="30227" x="7421563" y="4040188"/>
          <p14:tracePt t="30235" x="7412038" y="4049713"/>
          <p14:tracePt t="30243" x="7402513" y="4049713"/>
          <p14:tracePt t="30444" x="7385050" y="4049713"/>
          <p14:tracePt t="30452" x="7265988" y="3994150"/>
          <p14:tracePt t="30464" x="7129463" y="3894138"/>
          <p14:tracePt t="30469" x="6992938" y="3748088"/>
          <p14:tracePt t="30484" x="6691313" y="3502025"/>
          <p14:tracePt t="30494" x="6591300" y="3411538"/>
          <p14:tracePt t="30499" x="6435725" y="3319463"/>
          <p14:tracePt t="30508" x="6326188" y="3265488"/>
          <p14:tracePt t="30515" x="6189663" y="3219450"/>
          <p14:tracePt t="30523" x="6072188" y="3173413"/>
          <p14:tracePt t="30531" x="5980113" y="3163888"/>
          <p14:tracePt t="30539" x="5889625" y="3136900"/>
          <p14:tracePt t="30547" x="5853113" y="3127375"/>
          <p14:tracePt t="30555" x="5834063" y="3119438"/>
          <p14:tracePt t="30563" x="5826125" y="3119438"/>
          <p14:tracePt t="30571" x="5816600" y="3109913"/>
          <p14:tracePt t="30579" x="5807075" y="3109913"/>
          <p14:tracePt t="30715" x="5797550" y="3100388"/>
          <p14:tracePt t="30731" x="5797550" y="3090863"/>
          <p14:tracePt t="30742" x="5797550" y="3082925"/>
          <p14:tracePt t="30748" x="5797550" y="3073400"/>
          <p14:tracePt t="30756" x="5797550" y="3046413"/>
          <p14:tracePt t="30763" x="5797550" y="3036888"/>
          <p14:tracePt t="30771" x="5797550" y="3027363"/>
          <p14:tracePt t="30779" x="5797550" y="2990850"/>
          <p14:tracePt t="30787" x="5797550" y="2954338"/>
          <p14:tracePt t="30795" x="5797550" y="2946400"/>
          <p14:tracePt t="30803" x="5797550" y="2936875"/>
          <p14:tracePt t="30819" x="5797550" y="2927350"/>
          <p14:tracePt t="30827" x="5797550" y="2900363"/>
          <p14:tracePt t="30843" x="5807075" y="2900363"/>
          <p14:tracePt t="30851" x="5816600" y="2890838"/>
          <p14:tracePt t="30861" x="5816600" y="2873375"/>
          <p14:tracePt t="30870" x="5816600" y="2863850"/>
          <p14:tracePt t="30899" x="5816600" y="2854325"/>
          <p14:tracePt t="30972" x="5816600" y="2844800"/>
          <p14:tracePt t="30983" x="5743575" y="2844800"/>
          <p14:tracePt t="30987" x="5616575" y="2836863"/>
          <p14:tracePt t="30995" x="5580063" y="2827338"/>
          <p14:tracePt t="31003" x="5524500" y="2800350"/>
          <p14:tracePt t="31012" x="5414963" y="2771775"/>
          <p14:tracePt t="31019" x="5297488" y="2727325"/>
          <p14:tracePt t="31028" x="5205413" y="2717800"/>
          <p14:tracePt t="31035" x="5122863" y="2662238"/>
          <p14:tracePt t="31043" x="5086350" y="2654300"/>
          <p14:tracePt t="31051" x="5086350" y="2644775"/>
          <p14:tracePt t="31059" x="5068888" y="2625725"/>
          <p14:tracePt t="31075" x="5059363" y="2617788"/>
          <p14:tracePt t="31091" x="5059363" y="2608263"/>
          <p14:tracePt t="31099" x="5059363" y="2589213"/>
          <p14:tracePt t="31115" x="5059363" y="2581275"/>
          <p14:tracePt t="31123" x="5059363" y="2571750"/>
          <p14:tracePt t="31131" x="5059363" y="2544763"/>
          <p14:tracePt t="31140" x="5059363" y="2525713"/>
          <p14:tracePt t="31147" x="5032375" y="2481263"/>
          <p14:tracePt t="31154" x="5032375" y="2452688"/>
          <p14:tracePt t="31163" x="5032375" y="2435225"/>
          <p14:tracePt t="31171" x="5032375" y="2398713"/>
          <p14:tracePt t="31179" x="5032375" y="2352675"/>
          <p14:tracePt t="31187" x="5032375" y="2325688"/>
          <p14:tracePt t="31195" x="5032375" y="2298700"/>
          <p14:tracePt t="31203" x="5032375" y="2252663"/>
          <p14:tracePt t="31212" x="5059363" y="2206625"/>
          <p14:tracePt t="31219" x="5078413" y="2179638"/>
          <p14:tracePt t="31229" x="5122863" y="2133600"/>
          <p14:tracePt t="31236" x="5159375" y="2116138"/>
          <p14:tracePt t="31244" x="5214938" y="2097088"/>
          <p14:tracePt t="31250" x="5278438" y="2079625"/>
          <p14:tracePt t="31259" x="5334000" y="2060575"/>
          <p14:tracePt t="31267" x="5387975" y="2060575"/>
          <p14:tracePt t="31275" x="5451475" y="2060575"/>
          <p14:tracePt t="31282" x="5478463" y="2060575"/>
          <p14:tracePt t="31291" x="5514975" y="2060575"/>
          <p14:tracePt t="31300" x="5534025" y="2060575"/>
          <p14:tracePt t="31310" x="5570538" y="2070100"/>
          <p14:tracePt t="31325" x="5580063" y="2070100"/>
          <p14:tracePt t="31405" x="5588000" y="2079625"/>
          <p14:tracePt t="31414" x="5597525" y="2089150"/>
          <p14:tracePt t="31420" x="5607050" y="2106613"/>
          <p14:tracePt t="31430" x="5624513" y="2125663"/>
          <p14:tracePt t="31436" x="5653088" y="2160588"/>
          <p14:tracePt t="31444" x="5688013" y="2189163"/>
          <p14:tracePt t="31452" x="5753100" y="2225675"/>
          <p14:tracePt t="31460" x="5797550" y="2252663"/>
          <p14:tracePt t="31466" x="5843588" y="2289175"/>
          <p14:tracePt t="31475" x="5853113" y="2289175"/>
          <p14:tracePt t="31483" x="5862638" y="2306638"/>
          <p14:tracePt t="31499" x="5870575" y="2325688"/>
          <p14:tracePt t="31605" x="5870575" y="2335213"/>
          <p14:tracePt t="31613" x="5870575" y="2362200"/>
          <p14:tracePt t="31620" x="5862638" y="2371725"/>
          <p14:tracePt t="31629" x="5853113" y="2379663"/>
          <p14:tracePt t="31645" x="5843588" y="2389188"/>
          <p14:tracePt t="31771" x="5880100" y="2408238"/>
          <p14:tracePt t="31780" x="5916613" y="2416175"/>
          <p14:tracePt t="31787" x="5953125" y="2416175"/>
          <p14:tracePt t="31796" x="6016625" y="2435225"/>
          <p14:tracePt t="31803" x="6089650" y="2462213"/>
          <p14:tracePt t="31812" x="6189663" y="2481263"/>
          <p14:tracePt t="31819" x="6281738" y="2489200"/>
          <p14:tracePt t="31828" x="6354763" y="2508250"/>
          <p14:tracePt t="31835" x="6464300" y="2508250"/>
          <p14:tracePt t="31843" x="6545263" y="2535238"/>
          <p14:tracePt t="31851" x="6618288" y="2544763"/>
          <p14:tracePt t="31859" x="6710363" y="2544763"/>
          <p14:tracePt t="31866" x="6773863" y="2544763"/>
          <p14:tracePt t="31876" x="6791325" y="2544763"/>
          <p14:tracePt t="31898" x="6819900" y="2544763"/>
          <p14:tracePt t="32245" x="6827838" y="2544763"/>
          <p14:tracePt t="32252" x="6864350" y="2544763"/>
          <p14:tracePt t="32261" x="6919913" y="2544763"/>
          <p14:tracePt t="32268" x="6992938" y="2517775"/>
          <p14:tracePt t="32277" x="7073900" y="2471738"/>
          <p14:tracePt t="32284" x="7119938" y="2462213"/>
          <p14:tracePt t="32292" x="7175500" y="2452688"/>
          <p14:tracePt t="32299" x="7219950" y="2444750"/>
          <p14:tracePt t="32307" x="7248525" y="2444750"/>
          <p14:tracePt t="32315" x="7312025" y="2416175"/>
          <p14:tracePt t="32323" x="7366000" y="2408238"/>
          <p14:tracePt t="32331" x="7385050" y="2408238"/>
          <p14:tracePt t="32339" x="7392988" y="2408238"/>
          <p14:tracePt t="32347" x="7402513" y="2398713"/>
          <p14:tracePt t="32779" x="7292975" y="2398713"/>
          <p14:tracePt t="32787" x="7102475" y="2416175"/>
          <p14:tracePt t="32797" x="6910388" y="2416175"/>
          <p14:tracePt t="32803" x="6764338" y="2416175"/>
          <p14:tracePt t="32812" x="6564313" y="2416175"/>
          <p14:tracePt t="32819" x="6399213" y="2398713"/>
          <p14:tracePt t="32828" x="6218238" y="2352675"/>
          <p14:tracePt t="32835" x="6116638" y="2343150"/>
          <p14:tracePt t="32843" x="5989638" y="2325688"/>
          <p14:tracePt t="32851" x="5880100" y="2306638"/>
          <p14:tracePt t="32858" x="5761038" y="2279650"/>
          <p14:tracePt t="32881" x="5680075" y="2270125"/>
          <p14:tracePt t="32884" x="5670550" y="2270125"/>
          <p14:tracePt t="32891" x="5634038" y="2270125"/>
          <p14:tracePt t="32899" x="5597525" y="2270125"/>
          <p14:tracePt t="32907" x="5543550" y="2270125"/>
          <p14:tracePt t="32915" x="5470525" y="2270125"/>
          <p14:tracePt t="32923" x="5387975" y="2279650"/>
          <p14:tracePt t="32931" x="5278438" y="2279650"/>
          <p14:tracePt t="32939" x="5132388" y="2279650"/>
          <p14:tracePt t="32947" x="5041900" y="2279650"/>
          <p14:tracePt t="32955" x="4895850" y="2279650"/>
          <p14:tracePt t="32963" x="4803775" y="2279650"/>
          <p14:tracePt t="32971" x="4695825" y="2279650"/>
          <p14:tracePt t="32979" x="4586288" y="2279650"/>
          <p14:tracePt t="32989" x="4513263" y="2279650"/>
          <p14:tracePt t="32999" x="4421188" y="2279650"/>
          <p14:tracePt t="33005" x="4376738" y="2279650"/>
          <p14:tracePt t="33016" x="4321175" y="2279650"/>
          <p14:tracePt t="33021" x="4294188" y="2279650"/>
          <p14:tracePt t="33031" x="4257675" y="2279650"/>
          <p14:tracePt t="33037" x="4238625" y="2279650"/>
          <p14:tracePt t="33048" x="4211638" y="2279650"/>
          <p14:tracePt t="33051" x="4175125" y="2279650"/>
          <p14:tracePt t="33059" x="4148138" y="2279650"/>
          <p14:tracePt t="33067" x="4111625" y="2279650"/>
          <p14:tracePt t="33075" x="4057650" y="2279650"/>
          <p14:tracePt t="33083" x="3992563" y="2279650"/>
          <p14:tracePt t="33091" x="3902075" y="2279650"/>
          <p14:tracePt t="33099" x="3829050" y="2279650"/>
          <p14:tracePt t="33107" x="3719513" y="2279650"/>
          <p14:tracePt t="33115" x="3629025" y="2279650"/>
          <p14:tracePt t="33123" x="3500438" y="2279650"/>
          <p14:tracePt t="33131" x="3373438" y="2279650"/>
          <p14:tracePt t="33139" x="3244850" y="2279650"/>
          <p14:tracePt t="33147" x="3208338" y="2289175"/>
          <p14:tracePt t="33154" x="3090863" y="2289175"/>
          <p14:tracePt t="33163" x="3035300" y="2298700"/>
          <p14:tracePt t="33171" x="2962275" y="2306638"/>
          <p14:tracePt t="33180" x="2852738" y="2306638"/>
          <p14:tracePt t="33187" x="2789238" y="2306638"/>
          <p14:tracePt t="33194" x="2735263" y="2335213"/>
          <p14:tracePt t="33203" x="2671763" y="2343150"/>
          <p14:tracePt t="33211" x="2616200" y="2362200"/>
          <p14:tracePt t="33219" x="2533650" y="2389188"/>
          <p14:tracePt t="33228" x="2489200" y="2425700"/>
          <p14:tracePt t="33235" x="2406650" y="2462213"/>
          <p14:tracePt t="33243" x="2324100" y="2517775"/>
          <p14:tracePt t="33251" x="2243138" y="2571750"/>
          <p14:tracePt t="33259" x="2143125" y="2617788"/>
          <p14:tracePt t="33267" x="2060575" y="2635250"/>
          <p14:tracePt t="33275" x="2014538" y="2662238"/>
          <p14:tracePt t="33283" x="1941513" y="2690813"/>
          <p14:tracePt t="33291" x="1914525" y="2698750"/>
          <p14:tracePt t="33300" x="1878013" y="2717800"/>
          <p14:tracePt t="33307" x="1860550" y="2727325"/>
          <p14:tracePt t="33315" x="1851025" y="2727325"/>
          <p14:tracePt t="33389" x="1841500" y="2735263"/>
          <p14:tracePt t="33405" x="1831975" y="2744788"/>
          <p14:tracePt t="33414" x="1814513" y="2763838"/>
          <p14:tracePt t="33421" x="1814513" y="2771775"/>
          <p14:tracePt t="33429" x="1795463" y="2781300"/>
          <p14:tracePt t="33452" x="1795463" y="2800350"/>
          <p14:tracePt t="33468" x="1795463" y="2808288"/>
          <p14:tracePt t="33484" x="1795463" y="2817813"/>
          <p14:tracePt t="33491" x="1795463" y="2836863"/>
          <p14:tracePt t="33499" x="1795463" y="2844800"/>
          <p14:tracePt t="33515" x="1795463" y="2854325"/>
          <p14:tracePt t="33523" x="1804988" y="2873375"/>
          <p14:tracePt t="33539" x="1814513" y="2873375"/>
          <p14:tracePt t="33563" x="1851025" y="2881313"/>
          <p14:tracePt t="33646" x="1851025" y="2890838"/>
          <p14:tracePt t="33653" x="1860550" y="2890838"/>
          <p14:tracePt t="33661" x="1878013" y="2881313"/>
          <p14:tracePt t="33668" x="1895475" y="2873375"/>
          <p14:tracePt t="33675" x="1924050" y="2873375"/>
          <p14:tracePt t="33682" x="1951038" y="2854325"/>
          <p14:tracePt t="33691" x="1951038" y="2844800"/>
          <p14:tracePt t="33699" x="1968500" y="2844800"/>
          <p14:tracePt t="33707" x="1987550" y="2836863"/>
          <p14:tracePt t="33723" x="2014538" y="2836863"/>
          <p14:tracePt t="33731" x="2024063" y="2827338"/>
          <p14:tracePt t="33739" x="2041525" y="2827338"/>
          <p14:tracePt t="33747" x="2060575" y="2827338"/>
          <p14:tracePt t="33754" x="2078038" y="2808288"/>
          <p14:tracePt t="33771" x="2087563" y="2808288"/>
          <p14:tracePt t="33779" x="2097088" y="2808288"/>
          <p14:tracePt t="33787" x="2114550" y="2800350"/>
          <p14:tracePt t="34748" x="2114550" y="2808288"/>
          <p14:tracePt t="34757" x="2106613" y="2817813"/>
          <p14:tracePt t="34765" x="2106613" y="2836863"/>
          <p14:tracePt t="34772" x="2106613" y="2844800"/>
          <p14:tracePt t="34780" x="2106613" y="2854325"/>
          <p14:tracePt t="34786" x="2097088" y="2873375"/>
          <p14:tracePt t="34795" x="2097088" y="2881313"/>
          <p14:tracePt t="34803" x="2097088" y="2890838"/>
          <p14:tracePt t="34812" x="2097088" y="2900363"/>
          <p14:tracePt t="34828" x="2097088" y="2917825"/>
          <p14:tracePt t="34835" x="2087563" y="2917825"/>
          <p14:tracePt t="35139" x="2078038" y="2927350"/>
          <p14:tracePt t="35156" x="2070100" y="2936875"/>
          <p14:tracePt t="35187" x="2070100" y="2946400"/>
          <p14:tracePt t="35571" x="2051050" y="2946400"/>
          <p14:tracePt t="35579" x="2041525" y="2954338"/>
          <p14:tracePt t="35619" x="2033588" y="2963863"/>
          <p14:tracePt t="35635" x="2014538" y="2963863"/>
          <p14:tracePt t="35643" x="1997075" y="2973388"/>
          <p14:tracePt t="35660" x="1987550" y="2973388"/>
          <p14:tracePt t="35668" x="1968500" y="2982913"/>
          <p14:tracePt t="35708" x="1960563" y="2990850"/>
          <p14:tracePt t="35905" x="2005013" y="2990850"/>
          <p14:tracePt t="35906" x="2114550" y="2990850"/>
          <p14:tracePt t="35915" x="2187575" y="2990850"/>
          <p14:tracePt t="35923" x="2251075" y="2990850"/>
          <p14:tracePt t="35932" x="2306638" y="2990850"/>
          <p14:tracePt t="35940" x="2360613" y="2990850"/>
          <p14:tracePt t="35949" x="2416175" y="2990850"/>
          <p14:tracePt t="35956" x="2433638" y="2990850"/>
          <p14:tracePt t="35964" x="2462213" y="2990850"/>
          <p14:tracePt t="35972" x="2470150" y="2990850"/>
          <p14:tracePt t="36269" x="2479675" y="2990850"/>
          <p14:tracePt t="36477" x="2479675" y="3000375"/>
          <p14:tracePt t="36485" x="2470150" y="3009900"/>
          <p14:tracePt t="36501" x="2452688" y="3017838"/>
          <p14:tracePt t="36517" x="2433638" y="3027363"/>
          <p14:tracePt t="36541" x="2433638" y="3036888"/>
          <p14:tracePt t="36549" x="2425700" y="3046413"/>
          <p14:tracePt t="36613" x="2416175" y="3054350"/>
          <p14:tracePt t="37199" x="2406650" y="3054350"/>
          <p14:tracePt t="37355" x="2433638" y="3054350"/>
          <p14:tracePt t="37363" x="2489200" y="3054350"/>
          <p14:tracePt t="37371" x="2533650" y="3046413"/>
          <p14:tracePt t="37380" x="2579688" y="3036888"/>
          <p14:tracePt t="37387" x="2606675" y="3027363"/>
          <p14:tracePt t="37397" x="2643188" y="3027363"/>
          <p14:tracePt t="37403" x="2652713" y="3017838"/>
          <p14:tracePt t="37411" x="2679700" y="3017838"/>
          <p14:tracePt t="37419" x="2689225" y="3017838"/>
          <p14:tracePt t="37428" x="2708275" y="3009900"/>
          <p14:tracePt t="37484" x="2708275" y="3000375"/>
          <p14:tracePt t="37492" x="2716213" y="2990850"/>
          <p14:tracePt t="37604" x="2735263" y="2990850"/>
          <p14:tracePt t="37613" x="2781300" y="2990850"/>
          <p14:tracePt t="37620" x="2789238" y="2982913"/>
          <p14:tracePt t="37629" x="2825750" y="2982913"/>
          <p14:tracePt t="37636" x="2852738" y="2982913"/>
          <p14:tracePt t="37645" x="2881313" y="2982913"/>
          <p14:tracePt t="37652" x="2908300" y="2973388"/>
          <p14:tracePt t="37660" x="2925763" y="2973388"/>
          <p14:tracePt t="37667" x="2954338" y="2973388"/>
          <p14:tracePt t="37675" x="2971800" y="2973388"/>
          <p14:tracePt t="37683" x="3017838" y="2973388"/>
          <p14:tracePt t="37691" x="3044825" y="2973388"/>
          <p14:tracePt t="37698" x="3063875" y="2973388"/>
          <p14:tracePt t="37707" x="3090863" y="2973388"/>
          <p14:tracePt t="37715" x="3108325" y="2973388"/>
          <p14:tracePt t="37723" x="3154363" y="2973388"/>
          <p14:tracePt t="37731" x="3208338" y="2973388"/>
          <p14:tracePt t="37739" x="3263900" y="2973388"/>
          <p14:tracePt t="37746" x="3281363" y="2973388"/>
          <p14:tracePt t="37758" x="3317875" y="2973388"/>
          <p14:tracePt t="37765" x="3346450" y="2973388"/>
          <p14:tracePt t="37772" x="3382963" y="2973388"/>
          <p14:tracePt t="37780" x="3409950" y="2973388"/>
          <p14:tracePt t="37787" x="3436938" y="3000375"/>
          <p14:tracePt t="37797" x="3446463" y="3000375"/>
          <p14:tracePt t="37803" x="3473450" y="3000375"/>
          <p14:tracePt t="37812" x="3490913" y="3000375"/>
          <p14:tracePt t="37819" x="3509963" y="3000375"/>
          <p14:tracePt t="37828" x="3519488" y="3000375"/>
          <p14:tracePt t="37835" x="3527425" y="3000375"/>
          <p14:tracePt t="37843" x="3536950" y="3000375"/>
          <p14:tracePt t="37859" x="3546475" y="3000375"/>
          <p14:tracePt t="37876" x="3556000" y="3000375"/>
          <p14:tracePt t="37898" x="3573463" y="3000375"/>
          <p14:tracePt t="37907" x="3582988" y="3000375"/>
          <p14:tracePt t="37914" x="3592513" y="3000375"/>
          <p14:tracePt t="37923" x="3629025" y="3000375"/>
          <p14:tracePt t="37931" x="3646488" y="3000375"/>
          <p14:tracePt t="37939" x="3683000" y="3000375"/>
          <p14:tracePt t="37947" x="3729038" y="3000375"/>
          <p14:tracePt t="37955" x="3783013" y="3000375"/>
          <p14:tracePt t="37963" x="3819525" y="3000375"/>
          <p14:tracePt t="37971" x="3875088" y="3000375"/>
          <p14:tracePt t="37982" x="3902075" y="3000375"/>
          <p14:tracePt t="37987" x="3948113" y="3000375"/>
          <p14:tracePt t="37997" x="3956050" y="3000375"/>
          <p14:tracePt t="38140" x="3965575" y="3000375"/>
          <p14:tracePt t="38155" x="3975100" y="3000375"/>
          <p14:tracePt t="38163" x="3984625" y="3000375"/>
          <p14:tracePt t="38171" x="3992563" y="3000375"/>
          <p14:tracePt t="38179" x="4021138" y="3000375"/>
          <p14:tracePt t="38187" x="4038600" y="3000375"/>
          <p14:tracePt t="38195" x="4065588" y="3000375"/>
          <p14:tracePt t="38203" x="4084638" y="3000375"/>
          <p14:tracePt t="38211" x="4111625" y="3000375"/>
          <p14:tracePt t="38218" x="4157663" y="3000375"/>
          <p14:tracePt t="38228" x="4184650" y="3000375"/>
          <p14:tracePt t="38234" x="4221163" y="3000375"/>
          <p14:tracePt t="38244" x="4275138" y="3000375"/>
          <p14:tracePt t="38251" x="4321175" y="3000375"/>
          <p14:tracePt t="38259" x="4357688" y="3000375"/>
          <p14:tracePt t="38267" x="4384675" y="3000375"/>
          <p14:tracePt t="38275" x="4430713" y="3000375"/>
          <p14:tracePt t="38283" x="4484688" y="3000375"/>
          <p14:tracePt t="38291" x="4513263" y="3000375"/>
          <p14:tracePt t="38299" x="4530725" y="3000375"/>
          <p14:tracePt t="38307" x="4540250" y="3000375"/>
          <p14:tracePt t="38315" x="4557713" y="3000375"/>
          <p14:tracePt t="39023" x="4567238" y="3000375"/>
          <p14:tracePt t="39046" x="4576763" y="3000375"/>
          <p14:tracePt t="39052" x="4594225" y="3000375"/>
          <p14:tracePt t="39061" x="4603750" y="3000375"/>
          <p14:tracePt t="39077" x="4622800" y="2990850"/>
          <p14:tracePt t="40213" x="4576763" y="2990850"/>
          <p14:tracePt t="40221" x="4467225" y="2990850"/>
          <p14:tracePt t="40230" x="4403725" y="3009900"/>
          <p14:tracePt t="40237" x="4330700" y="3009900"/>
          <p14:tracePt t="40247" x="4238625" y="3017838"/>
          <p14:tracePt t="40252" x="4194175" y="3027363"/>
          <p14:tracePt t="40259" x="4148138" y="3027363"/>
          <p14:tracePt t="40267" x="4094163" y="3036888"/>
          <p14:tracePt t="40276" x="4038600" y="3036888"/>
          <p14:tracePt t="40283" x="3975100" y="3063875"/>
          <p14:tracePt t="40291" x="3948113" y="3063875"/>
          <p14:tracePt t="40299" x="3892550" y="3063875"/>
          <p14:tracePt t="40307" x="3865563" y="3073400"/>
          <p14:tracePt t="40315" x="3838575" y="3073400"/>
          <p14:tracePt t="40323" x="3792538" y="3073400"/>
          <p14:tracePt t="40331" x="3775075" y="3082925"/>
          <p14:tracePt t="40339" x="3719513" y="3082925"/>
          <p14:tracePt t="40347" x="3629025" y="3100388"/>
          <p14:tracePt t="40355" x="3546475" y="3109913"/>
          <p14:tracePt t="40363" x="3490913" y="3119438"/>
          <p14:tracePt t="40372" x="3419475" y="3119438"/>
          <p14:tracePt t="40381" x="3346450" y="3119438"/>
          <p14:tracePt t="40389" x="3236913" y="3119438"/>
          <p14:tracePt t="40396" x="3154363" y="3119438"/>
          <p14:tracePt t="40407" x="3044825" y="3119438"/>
          <p14:tracePt t="40411" x="2954338" y="3119438"/>
          <p14:tracePt t="40419" x="2862263" y="3119438"/>
          <p14:tracePt t="40428" x="2752725" y="3119438"/>
          <p14:tracePt t="40435" x="2643188" y="3119438"/>
          <p14:tracePt t="40443" x="2570163" y="3119438"/>
          <p14:tracePt t="40451" x="2498725" y="3119438"/>
          <p14:tracePt t="40459" x="2443163" y="3119438"/>
          <p14:tracePt t="40467" x="2379663" y="3119438"/>
          <p14:tracePt t="40475" x="2343150" y="3119438"/>
          <p14:tracePt t="40483" x="2297113" y="3136900"/>
          <p14:tracePt t="40491" x="2279650" y="3136900"/>
          <p14:tracePt t="40499" x="2251075" y="3146425"/>
          <p14:tracePt t="40507" x="2243138" y="3146425"/>
          <p14:tracePt t="40523" x="2233613" y="3146425"/>
          <p14:tracePt t="40563" x="2214563" y="3146425"/>
          <p14:tracePt t="40571" x="2206625" y="3146425"/>
          <p14:tracePt t="40595" x="2179638" y="3146425"/>
          <p14:tracePt t="40607" x="2160588" y="3146425"/>
          <p14:tracePt t="40612" x="2143125" y="3146425"/>
          <p14:tracePt t="40622" x="2097088" y="3173413"/>
          <p14:tracePt t="40630" x="2087563" y="3182938"/>
          <p14:tracePt t="40637" x="2070100" y="3182938"/>
          <p14:tracePt t="40646" x="2060575" y="3192463"/>
          <p14:tracePt t="40653" x="2051050" y="3209925"/>
          <p14:tracePt t="40662" x="2041525" y="3228975"/>
          <p14:tracePt t="40677" x="2005013" y="3246438"/>
          <p14:tracePt t="40685" x="2005013" y="3255963"/>
          <p14:tracePt t="40693" x="1997075" y="3265488"/>
          <p14:tracePt t="40701" x="1997075" y="3282950"/>
          <p14:tracePt t="40709" x="1997075" y="3309938"/>
          <p14:tracePt t="40716" x="1968500" y="3328988"/>
          <p14:tracePt t="40724" x="1968500" y="3346450"/>
          <p14:tracePt t="40731" x="1968500" y="3355975"/>
          <p14:tracePt t="40739" x="1968500" y="3365500"/>
          <p14:tracePt t="40755" x="1968500" y="3382963"/>
          <p14:tracePt t="40925" x="2005013" y="3382963"/>
          <p14:tracePt t="40933" x="2078038" y="3375025"/>
          <p14:tracePt t="40941" x="2124075" y="3375025"/>
          <p14:tracePt t="40949" x="2143125" y="3355975"/>
          <p14:tracePt t="40957" x="2179638" y="3346450"/>
          <p14:tracePt t="40968" x="2214563" y="3338513"/>
          <p14:tracePt t="40970" x="2224088" y="3338513"/>
          <p14:tracePt t="40979" x="2233613" y="3328988"/>
          <p14:tracePt t="40987" x="2251075" y="3328988"/>
          <p14:tracePt t="41012" x="2260600" y="3319463"/>
          <p14:tracePt t="41028" x="2270125" y="3309938"/>
          <p14:tracePt t="41045" x="2279650" y="3309938"/>
          <p14:tracePt t="41053" x="2306638" y="3302000"/>
          <p14:tracePt t="41061" x="2306638" y="3292475"/>
          <p14:tracePt t="41068" x="2360613" y="3273425"/>
          <p14:tracePt t="41076" x="2370138" y="3265488"/>
          <p14:tracePt t="41084" x="2397125" y="3246438"/>
          <p14:tracePt t="41092" x="2425700" y="3236913"/>
          <p14:tracePt t="41100" x="2452688" y="3209925"/>
          <p14:tracePt t="41108" x="2462213" y="3209925"/>
          <p14:tracePt t="41116" x="2479675" y="3209925"/>
          <p14:tracePt t="41124" x="2498725" y="3209925"/>
          <p14:tracePt t="41132" x="2506663" y="3200400"/>
          <p14:tracePt t="41875" x="2533650" y="3200400"/>
          <p14:tracePt t="41883" x="2598738" y="3200400"/>
          <p14:tracePt t="41894" x="2662238" y="3200400"/>
          <p14:tracePt t="41899" x="2698750" y="3200400"/>
          <p14:tracePt t="41907" x="2762250" y="3209925"/>
          <p14:tracePt t="41915" x="2798763" y="3219450"/>
          <p14:tracePt t="41922" x="2817813" y="3219450"/>
          <p14:tracePt t="41931" x="2844800" y="3219450"/>
          <p14:tracePt t="41939" x="2862263" y="3219450"/>
          <p14:tracePt t="41947" x="2871788" y="3219450"/>
          <p14:tracePt t="41955" x="2889250" y="3219450"/>
          <p14:tracePt t="42155" x="2898775" y="3219450"/>
          <p14:tracePt t="42163" x="2962275" y="3219450"/>
          <p14:tracePt t="42176" x="3035300" y="3219450"/>
          <p14:tracePt t="42179" x="3181350" y="3236913"/>
          <p14:tracePt t="42190" x="3273425" y="3246438"/>
          <p14:tracePt t="42197" x="3390900" y="3292475"/>
          <p14:tracePt t="42203" x="3463925" y="3319463"/>
          <p14:tracePt t="42212" x="3563938" y="3365500"/>
          <p14:tracePt t="42222" x="3609975" y="3375025"/>
          <p14:tracePt t="42227" x="3646488" y="3382963"/>
          <p14:tracePt t="42235" x="3665538" y="3382963"/>
          <p14:tracePt t="42244" x="3673475" y="3392488"/>
          <p14:tracePt t="42349" x="3683000" y="3392488"/>
          <p14:tracePt t="42357" x="3709988" y="3392488"/>
          <p14:tracePt t="42364" x="3719513" y="3392488"/>
          <p14:tracePt t="42372" x="3746500" y="3392488"/>
          <p14:tracePt t="42380" x="3775075" y="3392488"/>
          <p14:tracePt t="42388" x="3802063" y="3392488"/>
          <p14:tracePt t="42395" x="3856038" y="3392488"/>
          <p14:tracePt t="42404" x="3892550" y="3392488"/>
          <p14:tracePt t="42412" x="3948113" y="3392488"/>
          <p14:tracePt t="42424" x="3984625" y="3392488"/>
          <p14:tracePt t="42427" x="4038600" y="3392488"/>
          <p14:tracePt t="42434" x="4075113" y="3392488"/>
          <p14:tracePt t="42444" x="4084638" y="3392488"/>
          <p14:tracePt t="42452" x="4102100" y="3392488"/>
          <p14:tracePt t="42459" x="4111625" y="3392488"/>
          <p14:tracePt t="42467" x="4121150" y="3392488"/>
          <p14:tracePt t="42781" x="4138613" y="3392488"/>
          <p14:tracePt t="42789" x="4184650" y="3365500"/>
          <p14:tracePt t="42796" x="4211638" y="3365500"/>
          <p14:tracePt t="42808" x="4257675" y="3365500"/>
          <p14:tracePt t="42811" x="4275138" y="3365500"/>
          <p14:tracePt t="42819" x="4311650" y="3365500"/>
          <p14:tracePt t="42828" x="4357688" y="3365500"/>
          <p14:tracePt t="42835" x="4384675" y="3365500"/>
          <p14:tracePt t="42844" x="4403725" y="3365500"/>
          <p14:tracePt t="42851" x="4421188" y="3365500"/>
          <p14:tracePt t="42859" x="4440238" y="3365500"/>
          <p14:tracePt t="43149" x="4448175" y="3355975"/>
          <p14:tracePt t="43164" x="4448175" y="3338513"/>
          <p14:tracePt t="43172" x="4457700" y="3319463"/>
          <p14:tracePt t="43180" x="4494213" y="3309938"/>
          <p14:tracePt t="43188" x="4494213" y="3302000"/>
          <p14:tracePt t="43196" x="4513263" y="3292475"/>
          <p14:tracePt t="43204" x="4530725" y="3282950"/>
          <p14:tracePt t="43213" x="4540250" y="3273425"/>
          <p14:tracePt t="43229" x="4549775" y="3265488"/>
          <p14:tracePt t="43364" x="4567238" y="3265488"/>
          <p14:tracePt t="43461" x="4586288" y="3273425"/>
          <p14:tracePt t="43475" x="4594225" y="3282950"/>
          <p14:tracePt t="43485" x="4622800" y="3292475"/>
          <p14:tracePt t="43496" x="4630738" y="3302000"/>
          <p14:tracePt t="43509" x="4649788" y="3319463"/>
          <p14:tracePt t="43517" x="4649788" y="3328988"/>
          <p14:tracePt t="43525" x="4659313" y="3328988"/>
          <p14:tracePt t="43532" x="4667250" y="3338513"/>
          <p14:tracePt t="43540" x="4676775" y="3338513"/>
          <p14:tracePt t="43548" x="4695825" y="3338513"/>
          <p14:tracePt t="43556" x="4722813" y="3346450"/>
          <p14:tracePt t="43563" x="4749800" y="3346450"/>
          <p14:tracePt t="43571" x="4767263" y="3365500"/>
          <p14:tracePt t="43579" x="4832350" y="3375025"/>
          <p14:tracePt t="43587" x="4859338" y="3375025"/>
          <p14:tracePt t="43595" x="4895850" y="3375025"/>
          <p14:tracePt t="43603" x="4922838" y="3375025"/>
          <p14:tracePt t="43611" x="4959350" y="3375025"/>
          <p14:tracePt t="43619" x="4978400" y="3375025"/>
          <p14:tracePt t="43627" x="4986338" y="3375025"/>
          <p14:tracePt t="43634" x="4995863" y="3375025"/>
          <p14:tracePt t="43643" x="5005388" y="3375025"/>
          <p14:tracePt t="43659" x="5014913" y="3375025"/>
          <p14:tracePt t="43675" x="5032375" y="3375025"/>
          <p14:tracePt t="43684" x="5041900" y="3375025"/>
          <p14:tracePt t="43700" x="5049838" y="3375025"/>
          <p14:tracePt t="43716" x="5068888" y="3375025"/>
          <p14:tracePt t="43732" x="5078413" y="3375025"/>
          <p14:tracePt t="43741" x="5095875" y="3365500"/>
          <p14:tracePt t="43746" x="5114925" y="3365500"/>
          <p14:tracePt t="43755" x="5122863" y="3365500"/>
          <p14:tracePt t="43763" x="5141913" y="3355975"/>
          <p14:tracePt t="43787" x="5159375" y="3328988"/>
          <p14:tracePt t="43803" x="5168900" y="3328988"/>
          <p14:tracePt t="43827" x="5178425" y="3328988"/>
          <p14:tracePt t="43941" x="5187950" y="3328988"/>
          <p14:tracePt t="44043" x="5205413" y="3328988"/>
          <p14:tracePt t="44051" x="5297488" y="3328988"/>
          <p14:tracePt t="44059" x="5424488" y="3328988"/>
          <p14:tracePt t="44067" x="5551488" y="3328988"/>
          <p14:tracePt t="44075" x="5643563" y="3328988"/>
          <p14:tracePt t="44083" x="5753100" y="3328988"/>
          <p14:tracePt t="44091" x="5880100" y="3328988"/>
          <p14:tracePt t="44099" x="5972175" y="3328988"/>
          <p14:tracePt t="44107" x="6099175" y="3328988"/>
          <p14:tracePt t="44115" x="6172200" y="3346450"/>
          <p14:tracePt t="44123" x="6235700" y="3355975"/>
          <p14:tracePt t="44132" x="6262688" y="3355975"/>
          <p14:tracePt t="44139" x="6281738" y="3355975"/>
          <p14:tracePt t="44147" x="6291263" y="3355975"/>
          <p14:tracePt t="44155" x="6318250" y="3355975"/>
          <p14:tracePt t="44163" x="6326188" y="3355975"/>
          <p14:tracePt t="44171" x="6335713" y="3355975"/>
          <p14:tracePt t="44187" x="6354763" y="3355975"/>
          <p14:tracePt t="44195" x="6362700" y="3355975"/>
          <p14:tracePt t="44211" x="6399213" y="3355975"/>
          <p14:tracePt t="44219" x="6418263" y="3355975"/>
          <p14:tracePt t="44228" x="6445250" y="3355975"/>
          <p14:tracePt t="44235" x="6464300" y="3355975"/>
          <p14:tracePt t="44244" x="6508750" y="3355975"/>
          <p14:tracePt t="44252" x="6545263" y="3355975"/>
          <p14:tracePt t="44260" x="6591300" y="3338513"/>
          <p14:tracePt t="44267" x="6618288" y="3338513"/>
          <p14:tracePt t="44275" x="6664325" y="3338513"/>
          <p14:tracePt t="44283" x="6700838" y="3328988"/>
          <p14:tracePt t="44291" x="6718300" y="3319463"/>
          <p14:tracePt t="44300" x="6737350" y="3319463"/>
          <p14:tracePt t="44307" x="6746875" y="3319463"/>
          <p14:tracePt t="44316" x="6754813" y="3319463"/>
          <p14:tracePt t="44907" x="6764338" y="3309938"/>
          <p14:tracePt t="44915" x="6791325" y="3302000"/>
          <p14:tracePt t="44923" x="6856413" y="3292475"/>
          <p14:tracePt t="44931" x="6992938" y="3282950"/>
          <p14:tracePt t="44939" x="7083425" y="3265488"/>
          <p14:tracePt t="44947" x="7146925" y="3255963"/>
          <p14:tracePt t="44955" x="7183438" y="3255963"/>
          <p14:tracePt t="44963" x="7283450" y="3228975"/>
          <p14:tracePt t="44971" x="7348538" y="3192463"/>
          <p14:tracePt t="44979" x="7375525" y="3192463"/>
          <p14:tracePt t="44987" x="7421563" y="3192463"/>
          <p14:tracePt t="44995" x="7429500" y="3192463"/>
          <p14:tracePt t="45155" x="7448550" y="3192463"/>
          <p14:tracePt t="45171" x="7466013" y="3192463"/>
          <p14:tracePt t="45179" x="7475538" y="3192463"/>
          <p14:tracePt t="45187" x="7502525" y="3192463"/>
          <p14:tracePt t="45195" x="7539038" y="3173413"/>
          <p14:tracePt t="45211" x="7567613" y="3173413"/>
          <p14:tracePt t="45219" x="7594600" y="3173413"/>
          <p14:tracePt t="45227" x="7602538" y="3163888"/>
          <p14:tracePt t="45235" x="7612063" y="3163888"/>
          <p14:tracePt t="45251" x="7621588" y="3163888"/>
          <p14:tracePt t="45259" x="7639050" y="3163888"/>
          <p14:tracePt t="45275" x="7648575" y="3163888"/>
          <p14:tracePt t="45291" x="7667625" y="3163888"/>
          <p14:tracePt t="45388" x="7675563" y="3155950"/>
          <p14:tracePt t="45604" x="7667625" y="3155950"/>
          <p14:tracePt t="45612" x="7639050" y="3163888"/>
          <p14:tracePt t="45621" x="7621588" y="3163888"/>
          <p14:tracePt t="45629" x="7575550" y="3173413"/>
          <p14:tracePt t="45634" x="7567613" y="3173413"/>
          <p14:tracePt t="45643" x="7558088" y="3173413"/>
          <p14:tracePt t="45651" x="7539038" y="3173413"/>
          <p14:tracePt t="45663" x="7531100" y="3182938"/>
          <p14:tracePt t="45835" x="7512050" y="3182938"/>
          <p14:tracePt t="45851" x="7502525" y="3192463"/>
          <p14:tracePt t="45867" x="7485063" y="3192463"/>
          <p14:tracePt t="45875" x="7466013" y="3192463"/>
          <p14:tracePt t="45882" x="7439025" y="3200400"/>
          <p14:tracePt t="45891" x="7412038" y="3209925"/>
          <p14:tracePt t="45899" x="7392988" y="3219450"/>
          <p14:tracePt t="45907" x="7366000" y="3219450"/>
          <p14:tracePt t="45915" x="7339013" y="3228975"/>
          <p14:tracePt t="45923" x="7329488" y="3228975"/>
          <p14:tracePt t="45931" x="7302500" y="3236913"/>
          <p14:tracePt t="45939" x="7275513" y="3236913"/>
          <p14:tracePt t="45947" x="7265988" y="3236913"/>
          <p14:tracePt t="45955" x="7239000" y="3255963"/>
          <p14:tracePt t="45973" x="7229475" y="3255963"/>
          <p14:tracePt t="46004" x="7219950" y="3255963"/>
          <p14:tracePt t="46037" x="7212013" y="3255963"/>
          <p14:tracePt t="46056" x="7192963" y="3255963"/>
          <p14:tracePt t="46062" x="7183438" y="3255963"/>
          <p14:tracePt t="46068" x="7175500" y="3255963"/>
          <p14:tracePt t="46076" x="7129463" y="3255963"/>
          <p14:tracePt t="46083" x="7092950" y="3255963"/>
          <p14:tracePt t="46091" x="7019925" y="3255963"/>
          <p14:tracePt t="46099" x="6964363" y="3255963"/>
          <p14:tracePt t="46107" x="6837363" y="3255963"/>
          <p14:tracePt t="46116" x="6746875" y="3255963"/>
          <p14:tracePt t="46122" x="6600825" y="3255963"/>
          <p14:tracePt t="46131" x="6454775" y="3255963"/>
          <p14:tracePt t="46139" x="6326188" y="3255963"/>
          <p14:tracePt t="46147" x="6162675" y="3255963"/>
          <p14:tracePt t="46155" x="5999163" y="3219450"/>
          <p14:tracePt t="46163" x="5862638" y="3192463"/>
          <p14:tracePt t="46171" x="5716588" y="3173413"/>
          <p14:tracePt t="46179" x="5551488" y="3127375"/>
          <p14:tracePt t="46187" x="5414963" y="3090863"/>
          <p14:tracePt t="46195" x="5287963" y="3046413"/>
          <p14:tracePt t="46203" x="5159375" y="3017838"/>
          <p14:tracePt t="46211" x="5022850" y="2973388"/>
          <p14:tracePt t="46218" x="4932363" y="2954338"/>
          <p14:tracePt t="46227" x="4795838" y="2927350"/>
          <p14:tracePt t="46235" x="4667250" y="2900363"/>
          <p14:tracePt t="46243" x="4576763" y="2873375"/>
          <p14:tracePt t="46252" x="4494213" y="2863850"/>
          <p14:tracePt t="46268" x="4340225" y="2836863"/>
          <p14:tracePt t="46275" x="4284663" y="2836863"/>
          <p14:tracePt t="46286" x="4257675" y="2827338"/>
          <p14:tracePt t="46293" x="4238625" y="2827338"/>
          <p14:tracePt t="46302" x="4211638" y="2817813"/>
          <p14:tracePt t="46313" x="4194175" y="2817813"/>
          <p14:tracePt t="46315" x="4175125" y="2808288"/>
          <p14:tracePt t="46323" x="4165600" y="2808288"/>
          <p14:tracePt t="46331" x="4138613" y="2808288"/>
          <p14:tracePt t="46338" x="4129088" y="2808288"/>
          <p14:tracePt t="46347" x="4111625" y="2800350"/>
          <p14:tracePt t="46355" x="4084638" y="2771775"/>
          <p14:tracePt t="46364" x="4038600" y="2763838"/>
          <p14:tracePt t="46372" x="4021138" y="2763838"/>
          <p14:tracePt t="46379" x="3965575" y="2754313"/>
          <p14:tracePt t="46388" x="3938588" y="2735263"/>
          <p14:tracePt t="46397" x="3929063" y="2727325"/>
          <p14:tracePt t="46404" x="3875088" y="2708275"/>
          <p14:tracePt t="46411" x="3846513" y="2681288"/>
          <p14:tracePt t="46420" x="3819525" y="2671763"/>
          <p14:tracePt t="46429" x="3775075" y="2654300"/>
          <p14:tracePt t="46436" x="3709988" y="2625725"/>
          <p14:tracePt t="46444" x="3636963" y="2617788"/>
          <p14:tracePt t="46450" x="3556000" y="2589213"/>
          <p14:tracePt t="46460" x="3427413" y="2562225"/>
          <p14:tracePt t="46468" x="3327400" y="2535238"/>
          <p14:tracePt t="46481" x="3217863" y="2517775"/>
          <p14:tracePt t="46484" x="3163888" y="2471738"/>
          <p14:tracePt t="46492" x="3071813" y="2425700"/>
          <p14:tracePt t="46500" x="2971800" y="2398713"/>
          <p14:tracePt t="46508" x="2917825" y="2389188"/>
          <p14:tracePt t="46517" x="2852738" y="2362200"/>
          <p14:tracePt t="46523" x="2835275" y="2352675"/>
          <p14:tracePt t="46532" x="2781300" y="2343150"/>
          <p14:tracePt t="46539" x="2762250" y="2343150"/>
          <p14:tracePt t="46547" x="2744788" y="2343150"/>
          <p14:tracePt t="46555" x="2735263" y="2343150"/>
          <p14:tracePt t="46564" x="2708275" y="2343150"/>
          <p14:tracePt t="46571" x="2689225" y="2335213"/>
          <p14:tracePt t="46579" x="2635250" y="2335213"/>
          <p14:tracePt t="46587" x="2606675" y="2335213"/>
          <p14:tracePt t="46595" x="2533650" y="2335213"/>
          <p14:tracePt t="46603" x="2479675" y="2335213"/>
          <p14:tracePt t="46611" x="2425700" y="2335213"/>
          <p14:tracePt t="46619" x="2352675" y="2335213"/>
          <p14:tracePt t="46628" x="2297113" y="2335213"/>
          <p14:tracePt t="46635" x="2206625" y="2335213"/>
          <p14:tracePt t="46645" x="2124075" y="2335213"/>
          <p14:tracePt t="46651" x="2087563" y="2335213"/>
          <p14:tracePt t="46660" x="2033588" y="2335213"/>
          <p14:tracePt t="46667" x="2014538" y="2335213"/>
          <p14:tracePt t="46675" x="2005013" y="2335213"/>
          <p14:tracePt t="46683" x="1987550" y="2335213"/>
          <p14:tracePt t="46845" x="1978025" y="2325688"/>
          <p14:tracePt t="46853" x="1987550" y="2298700"/>
          <p14:tracePt t="46862" x="2060575" y="2262188"/>
          <p14:tracePt t="46867" x="2179638" y="2233613"/>
          <p14:tracePt t="46875" x="2306638" y="2206625"/>
          <p14:tracePt t="46894" x="2533650" y="2160588"/>
          <p14:tracePt t="46899" x="2606675" y="2152650"/>
          <p14:tracePt t="46909" x="2708275" y="2125663"/>
          <p14:tracePt t="46920" x="2762250" y="2125663"/>
          <p14:tracePt t="46924" x="2781300" y="2116138"/>
          <p14:tracePt t="46936" x="2789238" y="2116138"/>
          <p14:tracePt t="46995" x="2808288" y="2116138"/>
          <p14:tracePt t="47285" x="2825750" y="2116138"/>
          <p14:tracePt t="47291" x="2862263" y="2116138"/>
          <p14:tracePt t="47299" x="2881313" y="2116138"/>
          <p14:tracePt t="47307" x="2898775" y="2116138"/>
          <p14:tracePt t="47315" x="2917825" y="2116138"/>
          <p14:tracePt t="47323" x="2925763" y="2116138"/>
          <p14:tracePt t="47331" x="2944813" y="2125663"/>
          <p14:tracePt t="47339" x="2954338" y="2133600"/>
          <p14:tracePt t="47348" x="2962275" y="2160588"/>
          <p14:tracePt t="47355" x="2971800" y="2189163"/>
          <p14:tracePt t="47364" x="2981325" y="2206625"/>
          <p14:tracePt t="47372" x="2998788" y="2225675"/>
          <p14:tracePt t="47385" x="3008313" y="2233613"/>
          <p14:tracePt t="47388" x="3017838" y="2252663"/>
          <p14:tracePt t="47396" x="3017838" y="2262188"/>
          <p14:tracePt t="47404" x="3027363" y="2262188"/>
          <p14:tracePt t="47411" x="3027363" y="2270125"/>
          <p14:tracePt t="47419" x="3035300" y="2279650"/>
          <p14:tracePt t="47435" x="3044825" y="2289175"/>
          <p14:tracePt t="47637" x="3044825" y="2298700"/>
          <p14:tracePt t="47646" x="3044825" y="2306638"/>
          <p14:tracePt t="47655" x="3035300" y="2325688"/>
          <p14:tracePt t="54611" x="3035300" y="2425700"/>
          <p14:tracePt t="54619" x="3071813" y="2544763"/>
          <p14:tracePt t="54627" x="3108325" y="2608263"/>
          <p14:tracePt t="54635" x="3117850" y="2644775"/>
          <p14:tracePt t="54643" x="3171825" y="2717800"/>
          <p14:tracePt t="54651" x="3190875" y="2735263"/>
          <p14:tracePt t="54659" x="3217863" y="2781300"/>
          <p14:tracePt t="54667" x="3254375" y="2808288"/>
          <p14:tracePt t="54676" x="3263900" y="2817813"/>
          <p14:tracePt t="54683" x="3281363" y="2836863"/>
          <p14:tracePt t="54690" x="3281363" y="2844800"/>
          <p14:tracePt t="54731" x="3281363" y="2854325"/>
          <p14:tracePt t="54763" x="3290888" y="2863850"/>
          <p14:tracePt t="54788" x="3290888" y="2890838"/>
          <p14:tracePt t="54795" x="3290888" y="2900363"/>
          <p14:tracePt t="54803" x="3290888" y="2927350"/>
          <p14:tracePt t="54811" x="3290888" y="2936875"/>
          <p14:tracePt t="54819" x="3309938" y="2954338"/>
          <p14:tracePt t="54827" x="3309938" y="2963863"/>
          <p14:tracePt t="54835" x="3309938" y="2973388"/>
          <p14:tracePt t="54844" x="3317875" y="2982913"/>
          <p14:tracePt t="54851" x="3327400" y="2990850"/>
          <p14:tracePt t="55197" x="3346450" y="2990850"/>
          <p14:tracePt t="55205" x="3382963" y="2990850"/>
          <p14:tracePt t="55212" x="3473450" y="2990850"/>
          <p14:tracePt t="55220" x="3619500" y="2973388"/>
          <p14:tracePt t="55227" x="3729038" y="2946400"/>
          <p14:tracePt t="55235" x="3838575" y="2946400"/>
          <p14:tracePt t="55243" x="3938588" y="2927350"/>
          <p14:tracePt t="55251" x="4048125" y="2890838"/>
          <p14:tracePt t="55259" x="4194175" y="2873375"/>
          <p14:tracePt t="55268" x="4340225" y="2854325"/>
          <p14:tracePt t="55276" x="4457700" y="2827338"/>
          <p14:tracePt t="55283" x="4567238" y="2817813"/>
          <p14:tracePt t="55291" x="4686300" y="2790825"/>
          <p14:tracePt t="55300" x="4759325" y="2763838"/>
          <p14:tracePt t="55307" x="4822825" y="2744788"/>
          <p14:tracePt t="55315" x="4876800" y="2744788"/>
          <p14:tracePt t="55323" x="4922838" y="2735263"/>
          <p14:tracePt t="55331" x="4959350" y="2735263"/>
          <p14:tracePt t="55339" x="4986338" y="2735263"/>
          <p14:tracePt t="55346" x="5041900" y="2735263"/>
          <p14:tracePt t="55355" x="5086350" y="2735263"/>
          <p14:tracePt t="55363" x="5151438" y="2735263"/>
          <p14:tracePt t="55371" x="5224463" y="2735263"/>
          <p14:tracePt t="55379" x="5305425" y="2735263"/>
          <p14:tracePt t="55387" x="5378450" y="2735263"/>
          <p14:tracePt t="55395" x="5470525" y="2754313"/>
          <p14:tracePt t="55403" x="5580063" y="2771775"/>
          <p14:tracePt t="55411" x="5716588" y="2781300"/>
          <p14:tracePt t="55419" x="5826125" y="2827338"/>
          <p14:tracePt t="55428" x="5953125" y="2827338"/>
          <p14:tracePt t="55435" x="6089650" y="2854325"/>
          <p14:tracePt t="55443" x="6181725" y="2873375"/>
          <p14:tracePt t="55451" x="6308725" y="2873375"/>
          <p14:tracePt t="55460" x="6418263" y="2900363"/>
          <p14:tracePt t="55467" x="6500813" y="2909888"/>
          <p14:tracePt t="55479" x="6573838" y="2927350"/>
          <p14:tracePt t="55485" x="6627813" y="2927350"/>
          <p14:tracePt t="55496" x="6691313" y="2936875"/>
          <p14:tracePt t="55500" x="6754813" y="2973388"/>
          <p14:tracePt t="55508" x="6783388" y="2982913"/>
          <p14:tracePt t="55515" x="6810375" y="2990850"/>
          <p14:tracePt t="55523" x="6856413" y="3017838"/>
          <p14:tracePt t="55532" x="6892925" y="3036888"/>
          <p14:tracePt t="55539" x="6910388" y="3046413"/>
          <p14:tracePt t="55547" x="6937375" y="3063875"/>
          <p14:tracePt t="55555" x="6946900" y="3073400"/>
          <p14:tracePt t="55563" x="6964363" y="3082925"/>
          <p14:tracePt t="55581" x="6973888" y="3090863"/>
          <p14:tracePt t="55603" x="6973888" y="3100388"/>
          <p14:tracePt t="55619" x="6973888" y="3109913"/>
          <p14:tracePt t="55643" x="6973888" y="3119438"/>
          <p14:tracePt t="55959" x="6973888" y="3136900"/>
          <p14:tracePt t="55965" x="6973888" y="3146425"/>
          <p14:tracePt t="55973" x="6964363" y="3155950"/>
          <p14:tracePt t="55980" x="6946900" y="3155950"/>
          <p14:tracePt t="55989" x="6937375" y="3163888"/>
          <p14:tracePt t="56011" x="6929438" y="3173413"/>
          <p14:tracePt t="61789" x="6919913" y="3173413"/>
          <p14:tracePt t="61797" x="6864350" y="3173413"/>
          <p14:tracePt t="61804" x="6773863" y="3200400"/>
          <p14:tracePt t="61812" x="6681788" y="3200400"/>
          <p14:tracePt t="61819" x="6591300" y="3209925"/>
          <p14:tracePt t="61827" x="6464300" y="3209925"/>
          <p14:tracePt t="61835" x="6362700" y="3228975"/>
          <p14:tracePt t="61843" x="6254750" y="3236913"/>
          <p14:tracePt t="61851" x="6162675" y="3236913"/>
          <p14:tracePt t="61859" x="6053138" y="3236913"/>
          <p14:tracePt t="61866" x="5980113" y="3236913"/>
          <p14:tracePt t="61878" x="5899150" y="3265488"/>
          <p14:tracePt t="61883" x="5843588" y="3273425"/>
          <p14:tracePt t="61892" x="5797550" y="3273425"/>
          <p14:tracePt t="61899" x="5761038" y="3273425"/>
          <p14:tracePt t="61907" x="5743575" y="3282950"/>
          <p14:tracePt t="61914" x="5707063" y="3282950"/>
          <p14:tracePt t="61923" x="5697538" y="3282950"/>
          <p14:tracePt t="61939" x="5680075" y="3282950"/>
          <p14:tracePt t="61972" x="5670550" y="3282950"/>
          <p14:tracePt t="61996" x="5661025" y="3282950"/>
          <p14:tracePt t="62004" x="5643563" y="3282950"/>
          <p14:tracePt t="62012" x="5616575" y="3282950"/>
          <p14:tracePt t="62020" x="5580063" y="3282950"/>
          <p14:tracePt t="62029" x="5534025" y="3282950"/>
          <p14:tracePt t="62036" x="5478463" y="3282950"/>
          <p14:tracePt t="62044" x="5424488" y="3282950"/>
          <p14:tracePt t="62051" x="5368925" y="3282950"/>
          <p14:tracePt t="62060" x="5314950" y="3282950"/>
          <p14:tracePt t="62067" x="5278438" y="3282950"/>
          <p14:tracePt t="62077" x="5224463" y="3282950"/>
          <p14:tracePt t="62083" x="5187950" y="3282950"/>
          <p14:tracePt t="62094" x="5159375" y="3282950"/>
          <p14:tracePt t="62099" x="5141913" y="3282950"/>
          <p14:tracePt t="62111" x="5122863" y="3282950"/>
          <p14:tracePt t="62114" x="5114925" y="3282950"/>
          <p14:tracePt t="62123" x="5105400" y="3282950"/>
          <p14:tracePt t="62139" x="5095875" y="3282950"/>
          <p14:tracePt t="62155" x="5086350" y="3282950"/>
          <p14:tracePt t="62163" x="5078413" y="3292475"/>
          <p14:tracePt t="62171" x="5068888" y="3292475"/>
          <p14:tracePt t="62178" x="5049838" y="3292475"/>
          <p14:tracePt t="62187" x="5005388" y="3319463"/>
          <p14:tracePt t="62195" x="4978400" y="3319463"/>
          <p14:tracePt t="62203" x="4932363" y="3319463"/>
          <p14:tracePt t="62211" x="4895850" y="3328988"/>
          <p14:tracePt t="62221" x="4840288" y="3328988"/>
          <p14:tracePt t="62229" x="4776788" y="3328988"/>
          <p14:tracePt t="62235" x="4722813" y="3328988"/>
          <p14:tracePt t="62244" x="4630738" y="3328988"/>
          <p14:tracePt t="62252" x="4557713" y="3328988"/>
          <p14:tracePt t="62260" x="4503738" y="3328988"/>
          <p14:tracePt t="62267" x="4448175" y="3328988"/>
          <p14:tracePt t="62275" x="4403725" y="3328988"/>
          <p14:tracePt t="62285" x="4348163" y="3328988"/>
          <p14:tracePt t="62296" x="4321175" y="3328988"/>
          <p14:tracePt t="62301" x="4267200" y="3328988"/>
          <p14:tracePt t="62316" x="4184650" y="3328988"/>
          <p14:tracePt t="62324" x="4138613" y="3328988"/>
          <p14:tracePt t="62334" x="4111625" y="3328988"/>
          <p14:tracePt t="62339" x="4084638" y="3328988"/>
          <p14:tracePt t="62350" x="4038600" y="3328988"/>
          <p14:tracePt t="62356" x="4029075" y="3328988"/>
          <p14:tracePt t="62366" x="3992563" y="3328988"/>
          <p14:tracePt t="62372" x="3965575" y="3328988"/>
          <p14:tracePt t="62381" x="3911600" y="3328988"/>
          <p14:tracePt t="62388" x="3875088" y="3328988"/>
          <p14:tracePt t="62396" x="3802063" y="3328988"/>
          <p14:tracePt t="62404" x="3746500" y="3328988"/>
          <p14:tracePt t="62413" x="3619500" y="3338513"/>
          <p14:tracePt t="62420" x="3482975" y="3355975"/>
          <p14:tracePt t="62429" x="3390900" y="3382963"/>
          <p14:tracePt t="62436" x="3281363" y="3402013"/>
          <p14:tracePt t="62443" x="3154363" y="3411538"/>
          <p14:tracePt t="62451" x="3071813" y="3419475"/>
          <p14:tracePt t="62458" x="2981325" y="3446463"/>
          <p14:tracePt t="62466" x="2917825" y="3446463"/>
          <p14:tracePt t="62475" x="2889250" y="3465513"/>
          <p14:tracePt t="62483" x="2862263" y="3475038"/>
          <p14:tracePt t="62491" x="2844800" y="3475038"/>
          <p14:tracePt t="62499" x="2835275" y="3475038"/>
          <p14:tracePt t="62507" x="2825750" y="3475038"/>
          <p14:tracePt t="62514" x="2808288" y="3475038"/>
          <p14:tracePt t="62539" x="2789238" y="3482975"/>
          <p14:tracePt t="62555" x="2752725" y="3492500"/>
          <p14:tracePt t="62564" x="2752725" y="3502025"/>
          <p14:tracePt t="62571" x="2744788" y="3502025"/>
          <p14:tracePt t="62580" x="2716213" y="3511550"/>
          <p14:tracePt t="62587" x="2698750" y="3511550"/>
          <p14:tracePt t="62596" x="2652713" y="3529013"/>
          <p14:tracePt t="62603" x="2625725" y="3548063"/>
          <p14:tracePt t="62611" x="2606675" y="3548063"/>
          <p14:tracePt t="62619" x="2562225" y="3556000"/>
          <p14:tracePt t="62627" x="2543175" y="3565525"/>
          <p14:tracePt t="62635" x="2506663" y="3565525"/>
          <p14:tracePt t="62643" x="2470150" y="3575050"/>
          <p14:tracePt t="62651" x="2462213" y="3575050"/>
          <p14:tracePt t="62659" x="2425700" y="3592513"/>
          <p14:tracePt t="62667" x="2397125" y="3602038"/>
          <p14:tracePt t="62675" x="2379663" y="3602038"/>
          <p14:tracePt t="62683" x="2352675" y="3621088"/>
          <p14:tracePt t="62691" x="2316163" y="3629025"/>
          <p14:tracePt t="62707" x="2287588" y="3648075"/>
          <p14:tracePt t="62715" x="2270125" y="3657600"/>
          <p14:tracePt t="62723" x="2224088" y="3675063"/>
          <p14:tracePt t="62731" x="2214563" y="3675063"/>
          <p14:tracePt t="62739" x="2187575" y="3694113"/>
          <p14:tracePt t="62747" x="2160588" y="3702050"/>
          <p14:tracePt t="62763" x="2124075" y="3711575"/>
          <p14:tracePt t="62771" x="2114550" y="3721100"/>
          <p14:tracePt t="62787" x="2097088" y="3738563"/>
          <p14:tracePt t="62797" x="2087563" y="3748088"/>
          <p14:tracePt t="62803" x="2078038" y="3757613"/>
          <p14:tracePt t="62813" x="2070100" y="3757613"/>
          <p14:tracePt t="62819" x="2041525" y="3767138"/>
          <p14:tracePt t="62830" x="2024063" y="3784600"/>
          <p14:tracePt t="62836" x="1997075" y="3794125"/>
          <p14:tracePt t="62843" x="1987550" y="3803650"/>
          <p14:tracePt t="62852" x="1960563" y="3811588"/>
          <p14:tracePt t="62861" x="1951038" y="3811588"/>
          <p14:tracePt t="62871" x="1924050" y="3830638"/>
          <p14:tracePt t="62898" x="1914525" y="3830638"/>
          <p14:tracePt t="63077" x="1941513" y="3830638"/>
          <p14:tracePt t="63085" x="2041525" y="3803650"/>
          <p14:tracePt t="63094" x="2170113" y="3757613"/>
          <p14:tracePt t="63102" x="2306638" y="3730625"/>
          <p14:tracePt t="63111" x="2433638" y="3684588"/>
          <p14:tracePt t="63117" x="2525713" y="3684588"/>
          <p14:tracePt t="63123" x="2589213" y="3657600"/>
          <p14:tracePt t="63131" x="2698750" y="3629025"/>
          <p14:tracePt t="63139" x="2781300" y="3602038"/>
          <p14:tracePt t="63147" x="2844800" y="3592513"/>
          <p14:tracePt t="63155" x="2898775" y="3565525"/>
          <p14:tracePt t="63163" x="2908300" y="3556000"/>
          <p14:tracePt t="63171" x="2917825" y="3556000"/>
          <p14:tracePt t="63819" x="2908300" y="3565525"/>
          <p14:tracePt t="63835" x="2889250" y="3575050"/>
          <p14:tracePt t="63843" x="2844800" y="3611563"/>
          <p14:tracePt t="63851" x="2835275" y="3621088"/>
          <p14:tracePt t="63859" x="2808288" y="3629025"/>
          <p14:tracePt t="63869" x="2752725" y="3648075"/>
          <p14:tracePt t="63876" x="2735263" y="3665538"/>
          <p14:tracePt t="63893" x="2662238" y="3721100"/>
          <p14:tracePt t="63898" x="2635250" y="3748088"/>
          <p14:tracePt t="63907" x="2589213" y="3775075"/>
          <p14:tracePt t="63914" x="2562225" y="3794125"/>
          <p14:tracePt t="63924" x="2516188" y="3821113"/>
          <p14:tracePt t="63932" x="2470150" y="3840163"/>
          <p14:tracePt t="63940" x="2452688" y="3848100"/>
          <p14:tracePt t="63948" x="2425700" y="3875088"/>
          <p14:tracePt t="63956" x="2379663" y="3894138"/>
          <p14:tracePt t="63964" x="2370138" y="3903663"/>
          <p14:tracePt t="63972" x="2352675" y="3921125"/>
          <p14:tracePt t="63980" x="2324100" y="3930650"/>
          <p14:tracePt t="63996" x="2306638" y="3948113"/>
          <p14:tracePt t="64004" x="2279650" y="3967163"/>
          <p14:tracePt t="64016" x="2270125" y="3976688"/>
          <p14:tracePt t="64018" x="2243138" y="3984625"/>
          <p14:tracePt t="64030" x="2233613" y="3994150"/>
          <p14:tracePt t="64037" x="2224088" y="4013200"/>
          <p14:tracePt t="64043" x="2206625" y="4030663"/>
          <p14:tracePt t="64051" x="2187575" y="4040188"/>
          <p14:tracePt t="64060" x="2179638" y="4049713"/>
          <p14:tracePt t="64075" x="2170113" y="4067175"/>
          <p14:tracePt t="64221" x="2170113" y="4076700"/>
          <p14:tracePt t="64229" x="2214563" y="4076700"/>
          <p14:tracePt t="64238" x="2306638" y="4076700"/>
          <p14:tracePt t="64244" x="2416175" y="4076700"/>
          <p14:tracePt t="64254" x="2543175" y="4076700"/>
          <p14:tracePt t="64259" x="2652713" y="4076700"/>
          <p14:tracePt t="64267" x="2708275" y="4076700"/>
          <p14:tracePt t="64275" x="2789238" y="4076700"/>
          <p14:tracePt t="64283" x="2844800" y="4094163"/>
          <p14:tracePt t="64292" x="2881313" y="4122738"/>
          <p14:tracePt t="64299" x="2889250" y="4122738"/>
          <p14:tracePt t="64315" x="2889250" y="4130675"/>
          <p14:tracePt t="64339" x="2898775" y="4140200"/>
          <p14:tracePt t="64355" x="2898775" y="4149725"/>
          <p14:tracePt t="64363" x="2908300" y="4167188"/>
          <p14:tracePt t="64379" x="2935288" y="4222750"/>
          <p14:tracePt t="64387" x="2944813" y="4232275"/>
          <p14:tracePt t="64395" x="2962275" y="4249738"/>
          <p14:tracePt t="64403" x="2990850" y="4295775"/>
          <p14:tracePt t="64412" x="2998788" y="4313238"/>
          <p14:tracePt t="64419" x="3008313" y="4332288"/>
          <p14:tracePt t="64427" x="3008313" y="4340225"/>
          <p14:tracePt t="64435" x="3027363" y="4368800"/>
          <p14:tracePt t="64444" x="3035300" y="4376738"/>
          <p14:tracePt t="64459" x="3044825" y="4386263"/>
          <p14:tracePt t="64475" x="3054350" y="4395788"/>
          <p14:tracePt t="64493" x="3054350" y="4405313"/>
          <p14:tracePt t="64500" x="3054350" y="4422775"/>
          <p14:tracePt t="64510" x="3054350" y="4432300"/>
          <p14:tracePt t="64516" x="3054350" y="4468813"/>
          <p14:tracePt t="64524" x="3054350" y="4495800"/>
          <p14:tracePt t="64531" x="3054350" y="4551363"/>
          <p14:tracePt t="64540" x="3054350" y="4605338"/>
          <p14:tracePt t="64548" x="3054350" y="4641850"/>
          <p14:tracePt t="64556" x="3054350" y="4705350"/>
          <p14:tracePt t="64563" x="3027363" y="4778375"/>
          <p14:tracePt t="64572" x="3027363" y="4814888"/>
          <p14:tracePt t="64581" x="3027363" y="4851400"/>
          <p14:tracePt t="64588" x="3027363" y="4878388"/>
          <p14:tracePt t="64599" x="3027363" y="4924425"/>
          <p14:tracePt t="64605" x="3027363" y="4960938"/>
          <p14:tracePt t="64613" x="3027363" y="5006975"/>
          <p14:tracePt t="64618" x="3027363" y="5033963"/>
          <p14:tracePt t="64628" x="3027363" y="5060950"/>
          <p14:tracePt t="64635" x="3017838" y="5106988"/>
          <p14:tracePt t="64645" x="3017838" y="5160963"/>
          <p14:tracePt t="64651" x="3017838" y="5189538"/>
          <p14:tracePt t="64659" x="2990850" y="5233988"/>
          <p14:tracePt t="64667" x="2981325" y="5270500"/>
          <p14:tracePt t="64675" x="2962275" y="5307013"/>
          <p14:tracePt t="64683" x="2954338" y="5343525"/>
          <p14:tracePt t="64691" x="2954338" y="5389563"/>
          <p14:tracePt t="64699" x="2917825" y="5445125"/>
          <p14:tracePt t="64707" x="2908300" y="5489575"/>
          <p14:tracePt t="64715" x="2881313" y="5518150"/>
          <p14:tracePt t="64723" x="2881313" y="5554663"/>
          <p14:tracePt t="64732" x="2852738" y="5599113"/>
          <p14:tracePt t="64741" x="2844800" y="5618163"/>
          <p14:tracePt t="64749" x="2835275" y="5635625"/>
          <p14:tracePt t="64757" x="2808288" y="5662613"/>
          <p14:tracePt t="64764" x="2808288" y="5691188"/>
          <p14:tracePt t="64772" x="2789238" y="5708650"/>
          <p14:tracePt t="64788" x="2771775" y="5745163"/>
          <p14:tracePt t="64796" x="2752725" y="5754688"/>
          <p14:tracePt t="64802" x="2744788" y="5764213"/>
          <p14:tracePt t="64811" x="2725738" y="5772150"/>
          <p14:tracePt t="64819" x="2708275" y="5781675"/>
          <p14:tracePt t="64827" x="2679700" y="5800725"/>
          <p14:tracePt t="64835" x="2643188" y="5808663"/>
          <p14:tracePt t="64843" x="2589213" y="5845175"/>
          <p14:tracePt t="64851" x="2516188" y="5854700"/>
          <p14:tracePt t="64860" x="2470150" y="5854700"/>
          <p14:tracePt t="64867" x="2416175" y="5864225"/>
          <p14:tracePt t="64875" x="2360613" y="5864225"/>
          <p14:tracePt t="64884" x="2297113" y="5881688"/>
          <p14:tracePt t="64893" x="2233613" y="5900738"/>
          <p14:tracePt t="64899" x="2179638" y="5900738"/>
          <p14:tracePt t="64907" x="2124075" y="5918200"/>
          <p14:tracePt t="64915" x="2060575" y="5927725"/>
          <p14:tracePt t="64923" x="1987550" y="5927725"/>
          <p14:tracePt t="64931" x="1941513" y="5937250"/>
          <p14:tracePt t="64939" x="1851025" y="5937250"/>
          <p14:tracePt t="64947" x="1795463" y="5964238"/>
          <p14:tracePt t="64956" x="1731963" y="5964238"/>
          <p14:tracePt t="64964" x="1677988" y="5964238"/>
          <p14:tracePt t="64973" x="1622425" y="5964238"/>
          <p14:tracePt t="64980" x="1604963" y="5964238"/>
          <p14:tracePt t="64988" x="1549400" y="5964238"/>
          <p14:tracePt t="64996" x="1504950" y="5946775"/>
          <p14:tracePt t="65005" x="1449388" y="5937250"/>
          <p14:tracePt t="65012" x="1385888" y="5900738"/>
          <p14:tracePt t="65020" x="1303338" y="5873750"/>
          <p14:tracePt t="65027" x="1222375" y="5837238"/>
          <p14:tracePt t="65035" x="1130300" y="5808663"/>
          <p14:tracePt t="65043" x="1057275" y="5808663"/>
          <p14:tracePt t="65051" x="974725" y="5764213"/>
          <p14:tracePt t="65059" x="874713" y="5708650"/>
          <p14:tracePt t="65067" x="793750" y="5681663"/>
          <p14:tracePt t="65075" x="747713" y="5645150"/>
          <p14:tracePt t="65083" x="728663" y="5626100"/>
          <p14:tracePt t="65091" x="720725" y="5618163"/>
          <p14:tracePt t="65099" x="711200" y="5608638"/>
          <p14:tracePt t="65107" x="701675" y="5599113"/>
          <p14:tracePt t="65127" x="701675" y="5589588"/>
          <p14:tracePt t="65131" x="701675" y="5562600"/>
          <p14:tracePt t="65139" x="701675" y="5545138"/>
          <p14:tracePt t="65147" x="701675" y="5518150"/>
          <p14:tracePt t="65155" x="701675" y="5472113"/>
          <p14:tracePt t="65163" x="701675" y="5445125"/>
          <p14:tracePt t="65171" x="701675" y="5399088"/>
          <p14:tracePt t="65179" x="720725" y="5343525"/>
          <p14:tracePt t="65187" x="728663" y="5307013"/>
          <p14:tracePt t="65195" x="738188" y="5243513"/>
          <p14:tracePt t="65203" x="738188" y="5189538"/>
          <p14:tracePt t="65211" x="747713" y="5126038"/>
          <p14:tracePt t="65219" x="765175" y="5053013"/>
          <p14:tracePt t="65228" x="784225" y="4987925"/>
          <p14:tracePt t="65236" x="801688" y="4960938"/>
          <p14:tracePt t="65243" x="811213" y="4933950"/>
          <p14:tracePt t="65251" x="820738" y="4897438"/>
          <p14:tracePt t="65260" x="838200" y="4878388"/>
          <p14:tracePt t="65267" x="847725" y="4860925"/>
          <p14:tracePt t="65275" x="866775" y="4833938"/>
          <p14:tracePt t="65283" x="884238" y="4797425"/>
          <p14:tracePt t="65291" x="911225" y="4778375"/>
          <p14:tracePt t="65299" x="939800" y="4751388"/>
          <p14:tracePt t="65306" x="966788" y="4714875"/>
          <p14:tracePt t="65317" x="1020763" y="4678363"/>
          <p14:tracePt t="65323" x="1103313" y="4624388"/>
          <p14:tracePt t="65331" x="1139825" y="4614863"/>
          <p14:tracePt t="65339" x="1239838" y="4587875"/>
          <p14:tracePt t="65347" x="1322388" y="4559300"/>
          <p14:tracePt t="65355" x="1431925" y="4532313"/>
          <p14:tracePt t="65363" x="1558925" y="4532313"/>
          <p14:tracePt t="65371" x="1685925" y="4522788"/>
          <p14:tracePt t="65379" x="1831975" y="4486275"/>
          <p14:tracePt t="65387" x="1968500" y="4478338"/>
          <p14:tracePt t="65395" x="2114550" y="4478338"/>
          <p14:tracePt t="65403" x="2233613" y="4478338"/>
          <p14:tracePt t="65411" x="2352675" y="4478338"/>
          <p14:tracePt t="65419" x="2462213" y="4478338"/>
          <p14:tracePt t="65427" x="2552700" y="4478338"/>
          <p14:tracePt t="65434" x="2643188" y="4505325"/>
          <p14:tracePt t="65443" x="2708275" y="4522788"/>
          <p14:tracePt t="65451" x="2771775" y="4559300"/>
          <p14:tracePt t="65459" x="2852738" y="4587875"/>
          <p14:tracePt t="65467" x="2881313" y="4605338"/>
          <p14:tracePt t="65475" x="2908300" y="4624388"/>
          <p14:tracePt t="65483" x="2917825" y="4632325"/>
          <p14:tracePt t="65492" x="2925763" y="4641850"/>
          <p14:tracePt t="65499" x="2944813" y="4660900"/>
          <p14:tracePt t="65507" x="2954338" y="4678363"/>
          <p14:tracePt t="65515" x="2954338" y="4687888"/>
          <p14:tracePt t="65523" x="2954338" y="4697413"/>
          <p14:tracePt t="65531" x="2954338" y="4705350"/>
          <p14:tracePt t="65539" x="2954338" y="4741863"/>
          <p14:tracePt t="65555" x="2954338" y="4768850"/>
          <p14:tracePt t="65563" x="2954338" y="4778375"/>
          <p14:tracePt t="65571" x="2954338" y="4797425"/>
          <p14:tracePt t="65579" x="2954338" y="4814888"/>
          <p14:tracePt t="65587" x="2954338" y="4824413"/>
          <p14:tracePt t="65594" x="2954338" y="4833938"/>
          <p14:tracePt t="65627" x="2954338" y="4851400"/>
          <p14:tracePt t="65635" x="2954338" y="4860925"/>
          <p14:tracePt t="65643" x="2954338" y="4870450"/>
          <p14:tracePt t="65651" x="2944813" y="4878388"/>
          <p14:tracePt t="65667" x="2935288" y="4887913"/>
          <p14:tracePt t="65675" x="2935288" y="4897438"/>
          <p14:tracePt t="65683" x="2925763" y="4897438"/>
          <p14:tracePt t="65692" x="2917825" y="4906963"/>
          <p14:tracePt t="65715" x="2908300" y="4906963"/>
          <p14:tracePt t="65723" x="2898775" y="4906963"/>
          <p14:tracePt t="65739" x="2889250" y="4914900"/>
          <p14:tracePt t="65811" x="2881313" y="4914900"/>
          <p14:tracePt t="65835" x="2852738" y="4906963"/>
          <p14:tracePt t="65843" x="2825750" y="4851400"/>
          <p14:tracePt t="65851" x="2781300" y="4768850"/>
          <p14:tracePt t="65859" x="2725738" y="4705350"/>
          <p14:tracePt t="65867" x="2662238" y="4605338"/>
          <p14:tracePt t="65879" x="2552700" y="4495800"/>
          <p14:tracePt t="65883" x="2433638" y="4422775"/>
          <p14:tracePt t="65892" x="2316163" y="4349750"/>
          <p14:tracePt t="65899" x="2214563" y="4276725"/>
          <p14:tracePt t="65907" x="2087563" y="4203700"/>
          <p14:tracePt t="65915" x="2005013" y="4167188"/>
          <p14:tracePt t="65923" x="1887538" y="4094163"/>
          <p14:tracePt t="65931" x="1804988" y="4049713"/>
          <p14:tracePt t="65940" x="1685925" y="3994150"/>
          <p14:tracePt t="65948" x="1631950" y="3967163"/>
          <p14:tracePt t="65956" x="1576388" y="3930650"/>
          <p14:tracePt t="65964" x="1558925" y="3921125"/>
          <p14:tracePt t="65972" x="1531938" y="3903663"/>
          <p14:tracePt t="65980" x="1512888" y="3894138"/>
          <p14:tracePt t="65996" x="1504950" y="3884613"/>
          <p14:tracePt t="66045" x="1504950" y="3875088"/>
          <p14:tracePt t="66053" x="1495425" y="3848100"/>
          <p14:tracePt t="66061" x="1485900" y="3830638"/>
          <p14:tracePt t="66075" x="1485900" y="3821113"/>
          <p14:tracePt t="66083" x="1485900" y="3811588"/>
          <p14:tracePt t="66099" x="1476375" y="3803650"/>
          <p14:tracePt t="66123" x="1468438" y="3794125"/>
          <p14:tracePt t="66148" x="1468438" y="3775075"/>
          <p14:tracePt t="66159" x="1485900" y="3757613"/>
          <p14:tracePt t="66164" x="1531938" y="3730625"/>
          <p14:tracePt t="66172" x="1576388" y="3721100"/>
          <p14:tracePt t="66180" x="1677988" y="3665538"/>
          <p14:tracePt t="66188" x="1768475" y="3657600"/>
          <p14:tracePt t="66196" x="1868488" y="3611563"/>
          <p14:tracePt t="66204" x="1960563" y="3602038"/>
          <p14:tracePt t="66214" x="2051050" y="3584575"/>
          <p14:tracePt t="66220" x="2133600" y="3556000"/>
          <p14:tracePt t="66228" x="2224088" y="3548063"/>
          <p14:tracePt t="66235" x="2306638" y="3529013"/>
          <p14:tracePt t="66243" x="2343150" y="3519488"/>
          <p14:tracePt t="66251" x="2379663" y="3502025"/>
          <p14:tracePt t="66267" x="2397125" y="3502025"/>
          <p14:tracePt t="66275" x="2406650" y="3492500"/>
          <p14:tracePt t="66444" x="2406650" y="3511550"/>
          <p14:tracePt t="66452" x="2406650" y="3538538"/>
          <p14:tracePt t="66460" x="2425700" y="3565525"/>
          <p14:tracePt t="66468" x="2433638" y="3584575"/>
          <p14:tracePt t="66477" x="2433638" y="3602038"/>
          <p14:tracePt t="66493" x="2452688" y="3648075"/>
          <p14:tracePt t="66500" x="2462213" y="3657600"/>
          <p14:tracePt t="66509" x="2470150" y="3665538"/>
          <p14:tracePt t="66516" x="2470150" y="3675063"/>
          <p14:tracePt t="66532" x="2489200" y="3694113"/>
          <p14:tracePt t="66558" x="2498725" y="3694113"/>
          <p14:tracePt t="66564" x="2516188" y="3702050"/>
          <p14:tracePt t="66596" x="2525713" y="3702050"/>
          <p14:tracePt t="66605" x="2533650" y="3702050"/>
          <p14:tracePt t="66612" x="2552700" y="3702050"/>
          <p14:tracePt t="66620" x="2579688" y="3702050"/>
          <p14:tracePt t="66628" x="2589213" y="3702050"/>
          <p14:tracePt t="66636" x="2616200" y="3702050"/>
          <p14:tracePt t="66644" x="2643188" y="3702050"/>
          <p14:tracePt t="66652" x="2679700" y="3702050"/>
          <p14:tracePt t="66660" x="2716213" y="3702050"/>
          <p14:tracePt t="66668" x="2735263" y="3702050"/>
          <p14:tracePt t="66677" x="2762250" y="3702050"/>
          <p14:tracePt t="66684" x="2789238" y="3702050"/>
          <p14:tracePt t="66694" x="2817813" y="3702050"/>
          <p14:tracePt t="66700" x="2835275" y="3684588"/>
          <p14:tracePt t="66716" x="2852738" y="3684588"/>
          <p14:tracePt t="66722" x="2862263" y="3675063"/>
          <p14:tracePt t="66940" x="2862263" y="3694113"/>
          <p14:tracePt t="66947" x="2862263" y="3711575"/>
          <p14:tracePt t="66957" x="2862263" y="3730625"/>
          <p14:tracePt t="66962" x="2889250" y="3775075"/>
          <p14:tracePt t="66971" x="2908300" y="3794125"/>
          <p14:tracePt t="66978" x="2935288" y="3821113"/>
          <p14:tracePt t="66987" x="2971800" y="3840163"/>
          <p14:tracePt t="66995" x="3008313" y="3857625"/>
          <p14:tracePt t="67003" x="3044825" y="3884613"/>
          <p14:tracePt t="67011" x="3090863" y="3903663"/>
          <p14:tracePt t="67019" x="3108325" y="3921125"/>
          <p14:tracePt t="67027" x="3136900" y="3940175"/>
          <p14:tracePt t="67035" x="3163888" y="3948113"/>
          <p14:tracePt t="67044" x="3171825" y="3957638"/>
          <p14:tracePt t="67051" x="3190875" y="3967163"/>
          <p14:tracePt t="67060" x="3200400" y="3967163"/>
          <p14:tracePt t="67125" x="3208338" y="3967163"/>
          <p14:tracePt t="67133" x="3217863" y="3967163"/>
          <p14:tracePt t="67157" x="3227388" y="3967163"/>
          <p14:tracePt t="67164" x="3236913" y="3957638"/>
          <p14:tracePt t="67172" x="3236913" y="3948113"/>
          <p14:tracePt t="67180" x="3244850" y="3930650"/>
          <p14:tracePt t="67188" x="3254375" y="3921125"/>
          <p14:tracePt t="67196" x="3273425" y="3894138"/>
          <p14:tracePt t="67205" x="3281363" y="3894138"/>
          <p14:tracePt t="67212" x="3290888" y="3884613"/>
          <p14:tracePt t="67219" x="3290888" y="3875088"/>
          <p14:tracePt t="67228" x="3309938" y="3857625"/>
          <p14:tracePt t="67234" x="3327400" y="3848100"/>
          <p14:tracePt t="67243" x="3346450" y="3840163"/>
          <p14:tracePt t="67252" x="3354388" y="3830638"/>
          <p14:tracePt t="67260" x="3373438" y="3803650"/>
          <p14:tracePt t="67267" x="3382963" y="3803650"/>
          <p14:tracePt t="67275" x="3390900" y="3794125"/>
          <p14:tracePt t="67283" x="3400425" y="3784600"/>
          <p14:tracePt t="67291" x="3400425" y="3775075"/>
          <p14:tracePt t="67307" x="3409950" y="3767138"/>
          <p14:tracePt t="67709" x="3419475" y="3767138"/>
          <p14:tracePt t="67717" x="3419475" y="3757613"/>
          <p14:tracePt t="67730" x="3427413" y="3757613"/>
          <p14:tracePt t="67730" x="3446463" y="3757613"/>
          <p14:tracePt t="67741" x="3463925" y="3748088"/>
          <p14:tracePt t="67749" x="3482975" y="3748088"/>
          <p14:tracePt t="67756" x="3509963" y="3730625"/>
          <p14:tracePt t="67764" x="3527425" y="3730625"/>
          <p14:tracePt t="67772" x="3563938" y="3730625"/>
          <p14:tracePt t="67788" x="3592513" y="3730625"/>
          <p14:tracePt t="67796" x="3600450" y="3730625"/>
          <p14:tracePt t="67811" x="3619500" y="3730625"/>
          <p14:tracePt t="67828" x="3646488" y="3730625"/>
          <p14:tracePt t="67836" x="3656013" y="3730625"/>
          <p14:tracePt t="67844" x="3665538" y="3730625"/>
          <p14:tracePt t="67852" x="3692525" y="3730625"/>
          <p14:tracePt t="67860" x="3702050" y="3730625"/>
          <p14:tracePt t="67879" x="3729038" y="3730625"/>
          <p14:tracePt t="67882" x="3738563" y="3730625"/>
          <p14:tracePt t="67893" x="3765550" y="3730625"/>
          <p14:tracePt t="67899" x="3775075" y="3730625"/>
          <p14:tracePt t="67909" x="3783013" y="3730625"/>
          <p14:tracePt t="67915" x="3802063" y="3730625"/>
          <p14:tracePt t="67925" x="3810000" y="3730625"/>
          <p14:tracePt t="67963" x="3819525" y="3730625"/>
          <p14:tracePt t="67973" x="3829050" y="3730625"/>
          <p14:tracePt t="67980" x="3846513" y="3730625"/>
          <p14:tracePt t="67988" x="3856038" y="3738563"/>
          <p14:tracePt t="67996" x="3875088" y="3757613"/>
          <p14:tracePt t="68004" x="3892550" y="3757613"/>
          <p14:tracePt t="68020" x="3911600" y="3767138"/>
          <p14:tracePt t="68029" x="3929063" y="3767138"/>
          <p14:tracePt t="68036" x="3948113" y="3775075"/>
          <p14:tracePt t="68052" x="3956050" y="3775075"/>
          <p14:tracePt t="68076" x="3975100" y="3775075"/>
          <p14:tracePt t="68092" x="3984625" y="3775075"/>
          <p14:tracePt t="68099" x="3992563" y="3784600"/>
          <p14:tracePt t="68476" x="4002088" y="3784600"/>
          <p14:tracePt t="68483" x="4011613" y="3784600"/>
          <p14:tracePt t="68491" x="4021138" y="3784600"/>
          <p14:tracePt t="68499" x="4029075" y="3784600"/>
          <p14:tracePt t="68508" x="4038600" y="3784600"/>
          <p14:tracePt t="68515" x="4048125" y="3784600"/>
          <p14:tracePt t="68524" x="4065588" y="3775075"/>
          <p14:tracePt t="68531" x="4065588" y="3767138"/>
          <p14:tracePt t="68547" x="4075113" y="3757613"/>
          <p14:tracePt t="68563" x="4084638" y="3757613"/>
          <p14:tracePt t="69159" x="4111625" y="3738563"/>
          <p14:tracePt t="69165" x="4129088" y="3711575"/>
          <p14:tracePt t="69172" x="4165600" y="3702050"/>
          <p14:tracePt t="69195" x="4184650" y="3702050"/>
          <p14:tracePt t="69203" x="4194175" y="3694113"/>
          <p14:tracePt t="69211" x="4202113" y="3684588"/>
          <p14:tracePt t="69227" x="4211638" y="3675063"/>
          <p14:tracePt t="69646" x="4230688" y="3675063"/>
          <p14:tracePt t="69660" x="4248150" y="3665538"/>
          <p14:tracePt t="69676" x="4284663" y="3665538"/>
          <p14:tracePt t="69693" x="4294188" y="3665538"/>
          <p14:tracePt t="69700" x="4311650" y="3665538"/>
          <p14:tracePt t="69716" x="4330700" y="3665538"/>
          <p14:tracePt t="69732" x="4340225" y="3665538"/>
          <p14:tracePt t="69741" x="4357688" y="3665538"/>
          <p14:tracePt t="69749" x="4367213" y="3665538"/>
          <p14:tracePt t="69772" x="4376738" y="3665538"/>
          <p14:tracePt t="69796" x="4403725" y="3665538"/>
          <p14:tracePt t="69820" x="4413250" y="3665538"/>
          <p14:tracePt t="69836" x="4421188" y="3665538"/>
          <p14:tracePt t="69869" x="4440238" y="3665538"/>
          <p14:tracePt t="69925" x="4457700" y="3675063"/>
          <p14:tracePt t="70235" x="4467225" y="3684588"/>
          <p14:tracePt t="70267" x="4476750" y="3694113"/>
          <p14:tracePt t="70899" x="4484688" y="3702050"/>
          <p14:tracePt t="71101" x="4503738" y="3702050"/>
          <p14:tracePt t="71124" x="4521200" y="3702050"/>
          <p14:tracePt t="71132" x="4530725" y="3702050"/>
          <p14:tracePt t="71243" x="4540250" y="3702050"/>
          <p14:tracePt t="71483" x="4557713" y="3702050"/>
          <p14:tracePt t="71492" x="4567238" y="3702050"/>
          <p14:tracePt t="71500" x="4576763" y="3702050"/>
          <p14:tracePt t="71510" x="4586288" y="3702050"/>
          <p14:tracePt t="71525" x="4586288" y="3711575"/>
          <p14:tracePt t="71533" x="4594225" y="3721100"/>
          <p14:tracePt t="71539" x="4603750" y="3730625"/>
          <p14:tracePt t="71547" x="4613275" y="3738563"/>
          <p14:tracePt t="71563" x="4622800" y="3748088"/>
          <p14:tracePt t="71579" x="4630738" y="3748088"/>
          <p14:tracePt t="71595" x="4649788" y="3767138"/>
          <p14:tracePt t="71613" x="4659313" y="3775075"/>
          <p14:tracePt t="71632" x="4676775" y="3794125"/>
          <p14:tracePt t="71646" x="4686300" y="3794125"/>
          <p14:tracePt t="71653" x="4695825" y="3803650"/>
          <p14:tracePt t="71669" x="4703763" y="3803650"/>
          <p14:tracePt t="71797" x="4722813" y="3803650"/>
          <p14:tracePt t="71830" x="4740275" y="3803650"/>
          <p14:tracePt t="72247" x="4767263" y="3803650"/>
          <p14:tracePt t="72271" x="4776788" y="3803650"/>
          <p14:tracePt t="72275" x="4786313" y="3803650"/>
          <p14:tracePt t="72283" x="4795838" y="3811588"/>
          <p14:tracePt t="72299" x="4803775" y="3811588"/>
          <p14:tracePt t="72332" x="4813300" y="3811588"/>
          <p14:tracePt t="72371" x="4822825" y="3821113"/>
          <p14:tracePt t="72405" x="4832350" y="3821113"/>
          <p14:tracePt t="72421" x="4849813" y="3821113"/>
          <p14:tracePt t="72772" x="4868863" y="3821113"/>
          <p14:tracePt t="72787" x="4886325" y="3803650"/>
          <p14:tracePt t="72794" x="4895850" y="3803650"/>
          <p14:tracePt t="72803" x="4913313" y="3803650"/>
          <p14:tracePt t="72811" x="4913313" y="3794125"/>
          <p14:tracePt t="72819" x="4932363" y="3784600"/>
          <p14:tracePt t="72827" x="4941888" y="3784600"/>
          <p14:tracePt t="72835" x="4949825" y="3784600"/>
          <p14:tracePt t="72843" x="4959350" y="3775075"/>
          <p14:tracePt t="72859" x="4978400" y="3775075"/>
          <p14:tracePt t="72877" x="4986338" y="3767138"/>
          <p14:tracePt t="72915" x="4986338" y="3748088"/>
          <p14:tracePt t="74245" x="4978400" y="3738563"/>
          <p14:tracePt t="74254" x="4968875" y="3730625"/>
          <p14:tracePt t="74259" x="4949825" y="3730625"/>
          <p14:tracePt t="74267" x="4941888" y="3702050"/>
          <p14:tracePt t="74275" x="4932363" y="3684588"/>
          <p14:tracePt t="74283" x="4922838" y="3657600"/>
          <p14:tracePt t="74291" x="4922838" y="3648075"/>
          <p14:tracePt t="74298" x="4913313" y="3621088"/>
          <p14:tracePt t="74307" x="4905375" y="3611563"/>
          <p14:tracePt t="74324" x="4905375" y="3592513"/>
          <p14:tracePt t="74331" x="4905375" y="3584575"/>
          <p14:tracePt t="74339" x="4905375" y="3565525"/>
          <p14:tracePt t="74348" x="4905375" y="3548063"/>
          <p14:tracePt t="74355" x="4905375" y="3529013"/>
          <p14:tracePt t="74363" x="4905375" y="3502025"/>
          <p14:tracePt t="74371" x="4905375" y="3482975"/>
          <p14:tracePt t="74378" x="4905375" y="3455988"/>
          <p14:tracePt t="74388" x="4905375" y="3446463"/>
          <p14:tracePt t="74396" x="4913313" y="3429000"/>
          <p14:tracePt t="74404" x="4913313" y="3411538"/>
          <p14:tracePt t="74412" x="4922838" y="3402013"/>
          <p14:tracePt t="74420" x="4922838" y="3392488"/>
          <p14:tracePt t="74446" x="4932363" y="3382963"/>
          <p14:tracePt t="74685" x="4949825" y="3382963"/>
          <p14:tracePt t="74693" x="4968875" y="3402013"/>
          <p14:tracePt t="74701" x="4986338" y="3419475"/>
          <p14:tracePt t="74710" x="4995863" y="3446463"/>
          <p14:tracePt t="74717" x="5014913" y="3465513"/>
          <p14:tracePt t="74726" x="5032375" y="3482975"/>
          <p14:tracePt t="74731" x="5049838" y="3519488"/>
          <p14:tracePt t="74739" x="5059363" y="3529013"/>
          <p14:tracePt t="74747" x="5078413" y="3548063"/>
          <p14:tracePt t="74755" x="5086350" y="3548063"/>
          <p14:tracePt t="74779" x="5095875" y="3556000"/>
          <p14:tracePt t="74909" x="5105400" y="3575050"/>
          <p14:tracePt t="74925" x="5122863" y="3592513"/>
          <p14:tracePt t="74932" x="5122863" y="3602038"/>
          <p14:tracePt t="74940" x="5122863" y="3621088"/>
          <p14:tracePt t="74948" x="5122863" y="3629025"/>
          <p14:tracePt t="74956" x="5122863" y="3648075"/>
          <p14:tracePt t="74964" x="5122863" y="3665538"/>
          <p14:tracePt t="74971" x="5122863" y="3675063"/>
          <p14:tracePt t="74980" x="5122863" y="3702050"/>
          <p14:tracePt t="74996" x="5114925" y="3711575"/>
          <p14:tracePt t="75011" x="5114925" y="3721100"/>
          <p14:tracePt t="75020" x="5105400" y="3730625"/>
          <p14:tracePt t="75291" x="5132388" y="3730625"/>
          <p14:tracePt t="75299" x="5141913" y="3730625"/>
          <p14:tracePt t="75307" x="5168900" y="3730625"/>
          <p14:tracePt t="75315" x="5205413" y="3721100"/>
          <p14:tracePt t="75324" x="5251450" y="3702050"/>
          <p14:tracePt t="75331" x="5278438" y="3702050"/>
          <p14:tracePt t="75339" x="5334000" y="3702050"/>
          <p14:tracePt t="75348" x="5378450" y="3702050"/>
          <p14:tracePt t="75356" x="5405438" y="3694113"/>
          <p14:tracePt t="75363" x="5451475" y="3684588"/>
          <p14:tracePt t="75371" x="5470525" y="3684588"/>
          <p14:tracePt t="75379" x="5497513" y="3684588"/>
          <p14:tracePt t="75388" x="5524500" y="3684588"/>
          <p14:tracePt t="75411" x="5534025" y="3684588"/>
          <p14:tracePt t="75644" x="5570538" y="3684588"/>
          <p14:tracePt t="75651" x="5607050" y="3684588"/>
          <p14:tracePt t="75660" x="5653088" y="3684588"/>
          <p14:tracePt t="75667" x="5688013" y="3684588"/>
          <p14:tracePt t="75676" x="5743575" y="3684588"/>
          <p14:tracePt t="75683" x="5789613" y="3684588"/>
          <p14:tracePt t="75691" x="5797550" y="3684588"/>
          <p14:tracePt t="75699" x="5816600" y="3684588"/>
          <p14:tracePt t="75707" x="5826125" y="3684588"/>
          <p14:tracePt t="75748" x="5834063" y="3684588"/>
          <p14:tracePt t="75780" x="5853113" y="3684588"/>
          <p14:tracePt t="75788" x="5862638" y="3684588"/>
          <p14:tracePt t="75796" x="5870575" y="3684588"/>
          <p14:tracePt t="75804" x="5899150" y="3684588"/>
          <p14:tracePt t="75812" x="5916613" y="3684588"/>
          <p14:tracePt t="75828" x="5943600" y="3684588"/>
          <p14:tracePt t="75838" x="5962650" y="3684588"/>
          <p14:tracePt t="75842" x="5989638" y="3684588"/>
          <p14:tracePt t="75851" x="6007100" y="3684588"/>
          <p14:tracePt t="75860" x="6043613" y="3684588"/>
          <p14:tracePt t="75867" x="6080125" y="3711575"/>
          <p14:tracePt t="75893" x="6199188" y="3721100"/>
          <p14:tracePt t="75899" x="6218238" y="3721100"/>
          <p14:tracePt t="75907" x="6254750" y="3730625"/>
          <p14:tracePt t="75915" x="6281738" y="3730625"/>
          <p14:tracePt t="75923" x="6291263" y="3730625"/>
          <p14:tracePt t="75931" x="6299200" y="3730625"/>
          <p14:tracePt t="75939" x="6308725" y="3730625"/>
          <p14:tracePt t="76333" x="6318250" y="3738563"/>
          <p14:tracePt t="76509" x="6326188" y="3738563"/>
          <p14:tracePt t="76515" x="6372225" y="3738563"/>
          <p14:tracePt t="76524" x="6445250" y="3738563"/>
          <p14:tracePt t="76531" x="6573838" y="3738563"/>
          <p14:tracePt t="76539" x="6737350" y="3784600"/>
          <p14:tracePt t="76547" x="6883400" y="3794125"/>
          <p14:tracePt t="76555" x="7065963" y="3811588"/>
          <p14:tracePt t="76563" x="7239000" y="3857625"/>
          <p14:tracePt t="76571" x="7439025" y="3875088"/>
          <p14:tracePt t="76579" x="7639050" y="3884613"/>
          <p14:tracePt t="76587" x="7785100" y="3921125"/>
          <p14:tracePt t="76595" x="7931150" y="3948113"/>
          <p14:tracePt t="76603" x="8023225" y="3948113"/>
          <p14:tracePt t="76611" x="8104188" y="3957638"/>
          <p14:tracePt t="76619" x="8150225" y="3984625"/>
          <p14:tracePt t="76635" x="8169275" y="3984625"/>
          <p14:tracePt t="76725" x="8177213" y="3984625"/>
          <p14:tracePt t="76805" x="8186738" y="3994150"/>
          <p14:tracePt t="76811" x="8169275" y="4013200"/>
          <p14:tracePt t="76819" x="8067675" y="4049713"/>
          <p14:tracePt t="76827" x="7940675" y="4057650"/>
          <p14:tracePt t="76835" x="7758113" y="4057650"/>
          <p14:tracePt t="76843" x="7539038" y="4057650"/>
          <p14:tracePt t="76851" x="7275513" y="4057650"/>
          <p14:tracePt t="76861" x="6973888" y="4057650"/>
          <p14:tracePt t="76867" x="6673850" y="4057650"/>
          <p14:tracePt t="76892" x="5514975" y="4057650"/>
          <p14:tracePt t="76899" x="5151438" y="4057650"/>
          <p14:tracePt t="76907" x="4886325" y="4057650"/>
          <p14:tracePt t="76916" x="4440238" y="4057650"/>
          <p14:tracePt t="76926" x="4048125" y="4030663"/>
          <p14:tracePt t="76932" x="3692525" y="3967163"/>
          <p14:tracePt t="76942" x="3300413" y="3894138"/>
          <p14:tracePt t="76948" x="2844800" y="3875088"/>
          <p14:tracePt t="76956" x="2416175" y="3803650"/>
          <p14:tracePt t="76963" x="1978025" y="3738563"/>
          <p14:tracePt t="76971" x="1658938" y="3675063"/>
          <p14:tracePt t="76979" x="1458913" y="3665538"/>
          <p14:tracePt t="76987" x="1293813" y="3648075"/>
          <p14:tracePt t="76995" x="1149350" y="3621088"/>
          <p14:tracePt t="77003" x="1076325" y="3621088"/>
          <p14:tracePt t="77011" x="1011238" y="3602038"/>
          <p14:tracePt t="77019" x="984250" y="3602038"/>
          <p14:tracePt t="77027" x="974725" y="3602038"/>
          <p14:tracePt t="77043" x="966788" y="3602038"/>
          <p14:tracePt t="77092" x="939800" y="3602038"/>
          <p14:tracePt t="77109" x="920750" y="3602038"/>
          <p14:tracePt t="77115" x="893763" y="3602038"/>
          <p14:tracePt t="77123" x="857250" y="3602038"/>
          <p14:tracePt t="77131" x="838200" y="3602038"/>
          <p14:tracePt t="77139" x="811213" y="3602038"/>
          <p14:tracePt t="77147" x="793750" y="3602038"/>
          <p14:tracePt t="77163" x="784225" y="3602038"/>
          <p14:tracePt t="77187" x="765175" y="3602038"/>
          <p14:tracePt t="77228" x="757238" y="3602038"/>
          <p14:tracePt t="77268" x="765175" y="3602038"/>
          <p14:tracePt t="77277" x="801688" y="3602038"/>
          <p14:tracePt t="77284" x="838200" y="3602038"/>
          <p14:tracePt t="77292" x="857250" y="3602038"/>
          <p14:tracePt t="77323" x="884238" y="3602038"/>
          <p14:tracePt t="77331" x="893763" y="3602038"/>
          <p14:tracePt t="77339" x="920750" y="3602038"/>
          <p14:tracePt t="77347" x="947738" y="3621088"/>
          <p14:tracePt t="77355" x="1003300" y="3621088"/>
          <p14:tracePt t="77363" x="1066800" y="3629025"/>
          <p14:tracePt t="77371" x="1157288" y="3629025"/>
          <p14:tracePt t="77378" x="1230313" y="3638550"/>
          <p14:tracePt t="77387" x="1312863" y="3657600"/>
          <p14:tracePt t="77395" x="1376363" y="3675063"/>
          <p14:tracePt t="77403" x="1403350" y="3675063"/>
          <p14:tracePt t="77411" x="1468438" y="3694113"/>
          <p14:tracePt t="77419" x="1485900" y="3694113"/>
          <p14:tracePt t="77427" x="1522413" y="3702050"/>
          <p14:tracePt t="77435" x="1541463" y="3702050"/>
          <p14:tracePt t="77443" x="1558925" y="3702050"/>
          <p14:tracePt t="77462" x="1568450" y="3702050"/>
          <p14:tracePt t="77468" x="1576388" y="3702050"/>
          <p14:tracePt t="77478" x="1595438" y="3702050"/>
          <p14:tracePt t="77494" x="1604963" y="3702050"/>
          <p14:tracePt t="77500" x="1612900" y="3702050"/>
          <p14:tracePt t="77629" x="1658938" y="3711575"/>
          <p14:tracePt t="77666" x="1658938" y="3721100"/>
          <p14:tracePt t="77691" x="1668463" y="3721100"/>
          <p14:tracePt t="77707" x="1695450" y="3730625"/>
          <p14:tracePt t="77724" x="1704975" y="3730625"/>
          <p14:tracePt t="77732" x="1714500" y="3748088"/>
          <p14:tracePt t="77739" x="1714500" y="3757613"/>
          <p14:tracePt t="77747" x="1714500" y="3767138"/>
          <p14:tracePt t="77755" x="1714500" y="3775075"/>
          <p14:tracePt t="77762" x="1714500" y="3794125"/>
          <p14:tracePt t="77780" x="1714500" y="3803650"/>
          <p14:tracePt t="77865" x="1714500" y="3811588"/>
          <p14:tracePt t="77885" x="1714500" y="3830638"/>
          <p14:tracePt t="77891" x="1714500" y="3840163"/>
          <p14:tracePt t="77915" x="1714500" y="3848100"/>
          <p14:tracePt t="78437" x="1731963" y="3848100"/>
          <p14:tracePt t="78445" x="1751013" y="3811588"/>
          <p14:tracePt t="78453" x="1758950" y="3767138"/>
          <p14:tracePt t="78461" x="1787525" y="3721100"/>
          <p14:tracePt t="78469" x="1804988" y="3694113"/>
          <p14:tracePt t="78476" x="1824038" y="3665538"/>
          <p14:tracePt t="78483" x="1831975" y="3657600"/>
          <p14:tracePt t="78490" x="1851025" y="3638550"/>
          <p14:tracePt t="78990" x="1860550" y="3648075"/>
          <p14:tracePt t="78996" x="1878013" y="3648075"/>
          <p14:tracePt t="79005" x="1941513" y="3694113"/>
          <p14:tracePt t="79012" x="1997075" y="3711575"/>
          <p14:tracePt t="79025" x="2060575" y="3757613"/>
          <p14:tracePt t="79028" x="2070100" y="3757613"/>
          <p14:tracePt t="79036" x="2106613" y="3767138"/>
          <p14:tracePt t="79045" x="2114550" y="3775075"/>
          <p14:tracePt t="79052" x="2143125" y="3794125"/>
          <p14:tracePt t="79065" x="2160588" y="3803650"/>
          <p14:tracePt t="79066" x="2187575" y="3803650"/>
          <p14:tracePt t="79075" x="2197100" y="3811588"/>
          <p14:tracePt t="79083" x="2206625" y="3811588"/>
          <p14:tracePt t="79092" x="2214563" y="3821113"/>
          <p14:tracePt t="79113" x="2224088" y="3840163"/>
          <p14:tracePt t="79116" x="2224088" y="3848100"/>
          <p14:tracePt t="79132" x="2224088" y="3867150"/>
          <p14:tracePt t="79144" x="2224088" y="3875088"/>
          <p14:tracePt t="79148" x="2224088" y="3894138"/>
          <p14:tracePt t="79156" x="2224088" y="3921125"/>
          <p14:tracePt t="79164" x="2224088" y="3930650"/>
          <p14:tracePt t="79172" x="2224088" y="3957638"/>
          <p14:tracePt t="79181" x="2224088" y="3976688"/>
          <p14:tracePt t="79187" x="2224088" y="4003675"/>
          <p14:tracePt t="79195" x="2243138" y="4021138"/>
          <p14:tracePt t="79203" x="2251075" y="4030663"/>
          <p14:tracePt t="79226" x="2260600" y="4040188"/>
          <p14:tracePt t="79348" x="2260600" y="4049713"/>
          <p14:tracePt t="79356" x="2260600" y="4057650"/>
          <p14:tracePt t="79366" x="2260600" y="4076700"/>
          <p14:tracePt t="79372" x="2260600" y="4113213"/>
          <p14:tracePt t="79381" x="2260600" y="4130675"/>
          <p14:tracePt t="79387" x="2260600" y="4140200"/>
          <p14:tracePt t="79395" x="2260600" y="4159250"/>
          <p14:tracePt t="79403" x="2260600" y="4176713"/>
          <p14:tracePt t="79411" x="2260600" y="4186238"/>
          <p14:tracePt t="79419" x="2260600" y="4195763"/>
          <p14:tracePt t="79427" x="2260600" y="4203700"/>
          <p14:tracePt t="79482" x="2260600" y="4213225"/>
          <p14:tracePt t="79499" x="2270125" y="4232275"/>
          <p14:tracePt t="79654" x="2279650" y="4232275"/>
          <p14:tracePt t="79660" x="2287588" y="4232275"/>
          <p14:tracePt t="79726" x="2297113" y="4232275"/>
          <p14:tracePt t="79744" x="2316163" y="4232275"/>
          <p14:tracePt t="79748" x="2324100" y="4232275"/>
          <p14:tracePt t="79957" x="2333625" y="4232275"/>
          <p14:tracePt t="79967" x="2343150" y="4232275"/>
          <p14:tracePt t="79983" x="2352675" y="4222750"/>
          <p14:tracePt t="79986" x="2360613" y="4213225"/>
          <p14:tracePt t="80027" x="2370138" y="4213225"/>
          <p14:tracePt t="80035" x="2379663" y="4203700"/>
          <p14:tracePt t="80051" x="2389188" y="4195763"/>
          <p14:tracePt t="80060" x="2406650" y="4186238"/>
          <p14:tracePt t="80068" x="2416175" y="4186238"/>
          <p14:tracePt t="80076" x="2443163" y="4176713"/>
          <p14:tracePt t="80100" x="2452688" y="4176713"/>
          <p14:tracePt t="80589" x="2443163" y="4176713"/>
          <p14:tracePt t="80599" x="2433638" y="4167188"/>
          <p14:tracePt t="80604" x="2406650" y="4140200"/>
          <p14:tracePt t="80612" x="2360613" y="4122738"/>
          <p14:tracePt t="80621" x="2343150" y="4103688"/>
          <p14:tracePt t="80632" x="2316163" y="4086225"/>
          <p14:tracePt t="80635" x="2306638" y="4076700"/>
          <p14:tracePt t="80645" x="2270125" y="4057650"/>
          <p14:tracePt t="80650" x="2251075" y="4049713"/>
          <p14:tracePt t="80659" x="2224088" y="4030663"/>
          <p14:tracePt t="80667" x="2187575" y="4021138"/>
          <p14:tracePt t="80675" x="2160588" y="4021138"/>
          <p14:tracePt t="80683" x="2143125" y="4021138"/>
          <p14:tracePt t="80692" x="2114550" y="4021138"/>
          <p14:tracePt t="80698" x="2097088" y="4021138"/>
          <p14:tracePt t="80708" x="2070100" y="4021138"/>
          <p14:tracePt t="80714" x="2051050" y="4021138"/>
          <p14:tracePt t="80724" x="2024063" y="4021138"/>
          <p14:tracePt t="80731" x="2005013" y="4021138"/>
          <p14:tracePt t="80739" x="1978025" y="4021138"/>
          <p14:tracePt t="80747" x="1960563" y="4021138"/>
          <p14:tracePt t="80755" x="1941513" y="4021138"/>
          <p14:tracePt t="80763" x="1924050" y="4021138"/>
          <p14:tracePt t="80771" x="1914525" y="4021138"/>
          <p14:tracePt t="80779" x="1905000" y="4021138"/>
          <p14:tracePt t="80787" x="1895475" y="4021138"/>
          <p14:tracePt t="80796" x="1887538" y="4021138"/>
          <p14:tracePt t="80869" x="1878013" y="4021138"/>
          <p14:tracePt t="80875" x="1860550" y="4021138"/>
          <p14:tracePt t="80882" x="1851025" y="4021138"/>
          <p14:tracePt t="80891" x="1841500" y="4030663"/>
          <p14:tracePt t="80899" x="1824038" y="4049713"/>
          <p14:tracePt t="80909" x="1804988" y="4057650"/>
          <p14:tracePt t="80916" x="1795463" y="4067175"/>
          <p14:tracePt t="80932" x="1787525" y="4076700"/>
          <p14:tracePt t="80942" x="1778000" y="4103688"/>
          <p14:tracePt t="80948" x="1768475" y="4103688"/>
          <p14:tracePt t="80956" x="1758950" y="4103688"/>
          <p14:tracePt t="80966" x="1751013" y="4113213"/>
          <p14:tracePt t="80972" x="1741488" y="4122738"/>
          <p14:tracePt t="81011" x="1741488" y="4130675"/>
          <p14:tracePt t="81020" x="1731963" y="4140200"/>
          <p14:tracePt t="81031" x="1731963" y="4149725"/>
          <p14:tracePt t="81036" x="1731963" y="4159250"/>
          <p14:tracePt t="81052" x="1731963" y="4167188"/>
          <p14:tracePt t="81060" x="1722438" y="4176713"/>
          <p14:tracePt t="81068" x="1722438" y="4195763"/>
          <p14:tracePt t="81077" x="1722438" y="4203700"/>
          <p14:tracePt t="81084" x="1722438" y="4213225"/>
          <p14:tracePt t="81091" x="1722438" y="4240213"/>
          <p14:tracePt t="81139" x="1722438" y="4249738"/>
          <p14:tracePt t="81637" x="1722438" y="4259263"/>
          <p14:tracePt t="81645" x="1731963" y="4276725"/>
          <p14:tracePt t="81669" x="1741488" y="4295775"/>
          <p14:tracePt t="81675" x="1741488" y="4303713"/>
          <p14:tracePt t="81685" x="1751013" y="4332288"/>
          <p14:tracePt t="81694" x="1768475" y="4359275"/>
          <p14:tracePt t="81702" x="1768475" y="4376738"/>
          <p14:tracePt t="81707" x="1768475" y="4395788"/>
          <p14:tracePt t="81715" x="1768475" y="4441825"/>
          <p14:tracePt t="81724" x="1778000" y="4468813"/>
          <p14:tracePt t="81731" x="1778000" y="4486275"/>
          <p14:tracePt t="81739" x="1778000" y="4514850"/>
          <p14:tracePt t="81747" x="1778000" y="4522788"/>
          <p14:tracePt t="81755" x="1778000" y="4532313"/>
          <p14:tracePt t="81763" x="1778000" y="4541838"/>
          <p14:tracePt t="81779" x="1778000" y="4551363"/>
          <p14:tracePt t="81799" x="1778000" y="4559300"/>
          <p14:tracePt t="81804" x="1778000" y="4568825"/>
          <p14:tracePt t="81813" x="1778000" y="4578350"/>
          <p14:tracePt t="81829" x="1778000" y="4595813"/>
          <p14:tracePt t="81836" x="1778000" y="4605338"/>
          <p14:tracePt t="81860" x="1768475" y="4614863"/>
          <p14:tracePt t="81884" x="1758950" y="4632325"/>
          <p14:tracePt t="81892" x="1751013" y="4641850"/>
          <p14:tracePt t="81908" x="1741488" y="4668838"/>
          <p14:tracePt t="81925" x="1722438" y="4687888"/>
          <p14:tracePt t="81972" x="1714500" y="4697413"/>
          <p14:tracePt t="82091" x="1685925" y="4705350"/>
          <p14:tracePt t="82099" x="1668463" y="4705350"/>
          <p14:tracePt t="82107" x="1649413" y="4705350"/>
          <p14:tracePt t="82115" x="1641475" y="4705350"/>
          <p14:tracePt t="82131" x="1631950" y="4714875"/>
          <p14:tracePt t="82163" x="1612900" y="4714875"/>
          <p14:tracePt t="82171" x="1595438" y="4714875"/>
          <p14:tracePt t="82179" x="1585913" y="4714875"/>
          <p14:tracePt t="82187" x="1558925" y="4714875"/>
          <p14:tracePt t="82195" x="1541463" y="4714875"/>
          <p14:tracePt t="82203" x="1504950" y="4714875"/>
          <p14:tracePt t="82211" x="1476375" y="4714875"/>
          <p14:tracePt t="82219" x="1422400" y="4714875"/>
          <p14:tracePt t="82227" x="1385888" y="4714875"/>
          <p14:tracePt t="82235" x="1330325" y="4714875"/>
          <p14:tracePt t="82243" x="1293813" y="4714875"/>
          <p14:tracePt t="82251" x="1249363" y="4714875"/>
          <p14:tracePt t="82259" x="1193800" y="4714875"/>
          <p14:tracePt t="82267" x="1157288" y="4714875"/>
          <p14:tracePt t="82275" x="1139825" y="4714875"/>
          <p14:tracePt t="82284" x="1084263" y="4714875"/>
          <p14:tracePt t="82291" x="1076325" y="4714875"/>
          <p14:tracePt t="82299" x="1039813" y="4714875"/>
          <p14:tracePt t="82307" x="1030288" y="4714875"/>
          <p14:tracePt t="82315" x="1020763" y="4714875"/>
          <p14:tracePt t="82339" x="1011238" y="4714875"/>
          <p14:tracePt t="82411" x="1003300" y="4714875"/>
          <p14:tracePt t="82535" x="993775" y="4714875"/>
          <p14:tracePt t="82540" x="993775" y="4705350"/>
          <p14:tracePt t="82549" x="993775" y="4678363"/>
          <p14:tracePt t="82559" x="1003300" y="4660900"/>
          <p14:tracePt t="82565" x="1011238" y="4641850"/>
          <p14:tracePt t="82576" x="1020763" y="4632325"/>
          <p14:tracePt t="82579" x="1020763" y="4624388"/>
          <p14:tracePt t="82587" x="1030288" y="4614863"/>
          <p14:tracePt t="82594" x="1047750" y="4595813"/>
          <p14:tracePt t="82603" x="1057275" y="4568825"/>
          <p14:tracePt t="82611" x="1066800" y="4559300"/>
          <p14:tracePt t="82619" x="1093788" y="4541838"/>
          <p14:tracePt t="82627" x="1112838" y="4532313"/>
          <p14:tracePt t="82635" x="1139825" y="4514850"/>
          <p14:tracePt t="82650" x="1157288" y="4495800"/>
          <p14:tracePt t="82662" x="1185863" y="4486275"/>
          <p14:tracePt t="82668" x="1203325" y="4486275"/>
          <p14:tracePt t="82677" x="1266825" y="4468813"/>
          <p14:tracePt t="82684" x="1293813" y="4468813"/>
          <p14:tracePt t="82691" x="1330325" y="4468813"/>
          <p14:tracePt t="82700" x="1366838" y="4468813"/>
          <p14:tracePt t="82710" x="1403350" y="4468813"/>
          <p14:tracePt t="82716" x="1449388" y="4468813"/>
          <p14:tracePt t="82726" x="1485900" y="4468813"/>
          <p14:tracePt t="82734" x="1504950" y="4468813"/>
          <p14:tracePt t="82739" x="1558925" y="4468813"/>
          <p14:tracePt t="82747" x="1568450" y="4468813"/>
          <p14:tracePt t="82757" x="1595438" y="4468813"/>
          <p14:tracePt t="82879" x="1604963" y="4468813"/>
          <p14:tracePt t="82908" x="1604963" y="4478338"/>
          <p14:tracePt t="82916" x="1641475" y="4522788"/>
          <p14:tracePt t="82932" x="1641475" y="4541838"/>
          <p14:tracePt t="82941" x="1641475" y="4551363"/>
          <p14:tracePt t="82948" x="1641475" y="4559300"/>
          <p14:tracePt t="82959" x="1641475" y="4568825"/>
          <p14:tracePt t="82964" x="1641475" y="4578350"/>
          <p14:tracePt t="82976" x="1641475" y="4587875"/>
          <p14:tracePt t="82978" x="1641475" y="4595813"/>
          <p14:tracePt t="82995" x="1641475" y="4605338"/>
          <p14:tracePt t="83003" x="1631950" y="4632325"/>
          <p14:tracePt t="83011" x="1622425" y="4641850"/>
          <p14:tracePt t="83018" x="1612900" y="4651375"/>
          <p14:tracePt t="83027" x="1604963" y="4660900"/>
          <p14:tracePt t="83034" x="1595438" y="4660900"/>
          <p14:tracePt t="83042" x="1585913" y="4660900"/>
          <p14:tracePt t="83059" x="1576388" y="4668838"/>
          <p14:tracePt t="83067" x="1568450" y="4668838"/>
          <p14:tracePt t="83148" x="1558925" y="4668838"/>
          <p14:tracePt t="83156" x="1549400" y="4678363"/>
          <p14:tracePt t="83164" x="1531938" y="4678363"/>
          <p14:tracePt t="83175" x="1512888" y="4678363"/>
          <p14:tracePt t="83180" x="1485900" y="4687888"/>
          <p14:tracePt t="83188" x="1458913" y="4697413"/>
          <p14:tracePt t="83196" x="1439863" y="4697413"/>
          <p14:tracePt t="83210" x="1431925" y="4697413"/>
          <p14:tracePt t="83212" x="1412875" y="4697413"/>
          <p14:tracePt t="83220" x="1403350" y="4714875"/>
          <p14:tracePt t="83226" x="1385888" y="4741863"/>
          <p14:tracePt t="83235" x="1376363" y="4741863"/>
          <p14:tracePt t="83243" x="1366838" y="4741863"/>
          <p14:tracePt t="84533" x="1412875" y="4732338"/>
          <p14:tracePt t="84541" x="1495425" y="4705350"/>
          <p14:tracePt t="84548" x="1568450" y="4697413"/>
          <p14:tracePt t="84557" x="1612900" y="4687888"/>
          <p14:tracePt t="84565" x="1641475" y="4660900"/>
          <p14:tracePt t="84572" x="1668463" y="4651375"/>
          <p14:tracePt t="84581" x="1685925" y="4651375"/>
          <p14:tracePt t="84588" x="1704975" y="4641850"/>
          <p14:tracePt t="84595" x="1714500" y="4641850"/>
          <p14:tracePt t="84603" x="1722438" y="4641850"/>
          <p14:tracePt t="85173" x="1731963" y="4641850"/>
          <p14:tracePt t="85200" x="1731963" y="4651375"/>
          <p14:tracePt t="85229" x="1741488" y="4660900"/>
          <p14:tracePt t="85509" x="1751013" y="4668838"/>
          <p14:tracePt t="85579" x="1768475" y="4668838"/>
          <p14:tracePt t="85586" x="1787525" y="4668838"/>
          <p14:tracePt t="85595" x="1804988" y="4678363"/>
          <p14:tracePt t="85604" x="1814513" y="4678363"/>
          <p14:tracePt t="85612" x="1851025" y="4678363"/>
          <p14:tracePt t="85620" x="1868488" y="4697413"/>
          <p14:tracePt t="85632" x="1878013" y="4697413"/>
          <p14:tracePt t="85636" x="1887538" y="4697413"/>
          <p14:tracePt t="85644" x="1895475" y="4697413"/>
          <p14:tracePt t="85652" x="1905000" y="4697413"/>
          <p14:tracePt t="85661" x="1914525" y="4697413"/>
          <p14:tracePt t="85676" x="1931988" y="4697413"/>
          <p14:tracePt t="85692" x="1941513" y="4697413"/>
          <p14:tracePt t="85700" x="1960563" y="4697413"/>
          <p14:tracePt t="85708" x="1968500" y="4697413"/>
          <p14:tracePt t="85716" x="1978025" y="4697413"/>
          <p14:tracePt t="85725" x="1987550" y="4697413"/>
          <p14:tracePt t="85742" x="1997075" y="4697413"/>
          <p14:tracePt t="86084" x="2005013" y="4697413"/>
          <p14:tracePt t="86091" x="2041525" y="4697413"/>
          <p14:tracePt t="86099" x="2097088" y="4705350"/>
          <p14:tracePt t="86106" x="2133600" y="4714875"/>
          <p14:tracePt t="86115" x="2187575" y="4714875"/>
          <p14:tracePt t="86124" x="2279650" y="4760913"/>
          <p14:tracePt t="86132" x="2379663" y="4797425"/>
          <p14:tracePt t="86141" x="2479675" y="4841875"/>
          <p14:tracePt t="86148" x="2552700" y="4851400"/>
          <p14:tracePt t="86158" x="2579688" y="4870450"/>
          <p14:tracePt t="86164" x="2625725" y="4870450"/>
          <p14:tracePt t="86172" x="2643188" y="4887913"/>
          <p14:tracePt t="86180" x="2652713" y="4887913"/>
          <p14:tracePt t="86371" x="2662238" y="4887913"/>
          <p14:tracePt t="86387" x="2662238" y="4878388"/>
          <p14:tracePt t="86395" x="2662238" y="4851400"/>
          <p14:tracePt t="86411" x="2662238" y="4833938"/>
          <p14:tracePt t="86420" x="2662238" y="4814888"/>
          <p14:tracePt t="86428" x="2671763" y="4805363"/>
          <p14:tracePt t="86444" x="2671763" y="4797425"/>
          <p14:tracePt t="86461" x="2679700" y="4778375"/>
          <p14:tracePt t="86477" x="2689225" y="4760913"/>
          <p14:tracePt t="86486" x="2698750" y="4751388"/>
          <p14:tracePt t="86492" x="2708275" y="4741863"/>
          <p14:tracePt t="86500" x="2716213" y="4724400"/>
          <p14:tracePt t="86507" x="2725738" y="4714875"/>
          <p14:tracePt t="86516" x="2735263" y="4705350"/>
          <p14:tracePt t="86524" x="2752725" y="4697413"/>
          <p14:tracePt t="86531" x="2771775" y="4668838"/>
          <p14:tracePt t="86549" x="2789238" y="4651375"/>
          <p14:tracePt t="86558" x="2798763" y="4641850"/>
          <p14:tracePt t="86564" x="2808288" y="4641850"/>
          <p14:tracePt t="86571" x="2817813" y="4632325"/>
          <p14:tracePt t="86780" x="2808288" y="4624388"/>
          <p14:tracePt t="86787" x="2798763" y="4624388"/>
          <p14:tracePt t="86795" x="2789238" y="4632325"/>
          <p14:tracePt t="86803" x="2781300" y="4632325"/>
          <p14:tracePt t="86811" x="2771775" y="4641850"/>
          <p14:tracePt t="86844" x="2752725" y="4660900"/>
          <p14:tracePt t="87751" x="2725738" y="4705350"/>
          <p14:tracePt t="87757" x="2606675" y="4768850"/>
          <p14:tracePt t="87765" x="2525713" y="4805363"/>
          <p14:tracePt t="87776" x="2479675" y="4841875"/>
          <p14:tracePt t="87779" x="2433638" y="4878388"/>
          <p14:tracePt t="87787" x="2397125" y="4897438"/>
          <p14:tracePt t="87795" x="2370138" y="4914900"/>
          <p14:tracePt t="87803" x="2360613" y="4924425"/>
          <p14:tracePt t="87811" x="2352675" y="4933950"/>
          <p14:tracePt t="87852" x="2343150" y="4943475"/>
          <p14:tracePt t="87891" x="2324100" y="4951413"/>
          <p14:tracePt t="87898" x="2316163" y="4960938"/>
          <p14:tracePt t="87907" x="2316163" y="4970463"/>
          <p14:tracePt t="87915" x="2297113" y="4970463"/>
          <p14:tracePt t="87923" x="2287588" y="4979988"/>
          <p14:tracePt t="87931" x="2279650" y="4987925"/>
          <p14:tracePt t="87939" x="2270125" y="4997450"/>
          <p14:tracePt t="87947" x="2251075" y="5006975"/>
          <p14:tracePt t="87964" x="2243138" y="5016500"/>
          <p14:tracePt t="88136" x="2243138" y="5024438"/>
          <p14:tracePt t="88141" x="2224088" y="5024438"/>
          <p14:tracePt t="88149" x="2206625" y="5043488"/>
          <p14:tracePt t="88157" x="2187575" y="5043488"/>
          <p14:tracePt t="88164" x="2170113" y="5053013"/>
          <p14:tracePt t="88174" x="2151063" y="5060950"/>
          <p14:tracePt t="88188" x="2143125" y="5070475"/>
          <p14:tracePt t="88196" x="2133600" y="5070475"/>
          <p14:tracePt t="88260" x="2124075" y="5080000"/>
          <p14:tracePt t="88276" x="2114550" y="5080000"/>
          <p14:tracePt t="88284" x="2106613" y="5080000"/>
          <p14:tracePt t="88292" x="2087563" y="5089525"/>
          <p14:tracePt t="88303" x="2070100" y="5097463"/>
          <p14:tracePt t="88307" x="2051050" y="5106988"/>
          <p14:tracePt t="88315" x="2033588" y="5106988"/>
          <p14:tracePt t="88323" x="1997075" y="5106988"/>
          <p14:tracePt t="88331" x="1987550" y="5106988"/>
          <p14:tracePt t="88340" x="1978025" y="5106988"/>
          <p14:tracePt t="88348" x="1951038" y="5126038"/>
          <p14:tracePt t="88356" x="1941513" y="5133975"/>
          <p14:tracePt t="88371" x="1905000" y="5133975"/>
          <p14:tracePt t="88379" x="1895475" y="5143500"/>
          <p14:tracePt t="88386" x="1878013" y="5153025"/>
          <p14:tracePt t="88395" x="1868488" y="5153025"/>
          <p14:tracePt t="88411" x="1860550" y="5153025"/>
          <p14:tracePt t="88427" x="1851025" y="5160963"/>
          <p14:tracePt t="88460" x="1851025" y="5170488"/>
          <p14:tracePt t="88524" x="1804988" y="5180013"/>
          <p14:tracePt t="88548" x="1778000" y="5189538"/>
          <p14:tracePt t="88566" x="1768475" y="5189538"/>
          <p14:tracePt t="88570" x="1751013" y="5197475"/>
          <p14:tracePt t="88578" x="1731963" y="5197475"/>
          <p14:tracePt t="88587" x="1722438" y="5197475"/>
          <p14:tracePt t="89157" x="1722438" y="5207000"/>
          <p14:tracePt t="89165" x="1758950" y="5207000"/>
          <p14:tracePt t="89173" x="1768475" y="5207000"/>
          <p14:tracePt t="89181" x="1814513" y="5189538"/>
          <p14:tracePt t="89191" x="1824038" y="5189538"/>
          <p14:tracePt t="89196" x="1841500" y="5180013"/>
          <p14:tracePt t="89204" x="1868488" y="5160963"/>
          <p14:tracePt t="89220" x="1878013" y="5160963"/>
          <p14:tracePt t="89236" x="1895475" y="5160963"/>
          <p14:tracePt t="89280" x="1905000" y="5153025"/>
          <p14:tracePt t="90797" x="1914525" y="5143500"/>
          <p14:tracePt t="91499" x="1924050" y="5143500"/>
          <p14:tracePt t="91632" x="1931988" y="5133975"/>
          <p14:tracePt t="91669" x="1931988" y="5126038"/>
          <p14:tracePt t="91680" x="1931988" y="5116513"/>
          <p14:tracePt t="91682" x="1931988" y="5106988"/>
          <p14:tracePt t="91692" x="1941513" y="5097463"/>
          <p14:tracePt t="91701" x="1941513" y="5089525"/>
          <p14:tracePt t="91708" x="1951038" y="5089525"/>
          <p14:tracePt t="91733" x="1960563" y="5080000"/>
          <p14:tracePt t="91780" x="1960563" y="5060950"/>
          <p14:tracePt t="91821" x="1960563" y="5053013"/>
          <p14:tracePt t="91829" x="1968500" y="5043488"/>
          <p14:tracePt t="91859" x="1978025" y="5033963"/>
          <p14:tracePt t="91867" x="1987550" y="5024438"/>
          <p14:tracePt t="91948" x="1987550" y="5016500"/>
          <p14:tracePt t="92148" x="1997075" y="4997450"/>
          <p14:tracePt t="92225" x="2005013" y="4987925"/>
          <p14:tracePt t="93940" x="2024063" y="4987925"/>
          <p14:tracePt t="93948" x="2060575" y="4987925"/>
          <p14:tracePt t="93959" x="2078038" y="4987925"/>
          <p14:tracePt t="93967" x="2133600" y="4987925"/>
          <p14:tracePt t="93974" x="2170113" y="4987925"/>
          <p14:tracePt t="93980" x="2187575" y="4987925"/>
          <p14:tracePt t="93991" x="2214563" y="4987925"/>
          <p14:tracePt t="93996" x="2224088" y="4987925"/>
          <p14:tracePt t="94014" x="2251075" y="4987925"/>
          <p14:tracePt t="94018" x="2260600" y="4987925"/>
          <p14:tracePt t="94027" x="2270125" y="4987925"/>
          <p14:tracePt t="94237" x="2279650" y="4987925"/>
          <p14:tracePt t="94245" x="2287588" y="4987925"/>
          <p14:tracePt t="94252" x="2324100" y="4987925"/>
          <p14:tracePt t="94259" x="2379663" y="4987925"/>
          <p14:tracePt t="94266" x="2433638" y="4987925"/>
          <p14:tracePt t="94275" x="2489200" y="4987925"/>
          <p14:tracePt t="94283" x="2543175" y="4987925"/>
          <p14:tracePt t="94291" x="2589213" y="4987925"/>
          <p14:tracePt t="94299" x="2643188" y="4987925"/>
          <p14:tracePt t="94307" x="2671763" y="4987925"/>
          <p14:tracePt t="94315" x="2708275" y="5006975"/>
          <p14:tracePt t="94323" x="2735263" y="5006975"/>
          <p14:tracePt t="94331" x="2744788" y="5006975"/>
          <p14:tracePt t="94340" x="2752725" y="5016500"/>
          <p14:tracePt t="95125" x="2752725" y="5024438"/>
          <p14:tracePt t="95135" x="2752725" y="5043488"/>
          <p14:tracePt t="95141" x="2744788" y="5060950"/>
          <p14:tracePt t="95148" x="2744788" y="5070475"/>
          <p14:tracePt t="95156" x="2725738" y="5070475"/>
          <p14:tracePt t="95163" x="2716213" y="5080000"/>
          <p14:tracePt t="95175" x="2698750" y="5089525"/>
          <p14:tracePt t="95188" x="2689225" y="5097463"/>
          <p14:tracePt t="95749" x="2662238" y="5097463"/>
          <p14:tracePt t="95758" x="2652713" y="5097463"/>
          <p14:tracePt t="95773" x="2643188" y="5106988"/>
          <p14:tracePt t="96548" x="2625725" y="5106988"/>
          <p14:tracePt t="96589" x="2616200" y="5106988"/>
          <p14:tracePt t="96611" x="2606675" y="5106988"/>
          <p14:tracePt t="96619" x="2598738" y="5116513"/>
          <p14:tracePt t="96812" x="2570163" y="5133975"/>
          <p14:tracePt t="96821" x="2562225" y="5133975"/>
          <p14:tracePt t="96826" x="2552700" y="5143500"/>
          <p14:tracePt t="96835" x="2525713" y="5153025"/>
          <p14:tracePt t="96856" x="2498725" y="5160963"/>
          <p14:tracePt t="96858" x="2479675" y="5180013"/>
          <p14:tracePt t="96875" x="2470150" y="5189538"/>
          <p14:tracePt t="96886" x="2452688" y="5189538"/>
          <p14:tracePt t="97240" x="2433638" y="5189538"/>
          <p14:tracePt t="97245" x="2324100" y="5189538"/>
          <p14:tracePt t="97256" x="2243138" y="5189538"/>
          <p14:tracePt t="97261" x="2187575" y="5189538"/>
          <p14:tracePt t="97267" x="2114550" y="5189538"/>
          <p14:tracePt t="97275" x="2078038" y="5189538"/>
          <p14:tracePt t="97284" x="2033588" y="5189538"/>
          <p14:tracePt t="97292" x="2014538" y="5189538"/>
          <p14:tracePt t="97528" x="2005013" y="5189538"/>
          <p14:tracePt t="97911" x="2005013" y="5180013"/>
          <p14:tracePt t="97914" x="2005013" y="5170488"/>
          <p14:tracePt t="97931" x="2005013" y="5160963"/>
          <p14:tracePt t="97939" x="2014538" y="5153025"/>
          <p14:tracePt t="97947" x="2024063" y="5143500"/>
          <p14:tracePt t="102173" x="2033588" y="5153025"/>
          <p14:tracePt t="102207" x="2041525" y="5160963"/>
          <p14:tracePt t="102355" x="2033588" y="5160963"/>
          <p14:tracePt t="102363" x="1960563" y="5160963"/>
          <p14:tracePt t="102371" x="1795463" y="5160963"/>
          <p14:tracePt t="102379" x="1604963" y="5160963"/>
          <p14:tracePt t="102388" x="1403350" y="5160963"/>
          <p14:tracePt t="102395" x="1166813" y="5133975"/>
          <p14:tracePt t="102403" x="947738" y="5089525"/>
          <p14:tracePt t="102411" x="801688" y="5053013"/>
          <p14:tracePt t="102419" x="638175" y="5006975"/>
          <p14:tracePt t="102427" x="501650" y="4951413"/>
          <p14:tracePt t="102435" x="446088" y="4943475"/>
          <p14:tracePt t="102443" x="382588" y="4914900"/>
          <p14:tracePt t="102451" x="373063" y="4914900"/>
          <p14:tracePt t="102500" x="392113" y="4897438"/>
          <p14:tracePt t="102515" x="419100" y="4897438"/>
          <p14:tracePt t="102532" x="428625" y="4897438"/>
          <p14:tracePt t="102549" x="446088" y="4887913"/>
          <p14:tracePt t="102605" x="455613" y="4887913"/>
          <p14:tracePt t="102613" x="465138" y="4887913"/>
          <p14:tracePt t="102621" x="482600" y="4906963"/>
          <p14:tracePt t="102630" x="492125" y="4906963"/>
          <p14:tracePt t="102637" x="511175" y="4914900"/>
          <p14:tracePt t="102646" x="547688" y="4924425"/>
          <p14:tracePt t="102650" x="565150" y="4933950"/>
          <p14:tracePt t="102659" x="611188" y="4970463"/>
          <p14:tracePt t="102668" x="628650" y="4970463"/>
          <p14:tracePt t="102677" x="701675" y="4987925"/>
          <p14:tracePt t="102684" x="793750" y="5024438"/>
          <p14:tracePt t="102693" x="874713" y="5033963"/>
          <p14:tracePt t="102700" x="947738" y="5033963"/>
          <p14:tracePt t="102708" x="1057275" y="5043488"/>
          <p14:tracePt t="102716" x="1130300" y="5060950"/>
          <p14:tracePt t="102724" x="1203325" y="5060950"/>
          <p14:tracePt t="102731" x="1303338" y="5089525"/>
          <p14:tracePt t="102740" x="1358900" y="5097463"/>
          <p14:tracePt t="102746" x="1376363" y="5097463"/>
          <p14:tracePt t="102755" x="1385888" y="5097463"/>
          <p14:tracePt t="102771" x="1403350" y="5106988"/>
          <p14:tracePt t="103317" x="1412875" y="5106988"/>
          <p14:tracePt t="103324" x="1422400" y="5106988"/>
          <p14:tracePt t="103332" x="1431925" y="5106988"/>
          <p14:tracePt t="103344" x="1449388" y="5106988"/>
          <p14:tracePt t="103358" x="1458913" y="5106988"/>
          <p14:tracePt t="103375" x="1468438" y="5106988"/>
          <p14:tracePt t="103378" x="1485900" y="5106988"/>
          <p14:tracePt t="103395" x="1495425" y="5106988"/>
          <p14:tracePt t="103442" x="1504950" y="5106988"/>
          <p14:tracePt t="103677" x="1522413" y="5106988"/>
          <p14:tracePt t="103685" x="1541463" y="5106988"/>
          <p14:tracePt t="103692" x="1576388" y="5106988"/>
          <p14:tracePt t="103700" x="1604963" y="5106988"/>
          <p14:tracePt t="103707" x="1641475" y="5106988"/>
          <p14:tracePt t="103715" x="1668463" y="5106988"/>
          <p14:tracePt t="103723" x="1685925" y="5106988"/>
          <p14:tracePt t="103731" x="1722438" y="5106988"/>
          <p14:tracePt t="103747" x="1731963" y="5106988"/>
          <p14:tracePt t="103754" x="1741488" y="5106988"/>
          <p14:tracePt t="108017" x="1768475" y="5106988"/>
          <p14:tracePt t="108019" x="1814513" y="5106988"/>
          <p14:tracePt t="108028" x="1824038" y="5106988"/>
          <p14:tracePt t="108035" x="1860550" y="5106988"/>
          <p14:tracePt t="108043" x="1868488" y="5106988"/>
          <p14:tracePt t="108059" x="1878013" y="5106988"/>
          <p14:tracePt t="108066" x="1895475" y="5106988"/>
          <p14:tracePt t="108076" x="1914525" y="5106988"/>
          <p14:tracePt t="109614" x="1960563" y="5080000"/>
          <p14:tracePt t="109620" x="1968500" y="5080000"/>
          <p14:tracePt t="109630" x="2005013" y="5060950"/>
          <p14:tracePt t="109635" x="2014538" y="5043488"/>
          <p14:tracePt t="109643" x="2024063" y="5033963"/>
          <p14:tracePt t="109651" x="2051050" y="5024438"/>
          <p14:tracePt t="109658" x="2060575" y="5024438"/>
          <p14:tracePt t="109675" x="2078038" y="5024438"/>
          <p14:tracePt t="109691" x="2087563" y="5016500"/>
          <p14:tracePt t="109756" x="2097088" y="5006975"/>
          <p14:tracePt t="109780" x="2106613" y="5006975"/>
          <p14:tracePt t="109789" x="2124075" y="5006975"/>
          <p14:tracePt t="109805" x="2143125" y="4997450"/>
          <p14:tracePt t="109828" x="2151063" y="4987925"/>
          <p14:tracePt t="109836" x="2160588" y="4987925"/>
          <p14:tracePt t="109856" x="2170113" y="4987925"/>
          <p14:tracePt t="109861" x="2179638" y="4979988"/>
          <p14:tracePt t="109888" x="2187575" y="4979988"/>
          <p14:tracePt t="109890" x="2197100" y="4979988"/>
          <p14:tracePt t="109900" x="2206625" y="4970463"/>
          <p14:tracePt t="109917" x="2214563" y="4970463"/>
          <p14:tracePt t="109940" x="2224088" y="4970463"/>
          <p14:tracePt t="109948" x="2243138" y="4960938"/>
          <p14:tracePt t="109955" x="2251075" y="4960938"/>
          <p14:tracePt t="109973" x="2260600" y="4960938"/>
          <p14:tracePt t="109996" x="2270125" y="4951413"/>
          <p14:tracePt t="110005" x="2279650" y="4951413"/>
          <p14:tracePt t="110012" x="2287588" y="4943475"/>
          <p14:tracePt t="110020" x="2297113" y="4933950"/>
          <p14:tracePt t="110028" x="2306638" y="4924425"/>
          <p14:tracePt t="110060" x="2316163" y="4914900"/>
          <p14:tracePt t="110356" x="2324100" y="4906963"/>
          <p14:tracePt t="110380" x="2333625" y="4897438"/>
          <p14:tracePt t="110391" x="2343150" y="4887913"/>
          <p14:tracePt t="110406" x="2360613" y="4878388"/>
          <p14:tracePt t="110428" x="2370138" y="4878388"/>
          <p14:tracePt t="110452" x="2379663" y="4878388"/>
          <p14:tracePt t="110460" x="2389188" y="4870450"/>
          <p14:tracePt t="110468" x="2397125" y="4870450"/>
          <p14:tracePt t="110475" x="2406650" y="4860925"/>
          <p14:tracePt t="110499" x="2416175" y="4860925"/>
          <p14:tracePt t="110523" x="2425700" y="4860925"/>
          <p14:tracePt t="110547" x="2443163" y="4860925"/>
          <p14:tracePt t="110564" x="2462213" y="4851400"/>
          <p14:tracePt t="110574" x="2470150" y="4841875"/>
          <p14:tracePt t="110591" x="2479675" y="4833938"/>
          <p14:tracePt t="110597" x="2489200" y="4833938"/>
          <p14:tracePt t="110606" x="2506663" y="4824413"/>
          <p14:tracePt t="110611" x="2533650" y="4824413"/>
          <p14:tracePt t="110620" x="2543175" y="4824413"/>
          <p14:tracePt t="110628" x="2570163" y="4814888"/>
          <p14:tracePt t="110636" x="2579688" y="4814888"/>
          <p14:tracePt t="110644" x="2589213" y="4814888"/>
          <p14:tracePt t="110652" x="2598738" y="4814888"/>
          <p14:tracePt t="110659" x="2625725" y="4814888"/>
          <p14:tracePt t="110675" x="2635250" y="4814888"/>
          <p14:tracePt t="110684" x="2662238" y="4814888"/>
          <p14:tracePt t="110691" x="2716213" y="4814888"/>
          <p14:tracePt t="110699" x="2762250" y="4814888"/>
          <p14:tracePt t="110707" x="2789238" y="4814888"/>
          <p14:tracePt t="110716" x="2825750" y="4814888"/>
          <p14:tracePt t="110724" x="2871788" y="4814888"/>
          <p14:tracePt t="110732" x="2908300" y="4814888"/>
          <p14:tracePt t="110739" x="2944813" y="4841875"/>
          <p14:tracePt t="110748" x="2962275" y="4841875"/>
          <p14:tracePt t="110756" x="2971800" y="4841875"/>
          <p14:tracePt t="110867" x="2981325" y="4841875"/>
          <p14:tracePt t="110875" x="2998788" y="4841875"/>
          <p14:tracePt t="110883" x="3017838" y="4841875"/>
          <p14:tracePt t="110891" x="3044825" y="4841875"/>
          <p14:tracePt t="110899" x="3081338" y="4851400"/>
          <p14:tracePt t="110906" x="3108325" y="4870450"/>
          <p14:tracePt t="110915" x="3136900" y="4870450"/>
          <p14:tracePt t="110923" x="3190875" y="4870450"/>
          <p14:tracePt t="110931" x="3254375" y="4897438"/>
          <p14:tracePt t="110939" x="3346450" y="4906963"/>
          <p14:tracePt t="110947" x="3400425" y="4906963"/>
          <p14:tracePt t="110956" x="3463925" y="4924425"/>
          <p14:tracePt t="110963" x="3500438" y="4924425"/>
          <p14:tracePt t="110973" x="3509963" y="4924425"/>
          <p14:tracePt t="110980" x="3527425" y="4924425"/>
          <p14:tracePt t="112189" x="3519488" y="4924425"/>
          <p14:tracePt t="112197" x="3446463" y="4887913"/>
          <p14:tracePt t="112208" x="3400425" y="4878388"/>
          <p14:tracePt t="112213" x="3327400" y="4870450"/>
          <p14:tracePt t="112223" x="3263900" y="4841875"/>
          <p14:tracePt t="112227" x="3208338" y="4833938"/>
          <p14:tracePt t="112235" x="3127375" y="4814888"/>
          <p14:tracePt t="112243" x="3090863" y="4805363"/>
          <p14:tracePt t="112251" x="3054350" y="4805363"/>
          <p14:tracePt t="112260" x="3044825" y="4805363"/>
          <p14:tracePt t="112266" x="3035300" y="4805363"/>
          <p14:tracePt t="112275" x="3017838" y="4805363"/>
          <p14:tracePt t="112283" x="3008313" y="4805363"/>
          <p14:tracePt t="112290" x="2990850" y="4805363"/>
          <p14:tracePt t="112299" x="2971800" y="4805363"/>
          <p14:tracePt t="112307" x="2962275" y="4805363"/>
          <p14:tracePt t="112323" x="2954338" y="4805363"/>
          <p14:tracePt t="112331" x="2935288" y="4805363"/>
          <p14:tracePt t="112339" x="2925763" y="4805363"/>
          <p14:tracePt t="112355" x="2917825" y="4805363"/>
          <p14:tracePt t="112363" x="2908300" y="4805363"/>
          <p14:tracePt t="112587" x="2881313" y="4814888"/>
          <p14:tracePt t="112595" x="2881313" y="4824413"/>
          <p14:tracePt t="112611" x="2871788" y="4833938"/>
          <p14:tracePt t="112644" x="2852738" y="4841875"/>
          <p14:tracePt t="112691" x="2844800" y="4841875"/>
          <p14:tracePt t="112699" x="2835275" y="4841875"/>
          <p14:tracePt t="112715" x="2825750" y="4841875"/>
          <p14:tracePt t="112732" x="2808288" y="4851400"/>
          <p14:tracePt t="112748" x="2789238" y="4851400"/>
          <p14:tracePt t="112772" x="2771775" y="4870450"/>
          <p14:tracePt t="112803" x="2762250" y="4870450"/>
          <p14:tracePt t="113117" x="2752725" y="4870450"/>
          <p14:tracePt t="113125" x="2744788" y="4870450"/>
          <p14:tracePt t="113142" x="2725738" y="4870450"/>
          <p14:tracePt t="113148" x="2716213" y="4870450"/>
          <p14:tracePt t="113156" x="2708275" y="4870450"/>
          <p14:tracePt t="113188" x="2698750" y="4878388"/>
          <p14:tracePt t="113228" x="2689225" y="4878388"/>
          <p14:tracePt t="113244" x="2679700" y="4878388"/>
          <p14:tracePt t="113260" x="2671763" y="4878388"/>
          <p14:tracePt t="113268" x="2662238" y="4878388"/>
          <p14:tracePt t="113284" x="2635250" y="4878388"/>
          <p14:tracePt t="113300" x="2616200" y="4878388"/>
          <p14:tracePt t="113311" x="2598738" y="4878388"/>
          <p14:tracePt t="113324" x="2579688" y="4878388"/>
          <p14:tracePt t="113332" x="2562225" y="4878388"/>
          <p14:tracePt t="113342" x="2543175" y="4878388"/>
          <p14:tracePt t="113348" x="2533650" y="4878388"/>
          <p14:tracePt t="113357" x="2516188" y="4878388"/>
          <p14:tracePt t="113365" x="2506663" y="4878388"/>
          <p14:tracePt t="113374" x="2498725" y="4878388"/>
          <p14:tracePt t="113395" x="2479675" y="4878388"/>
          <p14:tracePt t="114067" x="2489200" y="4878388"/>
          <p14:tracePt t="114100" x="2498725" y="4878388"/>
          <p14:tracePt t="114116" x="2506663" y="4878388"/>
          <p14:tracePt t="114132" x="2516188" y="4878388"/>
          <p14:tracePt t="114142" x="2533650" y="4878388"/>
          <p14:tracePt t="114148" x="2543175" y="4878388"/>
          <p14:tracePt t="114156" x="2552700" y="4878388"/>
          <p14:tracePt t="114171" x="2570163" y="4878388"/>
          <p14:tracePt t="114190" x="2579688" y="4878388"/>
          <p14:tracePt t="114206" x="2589213" y="4878388"/>
          <p14:tracePt t="114222" x="2598738" y="4878388"/>
          <p14:tracePt t="114349" x="2606675" y="4887913"/>
          <p14:tracePt t="114555" x="2598738" y="4887913"/>
          <p14:tracePt t="114563" x="2589213" y="4887913"/>
          <p14:tracePt t="114766" x="2579688" y="4887913"/>
          <p14:tracePt t="114782" x="2570163" y="4887913"/>
          <p14:tracePt t="114812" x="2562225" y="4878388"/>
          <p14:tracePt t="114821" x="2562225" y="4870450"/>
          <p14:tracePt t="114868" x="2552700" y="4860925"/>
          <p14:tracePt t="114940" x="2543175" y="4851400"/>
          <p14:tracePt t="114972" x="2525713" y="4833938"/>
          <p14:tracePt t="115004" x="2516188" y="4833938"/>
          <p14:tracePt t="115028" x="2506663" y="4824413"/>
          <p14:tracePt t="115045" x="2498725" y="4814888"/>
          <p14:tracePt t="115060" x="2498725" y="4805363"/>
          <p14:tracePt t="115077" x="2489200" y="4797425"/>
          <p14:tracePt t="115091" x="2470150" y="4778375"/>
          <p14:tracePt t="115116" x="2462213" y="4768850"/>
          <p14:tracePt t="115139" x="2452688" y="4768850"/>
          <p14:tracePt t="115155" x="2443163" y="4760913"/>
          <p14:tracePt t="115173" x="2425700" y="4741863"/>
          <p14:tracePt t="115245" x="2425700" y="4724400"/>
          <p14:tracePt t="115268" x="2425700" y="4714875"/>
          <p14:tracePt t="115284" x="2425700" y="4705350"/>
          <p14:tracePt t="115300" x="2425700" y="4687888"/>
          <p14:tracePt t="115308" x="2433638" y="4678363"/>
          <p14:tracePt t="115314" x="2452688" y="4660900"/>
          <p14:tracePt t="115331" x="2470150" y="4651375"/>
          <p14:tracePt t="115339" x="2479675" y="4651375"/>
          <p14:tracePt t="115355" x="2498725" y="4651375"/>
          <p14:tracePt t="115363" x="2516188" y="4641850"/>
          <p14:tracePt t="115371" x="2525713" y="4632325"/>
          <p14:tracePt t="115430" x="2533650" y="4632325"/>
          <p14:tracePt t="115445" x="2543175" y="4632325"/>
          <p14:tracePt t="115453" x="2552700" y="4632325"/>
          <p14:tracePt t="115469" x="2589213" y="4632325"/>
          <p14:tracePt t="115476" x="2606675" y="4632325"/>
          <p14:tracePt t="115484" x="2635250" y="4632325"/>
          <p14:tracePt t="115492" x="2652713" y="4632325"/>
          <p14:tracePt t="115499" x="2698750" y="4632325"/>
          <p14:tracePt t="115506" x="2735263" y="4632325"/>
          <p14:tracePt t="115515" x="2752725" y="4632325"/>
          <p14:tracePt t="115523" x="2762250" y="4632325"/>
          <p14:tracePt t="115531" x="2781300" y="4632325"/>
          <p14:tracePt t="115539" x="2789238" y="4632325"/>
          <p14:tracePt t="115603" x="2798763" y="4660900"/>
          <p14:tracePt t="115619" x="2798763" y="4668838"/>
          <p14:tracePt t="115628" x="2817813" y="4687888"/>
          <p14:tracePt t="115636" x="2825750" y="4697413"/>
          <p14:tracePt t="115644" x="2825750" y="4724400"/>
          <p14:tracePt t="115652" x="2835275" y="4751388"/>
          <p14:tracePt t="115700" x="2835275" y="4760913"/>
          <p14:tracePt t="115767" x="2835275" y="4768850"/>
          <p14:tracePt t="115773" x="2835275" y="4787900"/>
          <p14:tracePt t="115783" x="2825750" y="4814888"/>
          <p14:tracePt t="115790" x="2808288" y="4824413"/>
          <p14:tracePt t="115801" x="2798763" y="4833938"/>
          <p14:tracePt t="115805" x="2781300" y="4841875"/>
          <p14:tracePt t="115813" x="2762250" y="4851400"/>
          <p14:tracePt t="115821" x="2752725" y="4860925"/>
          <p14:tracePt t="115827" x="2744788" y="4860925"/>
          <p14:tracePt t="115852" x="2735263" y="4870450"/>
          <p14:tracePt t="115883" x="2716213" y="4878388"/>
          <p14:tracePt t="115899" x="2698750" y="4887913"/>
          <p14:tracePt t="115907" x="2689225" y="4887913"/>
          <p14:tracePt t="115915" x="2679700" y="4887913"/>
          <p14:tracePt t="115932" x="2662238" y="4887913"/>
          <p14:tracePt t="115939" x="2643188" y="4887913"/>
          <p14:tracePt t="115955" x="2616200" y="4887913"/>
          <p14:tracePt t="115965" x="2606675" y="4887913"/>
          <p14:tracePt t="115971" x="2598738" y="4887913"/>
          <p14:tracePt t="115982" x="2570163" y="4887913"/>
          <p14:tracePt t="115989" x="2552700" y="4887913"/>
          <p14:tracePt t="115999" x="2533650" y="4887913"/>
          <p14:tracePt t="116005" x="2525713" y="4887913"/>
          <p14:tracePt t="116021" x="2516188" y="4887913"/>
          <p14:tracePt t="116060" x="2489200" y="4887913"/>
          <p14:tracePt t="116068" x="2479675" y="4887913"/>
          <p14:tracePt t="116076" x="2470150" y="4878388"/>
          <p14:tracePt t="116084" x="2462213" y="4870450"/>
          <p14:tracePt t="116092" x="2462213" y="4860925"/>
          <p14:tracePt t="116099" x="2443163" y="4841875"/>
          <p14:tracePt t="116107" x="2433638" y="4833938"/>
          <p14:tracePt t="116122" x="2425700" y="4805363"/>
          <p14:tracePt t="116131" x="2425700" y="4797425"/>
          <p14:tracePt t="116148" x="2406650" y="4787900"/>
          <p14:tracePt t="116164" x="2397125" y="4778375"/>
          <p14:tracePt t="116172" x="2397125" y="4768850"/>
          <p14:tracePt t="116183" x="2397125" y="4760913"/>
          <p14:tracePt t="116187" x="2397125" y="4751388"/>
          <p14:tracePt t="116196" x="2397125" y="4724400"/>
          <p14:tracePt t="116204" x="2397125" y="4705350"/>
          <p14:tracePt t="116212" x="2397125" y="4687888"/>
          <p14:tracePt t="116228" x="2397125" y="4668838"/>
          <p14:tracePt t="116236" x="2397125" y="4651375"/>
          <p14:tracePt t="116246" x="2397125" y="4641850"/>
          <p14:tracePt t="116268" x="2397125" y="4632325"/>
          <p14:tracePt t="116300" x="2406650" y="4614863"/>
          <p14:tracePt t="116316" x="2416175" y="4614863"/>
          <p14:tracePt t="116324" x="2425700" y="4614863"/>
          <p14:tracePt t="116334" x="2443163" y="4614863"/>
          <p14:tracePt t="116339" x="2452688" y="4614863"/>
          <p14:tracePt t="116346" x="2470150" y="4614863"/>
          <p14:tracePt t="116355" x="2498725" y="4614863"/>
          <p14:tracePt t="116363" x="2506663" y="4624388"/>
          <p14:tracePt t="116371" x="2525713" y="4641850"/>
          <p14:tracePt t="116379" x="2543175" y="4660900"/>
          <p14:tracePt t="116387" x="2579688" y="4697413"/>
          <p14:tracePt t="116397" x="2598738" y="4714875"/>
          <p14:tracePt t="116404" x="2625725" y="4732338"/>
          <p14:tracePt t="116412" x="2643188" y="4751388"/>
          <p14:tracePt t="116420" x="2662238" y="4760913"/>
          <p14:tracePt t="116428" x="2698750" y="4778375"/>
          <p14:tracePt t="116443" x="2716213" y="4787900"/>
          <p14:tracePt t="116452" x="2725738" y="4787900"/>
          <p14:tracePt t="116460" x="2725738" y="4797425"/>
          <p14:tracePt t="116621" x="2735263" y="4805363"/>
          <p14:tracePt t="116652" x="2735263" y="4814888"/>
          <p14:tracePt t="116725" x="2735263" y="4824413"/>
          <p14:tracePt t="116740" x="2735263" y="4841875"/>
          <p14:tracePt t="116767" x="2725738" y="4851400"/>
          <p14:tracePt t="117685" x="2716213" y="4851400"/>
          <p14:tracePt t="117693" x="2679700" y="4851400"/>
          <p14:tracePt t="117700" x="2652713" y="4870450"/>
          <p14:tracePt t="117708" x="2652713" y="4887913"/>
          <p14:tracePt t="117717" x="2635250" y="4933950"/>
          <p14:tracePt t="117725" x="2625725" y="4933950"/>
          <p14:tracePt t="117731" x="2625725" y="4951413"/>
          <p14:tracePt t="117740" x="2616200" y="4970463"/>
          <p14:tracePt t="117746" x="2606675" y="4987925"/>
          <p14:tracePt t="117766" x="2606675" y="4997450"/>
          <p14:tracePt t="117860" x="2598738" y="5006975"/>
          <p14:tracePt t="117867" x="2589213" y="5006975"/>
          <p14:tracePt t="117875" x="2579688" y="5006975"/>
          <p14:tracePt t="117889" x="2570163" y="5006975"/>
          <p14:tracePt t="117893" x="2562225" y="5006975"/>
          <p14:tracePt t="118172" x="2543175" y="5006975"/>
          <p14:tracePt t="118183" x="2498725" y="5006975"/>
          <p14:tracePt t="118188" x="2489200" y="5006975"/>
          <p14:tracePt t="118201" x="2462213" y="5006975"/>
          <p14:tracePt t="118236" x="2452688" y="5006975"/>
          <p14:tracePt t="118336" x="2443163" y="5006975"/>
          <p14:tracePt t="118341" x="2406650" y="5006975"/>
          <p14:tracePt t="118350" x="2352675" y="5016500"/>
          <p14:tracePt t="118355" x="2270125" y="5033963"/>
          <p14:tracePt t="118366" x="2179638" y="5033963"/>
          <p14:tracePt t="118373" x="2106613" y="5033963"/>
          <p14:tracePt t="118381" x="2051050" y="5033963"/>
          <p14:tracePt t="118390" x="1978025" y="5033963"/>
          <p14:tracePt t="118399" x="1905000" y="5033963"/>
          <p14:tracePt t="118404" x="1841500" y="5033963"/>
          <p14:tracePt t="118413" x="1787525" y="5033963"/>
          <p14:tracePt t="118420" x="1758950" y="5033963"/>
          <p14:tracePt t="118963" x="1741488" y="5033963"/>
          <p14:tracePt t="118979" x="1722438" y="5033963"/>
          <p14:tracePt t="118987" x="1714500" y="5033963"/>
          <p14:tracePt t="119356" x="1685925" y="5033963"/>
          <p14:tracePt t="119372" x="1677988" y="5033963"/>
          <p14:tracePt t="119388" x="1668463" y="5033963"/>
          <p14:tracePt t="119396" x="1658938" y="5033963"/>
          <p14:tracePt t="119405" x="1641475" y="5043488"/>
          <p14:tracePt t="119413" x="1631950" y="5043488"/>
          <p14:tracePt t="119422" x="1622425" y="5043488"/>
          <p14:tracePt t="119428" x="1585913" y="5043488"/>
          <p14:tracePt t="119438" x="1558925" y="5043488"/>
          <p14:tracePt t="119444" x="1541463" y="5043488"/>
          <p14:tracePt t="119452" x="1504950" y="5043488"/>
          <p14:tracePt t="119458" x="1476375" y="5043488"/>
          <p14:tracePt t="119467" x="1422400" y="5043488"/>
          <p14:tracePt t="119474" x="1385888" y="5043488"/>
          <p14:tracePt t="119483" x="1330325" y="5043488"/>
          <p14:tracePt t="119499" x="1322388" y="5043488"/>
          <p14:tracePt t="119506" x="1293813" y="5043488"/>
          <p14:tracePt t="119660" x="1285875" y="5043488"/>
          <p14:tracePt t="119724" x="1293813" y="5043488"/>
          <p14:tracePt t="119740" x="1312863" y="5043488"/>
          <p14:tracePt t="119748" x="1330325" y="5043488"/>
          <p14:tracePt t="119756" x="1349375" y="5024438"/>
          <p14:tracePt t="119764" x="1366838" y="5024438"/>
          <p14:tracePt t="119772" x="1412875" y="5024438"/>
          <p14:tracePt t="119780" x="1431925" y="5024438"/>
          <p14:tracePt t="119787" x="1468438" y="5024438"/>
          <p14:tracePt t="119795" x="1485900" y="5024438"/>
          <p14:tracePt t="119804" x="1512888" y="5024438"/>
          <p14:tracePt t="119811" x="1541463" y="5024438"/>
          <p14:tracePt t="119820" x="1576388" y="5024438"/>
          <p14:tracePt t="119827" x="1585913" y="5024438"/>
          <p14:tracePt t="119835" x="1595438" y="5024438"/>
          <p14:tracePt t="119851" x="1604963" y="5024438"/>
          <p14:tracePt t="119867" x="1612900" y="5024438"/>
          <p14:tracePt t="119891" x="1622425" y="5024438"/>
          <p14:tracePt t="119908" x="1641475" y="5024438"/>
          <p14:tracePt t="119916" x="1649413" y="5024438"/>
          <p14:tracePt t="119939" x="1677988" y="5024438"/>
          <p14:tracePt t="119947" x="1685925" y="5024438"/>
          <p14:tracePt t="119955" x="1695450" y="5024438"/>
          <p14:tracePt t="119963" x="1722438" y="5024438"/>
          <p14:tracePt t="119971" x="1731963" y="5016500"/>
          <p14:tracePt t="119979" x="1751013" y="5016500"/>
          <p14:tracePt t="119988" x="1778000" y="5016500"/>
          <p14:tracePt t="119995" x="1787525" y="5006975"/>
          <p14:tracePt t="120020" x="1804988" y="5006975"/>
          <p14:tracePt t="120026" x="1814513" y="5006975"/>
          <p14:tracePt t="120035" x="1824038" y="5006975"/>
          <p14:tracePt t="120059" x="1831975" y="5006975"/>
          <p14:tracePt t="120068" x="1851025" y="5006975"/>
          <p14:tracePt t="120084" x="1868488" y="5006975"/>
          <p14:tracePt t="120100" x="1895475" y="5006975"/>
          <p14:tracePt t="120107" x="1905000" y="5006975"/>
          <p14:tracePt t="120115" x="1914525" y="5006975"/>
          <p14:tracePt t="120123" x="1924050" y="5006975"/>
          <p14:tracePt t="120131" x="1931988" y="5006975"/>
          <p14:tracePt t="120139" x="1941513" y="5006975"/>
          <p14:tracePt t="120147" x="1960563" y="5006975"/>
          <p14:tracePt t="120157" x="1968500" y="5006975"/>
          <p14:tracePt t="120165" x="1978025" y="5006975"/>
          <p14:tracePt t="120190" x="1987550" y="5006975"/>
          <p14:tracePt t="120196" x="1997075" y="5006975"/>
          <p14:tracePt t="120207" x="2024063" y="5006975"/>
          <p14:tracePt t="120213" x="2033588" y="5006975"/>
          <p14:tracePt t="120228" x="2041525" y="5006975"/>
          <p14:tracePt t="120244" x="2087563" y="5016500"/>
          <p14:tracePt t="120260" x="2106613" y="5024438"/>
          <p14:tracePt t="120268" x="2114550" y="5024438"/>
          <p14:tracePt t="120276" x="2133600" y="5043488"/>
          <p14:tracePt t="120284" x="2179638" y="5060950"/>
          <p14:tracePt t="120292" x="2187575" y="5060950"/>
          <p14:tracePt t="120300" x="2224088" y="5060950"/>
          <p14:tracePt t="120308" x="2260600" y="5060950"/>
          <p14:tracePt t="120316" x="2279650" y="5070475"/>
          <p14:tracePt t="120324" x="2324100" y="5070475"/>
          <p14:tracePt t="120332" x="2352675" y="5070475"/>
          <p14:tracePt t="120341" x="2370138" y="5080000"/>
          <p14:tracePt t="120348" x="2397125" y="5080000"/>
          <p14:tracePt t="120356" x="2425700" y="5080000"/>
          <p14:tracePt t="120364" x="2462213" y="5097463"/>
          <p14:tracePt t="120375" x="2498725" y="5097463"/>
          <p14:tracePt t="120379" x="2516188" y="5106988"/>
          <p14:tracePt t="120390" x="2525713" y="5106988"/>
          <p14:tracePt t="120395" x="2543175" y="5106988"/>
          <p14:tracePt t="120407" x="2562225" y="5106988"/>
          <p14:tracePt t="120410" x="2570163" y="5106988"/>
          <p14:tracePt t="120419" x="2598738" y="5116513"/>
          <p14:tracePt t="120435" x="2625725" y="5116513"/>
          <p14:tracePt t="120443" x="2643188" y="5116513"/>
          <p14:tracePt t="120451" x="2671763" y="5133975"/>
          <p14:tracePt t="120459" x="2679700" y="5133975"/>
          <p14:tracePt t="120467" x="2698750" y="5133975"/>
          <p14:tracePt t="120475" x="2744788" y="5143500"/>
          <p14:tracePt t="120491" x="2752725" y="5143500"/>
          <p14:tracePt t="120499" x="2762250" y="5143500"/>
          <p14:tracePt t="120516" x="2771775" y="5143500"/>
          <p14:tracePt t="120540" x="2781300" y="5143500"/>
          <p14:tracePt t="120875" x="2789238" y="5153025"/>
          <p14:tracePt t="120891" x="2781300" y="5153025"/>
          <p14:tracePt t="120899" x="2771775" y="5153025"/>
          <p14:tracePt t="120906" x="2771775" y="5160963"/>
          <p14:tracePt t="120923" x="2744788" y="5170488"/>
          <p14:tracePt t="120932" x="2735263" y="5170488"/>
          <p14:tracePt t="120940" x="2716213" y="5180013"/>
          <p14:tracePt t="120948" x="2708275" y="5180013"/>
          <p14:tracePt t="120957" x="2698750" y="5180013"/>
          <p14:tracePt t="120963" x="2679700" y="5180013"/>
          <p14:tracePt t="120971" x="2679700" y="5189538"/>
          <p14:tracePt t="120979" x="2662238" y="5197475"/>
          <p14:tracePt t="120986" x="2652713" y="5197475"/>
          <p14:tracePt t="121005" x="2643188" y="5197475"/>
          <p14:tracePt t="121010" x="2635250" y="5207000"/>
          <p14:tracePt t="121023" x="2625725" y="5207000"/>
          <p14:tracePt t="121026" x="2616200" y="5207000"/>
          <p14:tracePt t="121051" x="2589213" y="5207000"/>
          <p14:tracePt t="121059" x="2579688" y="5207000"/>
          <p14:tracePt t="121067" x="2562225" y="5207000"/>
          <p14:tracePt t="121075" x="2533650" y="5216525"/>
          <p14:tracePt t="121083" x="2489200" y="5216525"/>
          <p14:tracePt t="121093" x="2470150" y="5216525"/>
          <p14:tracePt t="121101" x="2443163" y="5216525"/>
          <p14:tracePt t="121106" x="2416175" y="5216525"/>
          <p14:tracePt t="121115" x="2370138" y="5216525"/>
          <p14:tracePt t="121123" x="2316163" y="5216525"/>
          <p14:tracePt t="121131" x="2279650" y="5216525"/>
          <p14:tracePt t="121138" x="2233613" y="5216525"/>
          <p14:tracePt t="121147" x="2206625" y="5216525"/>
          <p14:tracePt t="121155" x="2151063" y="5216525"/>
          <p14:tracePt t="121163" x="2124075" y="5216525"/>
          <p14:tracePt t="121171" x="2114550" y="5216525"/>
          <p14:tracePt t="121179" x="2070100" y="5216525"/>
          <p14:tracePt t="121188" x="2060575" y="5216525"/>
          <p14:tracePt t="121196" x="2051050" y="5216525"/>
          <p14:tracePt t="121205" x="2033588" y="5216525"/>
          <p14:tracePt t="121212" x="2024063" y="5207000"/>
          <p14:tracePt t="121228" x="2024063" y="5197475"/>
          <p14:tracePt t="121278" x="1997075" y="5197475"/>
          <p14:tracePt t="121282" x="1987550" y="5197475"/>
          <p14:tracePt t="121291" x="1960563" y="5197475"/>
          <p14:tracePt t="121299" x="1941513" y="5197475"/>
          <p14:tracePt t="121306" x="1914525" y="5197475"/>
          <p14:tracePt t="121315" x="1895475" y="5197475"/>
          <p14:tracePt t="121322" x="1868488" y="5197475"/>
          <p14:tracePt t="121331" x="1851025" y="5197475"/>
          <p14:tracePt t="121339" x="1804988" y="5197475"/>
          <p14:tracePt t="121347" x="1787525" y="5197475"/>
          <p14:tracePt t="121355" x="1758950" y="5197475"/>
          <p14:tracePt t="121363" x="1741488" y="5197475"/>
          <p14:tracePt t="121370" x="1714500" y="5197475"/>
          <p14:tracePt t="121379" x="1704975" y="5197475"/>
          <p14:tracePt t="121388" x="1695450" y="5197475"/>
          <p14:tracePt t="121395" x="1677988" y="5197475"/>
          <p14:tracePt t="121404" x="1668463" y="5197475"/>
          <p14:tracePt t="121411" x="1641475" y="5197475"/>
          <p14:tracePt t="121421" x="1622425" y="5197475"/>
          <p14:tracePt t="121428" x="1576388" y="5197475"/>
          <p14:tracePt t="121440" x="1558925" y="5189538"/>
          <p14:tracePt t="121444" x="1522413" y="5180013"/>
          <p14:tracePt t="121452" x="1476375" y="5160963"/>
          <p14:tracePt t="121460" x="1458913" y="5160963"/>
          <p14:tracePt t="121468" x="1431925" y="5143500"/>
          <p14:tracePt t="121476" x="1385888" y="5133975"/>
          <p14:tracePt t="121484" x="1376363" y="5133975"/>
          <p14:tracePt t="121490" x="1339850" y="5126038"/>
          <p14:tracePt t="121499" x="1330325" y="5126038"/>
          <p14:tracePt t="121506" x="1312863" y="5106988"/>
          <p14:tracePt t="121834" x="1339850" y="5097463"/>
          <p14:tracePt t="121843" x="1366838" y="5080000"/>
          <p14:tracePt t="121851" x="1412875" y="5060950"/>
          <p14:tracePt t="121859" x="1439863" y="5060950"/>
          <p14:tracePt t="121867" x="1504950" y="5053013"/>
          <p14:tracePt t="121887" x="1612900" y="5053013"/>
          <p14:tracePt t="121891" x="1668463" y="5053013"/>
          <p14:tracePt t="121899" x="1722438" y="5053013"/>
          <p14:tracePt t="121906" x="1768475" y="5053013"/>
          <p14:tracePt t="121915" x="1824038" y="5053013"/>
          <p14:tracePt t="121923" x="1851025" y="5053013"/>
          <p14:tracePt t="121932" x="1878013" y="5053013"/>
          <p14:tracePt t="121941" x="1924050" y="5053013"/>
          <p14:tracePt t="121948" x="1931988" y="5053013"/>
          <p14:tracePt t="121956" x="1960563" y="5060950"/>
          <p14:tracePt t="122020" x="1968500" y="5060950"/>
          <p14:tracePt t="122043" x="1987550" y="5060950"/>
          <p14:tracePt t="122059" x="1997075" y="5060950"/>
          <p14:tracePt t="122067" x="2005013" y="5060950"/>
          <p14:tracePt t="122075" x="2014538" y="5060950"/>
          <p14:tracePt t="122083" x="2041525" y="5053013"/>
          <p14:tracePt t="122099" x="2041525" y="5043488"/>
          <p14:tracePt t="122107" x="2070100" y="5033963"/>
          <p14:tracePt t="122123" x="2078038" y="5033963"/>
          <p14:tracePt t="122131" x="2097088" y="5024438"/>
          <p14:tracePt t="122139" x="2106613" y="5016500"/>
          <p14:tracePt t="122147" x="2114550" y="5016500"/>
          <p14:tracePt t="122709" x="2106613" y="5016500"/>
          <p14:tracePt t="122717" x="2078038" y="5024438"/>
          <p14:tracePt t="122723" x="2014538" y="5043488"/>
          <p14:tracePt t="122732" x="1978025" y="5053013"/>
          <p14:tracePt t="122739" x="1951038" y="5060950"/>
          <p14:tracePt t="122747" x="1914525" y="5070475"/>
          <p14:tracePt t="122755" x="1887538" y="5080000"/>
          <p14:tracePt t="122763" x="1868488" y="5080000"/>
          <p14:tracePt t="122779" x="1851025" y="5089525"/>
          <p14:tracePt t="122786" x="1841500" y="5089525"/>
          <p14:tracePt t="123011" x="1831975" y="5097463"/>
          <p14:tracePt t="123027" x="1814513" y="5116513"/>
          <p14:tracePt t="123043" x="1787525" y="5126038"/>
          <p14:tracePt t="123051" x="1778000" y="5126038"/>
          <p14:tracePt t="123059" x="1751013" y="5126038"/>
          <p14:tracePt t="123067" x="1731963" y="5133975"/>
          <p14:tracePt t="123083" x="1722438" y="5133975"/>
          <p14:tracePt t="123091" x="1714500" y="5133975"/>
          <p14:tracePt t="123099" x="1704975" y="5133975"/>
          <p14:tracePt t="123107" x="1685925" y="5133975"/>
          <p14:tracePt t="123115" x="1658938" y="5133975"/>
          <p14:tracePt t="123123" x="1612900" y="5133975"/>
          <p14:tracePt t="123131" x="1595438" y="5133975"/>
          <p14:tracePt t="123139" x="1568450" y="5133975"/>
          <p14:tracePt t="123147" x="1541463" y="5133975"/>
          <p14:tracePt t="123155" x="1522413" y="5133975"/>
          <p14:tracePt t="123163" x="1495425" y="5133975"/>
          <p14:tracePt t="123171" x="1449388" y="5116513"/>
          <p14:tracePt t="123179" x="1439863" y="5116513"/>
          <p14:tracePt t="123187" x="1403350" y="5106988"/>
          <p14:tracePt t="123195" x="1395413" y="5106988"/>
          <p14:tracePt t="123205" x="1376363" y="5097463"/>
          <p14:tracePt t="123211" x="1366838" y="5097463"/>
          <p14:tracePt t="123275" x="1358900" y="5097463"/>
          <p14:tracePt t="123283" x="1330325" y="5097463"/>
          <p14:tracePt t="123291" x="1285875" y="5097463"/>
          <p14:tracePt t="123299" x="1266825" y="5097463"/>
          <p14:tracePt t="123306" x="1258888" y="5097463"/>
          <p14:tracePt t="123315" x="1239838" y="5097463"/>
          <p14:tracePt t="123323" x="1230313" y="5097463"/>
          <p14:tracePt t="123330" x="1222375" y="5097463"/>
          <p14:tracePt t="124051" x="1230313" y="5097463"/>
          <p14:tracePt t="124092" x="1239838" y="5097463"/>
          <p14:tracePt t="124101" x="1258888" y="5097463"/>
          <p14:tracePt t="124111" x="1266825" y="5097463"/>
          <p14:tracePt t="124116" x="1276350" y="5097463"/>
          <p14:tracePt t="124124" x="1303338" y="5097463"/>
          <p14:tracePt t="124132" x="1312863" y="5097463"/>
          <p14:tracePt t="124141" x="1339850" y="5106988"/>
          <p14:tracePt t="124148" x="1358900" y="5106988"/>
          <p14:tracePt t="124157" x="1376363" y="5116513"/>
          <p14:tracePt t="124164" x="1403350" y="5133975"/>
          <p14:tracePt t="124173" x="1422400" y="5133975"/>
          <p14:tracePt t="124180" x="1449388" y="5133975"/>
          <p14:tracePt t="124188" x="1458913" y="5133975"/>
          <p14:tracePt t="124196" x="1468438" y="5133975"/>
          <p14:tracePt t="124205" x="1504950" y="5143500"/>
          <p14:tracePt t="124212" x="1512888" y="5143500"/>
          <p14:tracePt t="124228" x="1541463" y="5153025"/>
          <p14:tracePt t="124258" x="1549400" y="5153025"/>
          <p14:tracePt t="124267" x="1568450" y="5153025"/>
          <p14:tracePt t="124275" x="1585913" y="5153025"/>
          <p14:tracePt t="124283" x="1604963" y="5160963"/>
          <p14:tracePt t="124331" x="1622425" y="5170488"/>
          <p14:tracePt t="124355" x="1631950" y="5180013"/>
          <p14:tracePt t="124363" x="1641475" y="5189538"/>
          <p14:tracePt t="124395" x="1641475" y="5197475"/>
          <p14:tracePt t="124443" x="1641475" y="5207000"/>
          <p14:tracePt t="124458" x="1631950" y="5207000"/>
          <p14:tracePt t="124475" x="1622425" y="5216525"/>
          <p14:tracePt t="124491" x="1612900" y="5226050"/>
          <p14:tracePt t="124507" x="1604963" y="5233988"/>
          <p14:tracePt t="124515" x="1595438" y="5243513"/>
          <p14:tracePt t="124530" x="1585913" y="5253038"/>
          <p14:tracePt t="124538" x="1576388" y="5270500"/>
          <p14:tracePt t="124563" x="1568450" y="5280025"/>
          <p14:tracePt t="124579" x="1558925" y="5280025"/>
          <p14:tracePt t="124587" x="1549400" y="5289550"/>
          <p14:tracePt t="124626" x="1541463" y="5289550"/>
          <p14:tracePt t="124635" x="1531938" y="5299075"/>
          <p14:tracePt t="124643" x="1522413" y="5307013"/>
          <p14:tracePt t="124667" x="1512888" y="5307013"/>
          <p14:tracePt t="124684" x="1504950" y="5307013"/>
          <p14:tracePt t="124700" x="1485900" y="5316538"/>
          <p14:tracePt t="124727" x="1468438" y="5316538"/>
          <p14:tracePt t="124730" x="1458913" y="5316538"/>
          <p14:tracePt t="124740" x="1449388" y="5326063"/>
          <p14:tracePt t="124748" x="1439863" y="5326063"/>
          <p14:tracePt t="124756" x="1431925" y="5326063"/>
          <p14:tracePt t="124771" x="1422400" y="5326063"/>
          <p14:tracePt t="124781" x="1412875" y="5335588"/>
          <p14:tracePt t="124786" x="1403350" y="5335588"/>
          <p14:tracePt t="124795" x="1395413" y="5335588"/>
          <p14:tracePt t="124802" x="1385888" y="5335588"/>
          <p14:tracePt t="124811" x="1376363" y="5335588"/>
          <p14:tracePt t="124819" x="1358900" y="5335588"/>
          <p14:tracePt t="124827" x="1349375" y="5335588"/>
          <p14:tracePt t="124835" x="1339850" y="5343525"/>
          <p14:tracePt t="124851" x="1330325" y="5362575"/>
          <p14:tracePt t="124859" x="1322388" y="5362575"/>
          <p14:tracePt t="124875" x="1293813" y="5362575"/>
          <p14:tracePt t="124888" x="1276350" y="5362575"/>
          <p14:tracePt t="124891" x="1266825" y="5362575"/>
          <p14:tracePt t="124908" x="1258888" y="5362575"/>
          <p14:tracePt t="124925" x="1239838" y="5372100"/>
          <p14:tracePt t="124930" x="1230313" y="5372100"/>
          <p14:tracePt t="124938" x="1222375" y="5372100"/>
          <p14:tracePt t="124963" x="1212850" y="5372100"/>
          <p14:tracePt t="124971" x="1193800" y="5372100"/>
          <p14:tracePt t="124995" x="1185863" y="5372100"/>
          <p14:tracePt t="125004" x="1176338" y="5372100"/>
          <p14:tracePt t="125022" x="1157288" y="5372100"/>
          <p14:tracePt t="125036" x="1149350" y="5372100"/>
          <p14:tracePt t="125269" x="1130300" y="5380038"/>
          <p14:tracePt t="125277" x="1120775" y="5399088"/>
          <p14:tracePt t="125284" x="1112838" y="5399088"/>
          <p14:tracePt t="125293" x="1112838" y="5408613"/>
          <p14:tracePt t="125308" x="1103313" y="5416550"/>
          <p14:tracePt t="125340" x="1093788" y="5426075"/>
          <p14:tracePt t="125364" x="1084263" y="5445125"/>
          <p14:tracePt t="125435" x="1084263" y="5453063"/>
          <p14:tracePt t="125451" x="1076325" y="5453063"/>
          <p14:tracePt t="125475" x="1066800" y="5453063"/>
          <p14:tracePt t="125482" x="1057275" y="5462588"/>
          <p14:tracePt t="125491" x="1057275" y="5472113"/>
          <p14:tracePt t="125507" x="1047750" y="5481638"/>
          <p14:tracePt t="125515" x="1039813" y="5481638"/>
          <p14:tracePt t="125532" x="1030288" y="5481638"/>
          <p14:tracePt t="125539" x="1020763" y="5481638"/>
          <p14:tracePt t="125547" x="1011238" y="5481638"/>
          <p14:tracePt t="125555" x="984250" y="5481638"/>
          <p14:tracePt t="125564" x="974725" y="5472113"/>
          <p14:tracePt t="125571" x="957263" y="5472113"/>
          <p14:tracePt t="125583" x="920750" y="5462588"/>
          <p14:tracePt t="125588" x="884238" y="5453063"/>
          <p14:tracePt t="125596" x="830263" y="5416550"/>
          <p14:tracePt t="125604" x="774700" y="5389563"/>
          <p14:tracePt t="125613" x="738188" y="5362575"/>
          <p14:tracePt t="125619" x="711200" y="5343525"/>
          <p14:tracePt t="125627" x="674688" y="5307013"/>
          <p14:tracePt t="125635" x="655638" y="5289550"/>
          <p14:tracePt t="125643" x="611188" y="5243513"/>
          <p14:tracePt t="125651" x="592138" y="5216525"/>
          <p14:tracePt t="125659" x="574675" y="5180013"/>
          <p14:tracePt t="125667" x="555625" y="5160963"/>
          <p14:tracePt t="125675" x="538163" y="5116513"/>
          <p14:tracePt t="125683" x="528638" y="5097463"/>
          <p14:tracePt t="125691" x="528638" y="5070475"/>
          <p14:tracePt t="125699" x="528638" y="5053013"/>
          <p14:tracePt t="125707" x="528638" y="5016500"/>
          <p14:tracePt t="125715" x="528638" y="4970463"/>
          <p14:tracePt t="125723" x="528638" y="4943475"/>
          <p14:tracePt t="125732" x="528638" y="4914900"/>
          <p14:tracePt t="125740" x="528638" y="4870450"/>
          <p14:tracePt t="125749" x="528638" y="4841875"/>
          <p14:tracePt t="125757" x="528638" y="4805363"/>
          <p14:tracePt t="125763" x="528638" y="4751388"/>
          <p14:tracePt t="125771" x="528638" y="4705350"/>
          <p14:tracePt t="125780" x="528638" y="4668838"/>
          <p14:tracePt t="125787" x="528638" y="4641850"/>
          <p14:tracePt t="125795" x="528638" y="4595813"/>
          <p14:tracePt t="125803" x="528638" y="4559300"/>
          <p14:tracePt t="125813" x="538163" y="4514850"/>
          <p14:tracePt t="125822" x="555625" y="4495800"/>
          <p14:tracePt t="125828" x="565150" y="4468813"/>
          <p14:tracePt t="125837" x="584200" y="4432300"/>
          <p14:tracePt t="125847" x="592138" y="4422775"/>
          <p14:tracePt t="125850" x="611188" y="4405313"/>
          <p14:tracePt t="125858" x="620713" y="4405313"/>
          <p14:tracePt t="125869" x="638175" y="4386263"/>
          <p14:tracePt t="125876" x="665163" y="4359275"/>
          <p14:tracePt t="125889" x="684213" y="4349750"/>
          <p14:tracePt t="125892" x="711200" y="4340225"/>
          <p14:tracePt t="125900" x="757238" y="4313238"/>
          <p14:tracePt t="125908" x="793750" y="4303713"/>
          <p14:tracePt t="125916" x="847725" y="4276725"/>
          <p14:tracePt t="125923" x="930275" y="4249738"/>
          <p14:tracePt t="125930" x="1020763" y="4240213"/>
          <p14:tracePt t="125939" x="1112838" y="4222750"/>
          <p14:tracePt t="125947" x="1176338" y="4213225"/>
          <p14:tracePt t="125955" x="1249363" y="4213225"/>
          <p14:tracePt t="125962" x="1293813" y="4186238"/>
          <p14:tracePt t="125971" x="1303338" y="4186238"/>
          <p14:tracePt t="125979" x="1339850" y="4186238"/>
          <p14:tracePt t="125987" x="1349375" y="4186238"/>
          <p14:tracePt t="125995" x="1358900" y="4186238"/>
          <p14:tracePt t="126003" x="1385888" y="4186238"/>
          <p14:tracePt t="126011" x="1422400" y="4203700"/>
          <p14:tracePt t="126020" x="1431925" y="4203700"/>
          <p14:tracePt t="126028" x="1458913" y="4213225"/>
          <p14:tracePt t="126036" x="1485900" y="4232275"/>
          <p14:tracePt t="126043" x="1495425" y="4240213"/>
          <p14:tracePt t="126051" x="1522413" y="4240213"/>
          <p14:tracePt t="126059" x="1541463" y="4249738"/>
          <p14:tracePt t="126067" x="1568450" y="4259263"/>
          <p14:tracePt t="126075" x="1595438" y="4259263"/>
          <p14:tracePt t="126083" x="1622425" y="4268788"/>
          <p14:tracePt t="126092" x="1631950" y="4276725"/>
          <p14:tracePt t="126100" x="1658938" y="4276725"/>
          <p14:tracePt t="126108" x="1677988" y="4276725"/>
          <p14:tracePt t="126114" x="1704975" y="4286250"/>
          <p14:tracePt t="126123" x="1714500" y="4286250"/>
          <p14:tracePt t="126139" x="1722438" y="4286250"/>
          <p14:tracePt t="126147" x="1731963" y="4286250"/>
          <p14:tracePt t="126155" x="1751013" y="4286250"/>
          <p14:tracePt t="126187" x="1758950" y="4286250"/>
          <p14:tracePt t="126851" x="1768475" y="4295775"/>
          <p14:tracePt t="126859" x="1768475" y="4349750"/>
          <p14:tracePt t="126867" x="1768475" y="4441825"/>
          <p14:tracePt t="126875" x="1778000" y="4522788"/>
          <p14:tracePt t="126887" x="1787525" y="4578350"/>
          <p14:tracePt t="126890" x="1787525" y="4624388"/>
          <p14:tracePt t="126899" x="1814513" y="4668838"/>
          <p14:tracePt t="126907" x="1814513" y="4697413"/>
          <p14:tracePt t="126914" x="1814513" y="4724400"/>
          <p14:tracePt t="126924" x="1814513" y="4732338"/>
          <p14:tracePt t="126932" x="1814513" y="4760913"/>
          <p14:tracePt t="126939" x="1814513" y="4768850"/>
          <p14:tracePt t="127003" x="1814513" y="4778375"/>
          <p14:tracePt t="127035" x="1814513" y="4797425"/>
          <p14:tracePt t="127043" x="1814513" y="4805363"/>
          <p14:tracePt t="127051" x="1814513" y="4814888"/>
          <p14:tracePt t="127060" x="1814513" y="4824413"/>
          <p14:tracePt t="127067" x="1814513" y="4841875"/>
          <p14:tracePt t="127083" x="1814513" y="4851400"/>
          <p14:tracePt t="127092" x="1814513" y="4860925"/>
          <p14:tracePt t="127108" x="1814513" y="4878388"/>
          <p14:tracePt t="127118" x="1814513" y="4887913"/>
          <p14:tracePt t="127147" x="1814513" y="4897438"/>
          <p14:tracePt t="127204" x="1814513" y="4906963"/>
          <p14:tracePt t="127221" x="1824038" y="4924425"/>
          <p14:tracePt t="127228" x="1841500" y="4924425"/>
          <p14:tracePt t="127237" x="1860550" y="4933950"/>
          <p14:tracePt t="127251" x="1895475" y="4943475"/>
          <p14:tracePt t="127267" x="1914525" y="4951413"/>
          <p14:tracePt t="127275" x="1931988" y="4951413"/>
          <p14:tracePt t="127291" x="1941513" y="4951413"/>
          <p14:tracePt t="127299" x="1951038" y="4960938"/>
          <p14:tracePt t="127307" x="1960563" y="4970463"/>
          <p14:tracePt t="127349" x="1987550" y="4970463"/>
          <p14:tracePt t="127356" x="1987550" y="4979988"/>
          <p14:tracePt t="127781" x="1987550" y="4987925"/>
          <p14:tracePt t="127788" x="1987550" y="4997450"/>
          <p14:tracePt t="127815" x="1987550" y="5006975"/>
          <p14:tracePt t="129787" x="1987550" y="4924425"/>
          <p14:tracePt t="129795" x="1987550" y="4833938"/>
          <p14:tracePt t="129803" x="1960563" y="4732338"/>
          <p14:tracePt t="129811" x="1924050" y="4687888"/>
          <p14:tracePt t="129827" x="1914525" y="4668838"/>
          <p14:tracePt t="129836" x="1878013" y="4641850"/>
          <p14:tracePt t="129843" x="1878013" y="4624388"/>
          <p14:tracePt t="129854" x="1878013" y="4605338"/>
          <p14:tracePt t="129860" x="1868488" y="4587875"/>
          <p14:tracePt t="129890" x="1868488" y="4578350"/>
          <p14:tracePt t="129900" x="1868488" y="4568825"/>
          <p14:tracePt t="129916" x="1868488" y="4559300"/>
          <p14:tracePt t="129927" x="1868488" y="4551363"/>
          <p14:tracePt t="129932" x="1868488" y="4541838"/>
          <p14:tracePt t="129947" x="1868488" y="4532313"/>
          <p14:tracePt t="129956" x="1878013" y="4514850"/>
          <p14:tracePt t="129963" x="1887538" y="4505325"/>
          <p14:tracePt t="129972" x="1895475" y="4486275"/>
          <p14:tracePt t="129979" x="1914525" y="4468813"/>
          <p14:tracePt t="129986" x="1924050" y="4459288"/>
          <p14:tracePt t="129995" x="1941513" y="4441825"/>
          <p14:tracePt t="130003" x="1951038" y="4422775"/>
          <p14:tracePt t="130012" x="1968500" y="4413250"/>
          <p14:tracePt t="130022" x="1997075" y="4395788"/>
          <p14:tracePt t="130028" x="2005013" y="4395788"/>
          <p14:tracePt t="130037" x="2024063" y="4386263"/>
          <p14:tracePt t="130044" x="2041525" y="4376738"/>
          <p14:tracePt t="130056" x="2051050" y="4376738"/>
          <p14:tracePt t="130075" x="2060575" y="4376738"/>
          <p14:tracePt t="130116" x="2078038" y="4376738"/>
          <p14:tracePt t="130124" x="2097088" y="4368800"/>
          <p14:tracePt t="130132" x="2133600" y="4368800"/>
          <p14:tracePt t="130140" x="2151063" y="4349750"/>
          <p14:tracePt t="130148" x="2179638" y="4349750"/>
          <p14:tracePt t="130157" x="2197100" y="4349750"/>
          <p14:tracePt t="130162" x="2224088" y="4349750"/>
          <p14:tracePt t="130171" x="2243138" y="4340225"/>
          <p14:tracePt t="130179" x="2270125" y="4340225"/>
          <p14:tracePt t="130187" x="2279650" y="4340225"/>
          <p14:tracePt t="130212" x="2287588" y="4340225"/>
          <p14:tracePt t="130276" x="2297113" y="4332288"/>
          <p14:tracePt t="130309" x="2316163" y="4332288"/>
          <p14:tracePt t="130316" x="2324100" y="4322763"/>
          <p14:tracePt t="130340" x="2333625" y="4303713"/>
          <p14:tracePt t="130356" x="2343150" y="4295775"/>
          <p14:tracePt t="130362" x="2352675" y="4286250"/>
          <p14:tracePt t="130371" x="2360613" y="4286250"/>
          <p14:tracePt t="130379" x="2370138" y="4286250"/>
          <p14:tracePt t="130386" x="2379663" y="4276725"/>
          <p14:tracePt t="130395" x="2389188" y="4259263"/>
          <p14:tracePt t="130419" x="2397125" y="4249738"/>
          <p14:tracePt t="130789" x="2397125" y="4259263"/>
          <p14:tracePt t="130812" x="2397125" y="4268788"/>
          <p14:tracePt t="130836" x="2397125" y="4276725"/>
          <p14:tracePt t="131099" x="2406650" y="4276725"/>
          <p14:tracePt t="131107" x="2416175" y="4276725"/>
          <p14:tracePt t="131114" x="2433638" y="4276725"/>
          <p14:tracePt t="131123" x="2452688" y="4276725"/>
          <p14:tracePt t="131147" x="2479675" y="4276725"/>
          <p14:tracePt t="131162" x="2489200" y="4276725"/>
          <p14:tracePt t="131171" x="2498725" y="4276725"/>
          <p14:tracePt t="131187" x="2506663" y="4276725"/>
          <p14:tracePt t="131195" x="2525713" y="4276725"/>
          <p14:tracePt t="131219" x="2533650" y="4276725"/>
          <p14:tracePt t="131251" x="2543175" y="4276725"/>
          <p14:tracePt t="131485" x="2562225" y="4276725"/>
          <p14:tracePt t="131492" x="2570163" y="4276725"/>
          <p14:tracePt t="131509" x="2579688" y="4276725"/>
          <p14:tracePt t="131524" x="2606675" y="4276725"/>
          <p14:tracePt t="131540" x="2625725" y="4286250"/>
          <p14:tracePt t="131552" x="2643188" y="4286250"/>
          <p14:tracePt t="131556" x="2662238" y="4286250"/>
          <p14:tracePt t="131564" x="2679700" y="4303713"/>
          <p14:tracePt t="131574" x="2689225" y="4303713"/>
          <p14:tracePt t="133397" x="2698750" y="4303713"/>
          <p14:tracePt t="133404" x="2698750" y="4276725"/>
          <p14:tracePt t="133413" x="2689225" y="4249738"/>
          <p14:tracePt t="133421" x="2652713" y="4203700"/>
          <p14:tracePt t="133428" x="2625725" y="4140200"/>
          <p14:tracePt t="133438" x="2579688" y="4086225"/>
          <p14:tracePt t="133445" x="2543175" y="4067175"/>
          <p14:tracePt t="133453" x="2516188" y="4040188"/>
          <p14:tracePt t="133459" x="2489200" y="4013200"/>
          <p14:tracePt t="133468" x="2452688" y="3984625"/>
          <p14:tracePt t="133475" x="2433638" y="3976688"/>
          <p14:tracePt t="133484" x="2406650" y="3957638"/>
          <p14:tracePt t="133492" x="2370138" y="3940175"/>
          <p14:tracePt t="133499" x="2370138" y="3930650"/>
          <p14:tracePt t="133506" x="2343150" y="3921125"/>
          <p14:tracePt t="133515" x="2324100" y="3911600"/>
          <p14:tracePt t="133539" x="2306638" y="3911600"/>
          <p14:tracePt t="133732" x="2287588" y="3911600"/>
          <p14:tracePt t="133741" x="2243138" y="3911600"/>
          <p14:tracePt t="133749" x="2206625" y="3911600"/>
          <p14:tracePt t="133761" x="2133600" y="3940175"/>
          <p14:tracePt t="133763" x="2114550" y="3957638"/>
          <p14:tracePt t="133771" x="2051050" y="3976688"/>
          <p14:tracePt t="133779" x="2033588" y="3984625"/>
          <p14:tracePt t="133787" x="2024063" y="3994150"/>
          <p14:tracePt t="133795" x="2014538" y="4003675"/>
          <p14:tracePt t="133804" x="1987550" y="4013200"/>
          <p14:tracePt t="133810" x="1968500" y="4030663"/>
          <p14:tracePt t="133819" x="1968500" y="4040188"/>
          <p14:tracePt t="133827" x="1960563" y="4049713"/>
          <p14:tracePt t="133843" x="1931988" y="4057650"/>
          <p14:tracePt t="133861" x="1924050" y="4067175"/>
          <p14:tracePt t="133871" x="1905000" y="4076700"/>
          <p14:tracePt t="133880" x="1895475" y="4086225"/>
          <p14:tracePt t="133894" x="1887538" y="4086225"/>
          <p14:tracePt t="133899" x="1878013" y="4094163"/>
          <p14:tracePt t="133914" x="1878013" y="4103688"/>
          <p14:tracePt t="133922" x="1868488" y="4113213"/>
          <p14:tracePt t="134420" x="1860550" y="4122738"/>
          <p14:tracePt t="134426" x="1860550" y="4130675"/>
          <p14:tracePt t="134436" x="1860550" y="4159250"/>
          <p14:tracePt t="134444" x="1868488" y="4176713"/>
          <p14:tracePt t="134457" x="1878013" y="4186238"/>
          <p14:tracePt t="134460" x="1895475" y="4195763"/>
          <p14:tracePt t="134468" x="1914525" y="4222750"/>
          <p14:tracePt t="134475" x="1931988" y="4232275"/>
          <p14:tracePt t="134492" x="1951038" y="4249738"/>
          <p14:tracePt t="134555" x="1960563" y="4268788"/>
          <p14:tracePt t="134570" x="1960563" y="4286250"/>
          <p14:tracePt t="134578" x="1960563" y="4303713"/>
          <p14:tracePt t="134586" x="1960563" y="4340225"/>
          <p14:tracePt t="134595" x="1960563" y="4359275"/>
          <p14:tracePt t="134603" x="1960563" y="4405313"/>
          <p14:tracePt t="134611" x="1960563" y="4441825"/>
          <p14:tracePt t="134619" x="1960563" y="4486275"/>
          <p14:tracePt t="134628" x="1960563" y="4514850"/>
          <p14:tracePt t="134636" x="1960563" y="4568825"/>
          <p14:tracePt t="134643" x="1960563" y="4614863"/>
          <p14:tracePt t="134652" x="1960563" y="4668838"/>
          <p14:tracePt t="134659" x="1960563" y="4705350"/>
          <p14:tracePt t="134666" x="1960563" y="4741863"/>
          <p14:tracePt t="134674" x="1960563" y="4778375"/>
          <p14:tracePt t="134683" x="1960563" y="4805363"/>
          <p14:tracePt t="134690" x="1960563" y="4824413"/>
          <p14:tracePt t="134699" x="1960563" y="4851400"/>
          <p14:tracePt t="134707" x="1960563" y="4870450"/>
          <p14:tracePt t="134715" x="1960563" y="4878388"/>
          <p14:tracePt t="134723" x="1960563" y="4897438"/>
          <p14:tracePt t="134739" x="1960563" y="4906963"/>
          <p14:tracePt t="134747" x="1960563" y="4933950"/>
          <p14:tracePt t="134757" x="1941513" y="4951413"/>
          <p14:tracePt t="134762" x="1914525" y="4987925"/>
          <p14:tracePt t="134771" x="1895475" y="5006975"/>
          <p14:tracePt t="134778" x="1868488" y="5024438"/>
          <p14:tracePt t="134787" x="1841500" y="5060950"/>
          <p14:tracePt t="134795" x="1831975" y="5060950"/>
          <p14:tracePt t="134803" x="1795463" y="5060950"/>
          <p14:tracePt t="134811" x="1768475" y="5097463"/>
          <p14:tracePt t="134819" x="1758950" y="5106988"/>
          <p14:tracePt t="134827" x="1731963" y="5116513"/>
          <p14:tracePt t="134835" x="1704975" y="5126038"/>
          <p14:tracePt t="134843" x="1695450" y="5133975"/>
          <p14:tracePt t="134862" x="1685925" y="5133975"/>
          <p14:tracePt t="134870" x="1677988" y="5133975"/>
          <p14:tracePt t="134900" x="1668463" y="5143500"/>
          <p14:tracePt t="134908" x="1658938" y="5143500"/>
          <p14:tracePt t="134916" x="1622425" y="5143500"/>
          <p14:tracePt t="134927" x="1604963" y="5180013"/>
          <p14:tracePt t="134930" x="1541463" y="5180013"/>
          <p14:tracePt t="134940" x="1422400" y="5180013"/>
          <p14:tracePt t="134946" x="1303338" y="5180013"/>
          <p14:tracePt t="134956" x="1203325" y="5180013"/>
          <p14:tracePt t="134962" x="1093788" y="5180013"/>
          <p14:tracePt t="134971" x="1003300" y="5180013"/>
          <p14:tracePt t="134978" x="947738" y="5180013"/>
          <p14:tracePt t="134987" x="893763" y="5180013"/>
          <p14:tracePt t="134995" x="866775" y="5180013"/>
          <p14:tracePt t="135003" x="847725" y="5180013"/>
          <p14:tracePt t="135059" x="830263" y="5180013"/>
          <p14:tracePt t="135067" x="820738" y="5180013"/>
          <p14:tracePt t="135099" x="820738" y="5133975"/>
          <p14:tracePt t="135108" x="820738" y="5126038"/>
          <p14:tracePt t="135115" x="811213" y="5089525"/>
          <p14:tracePt t="135123" x="801688" y="5043488"/>
          <p14:tracePt t="135131" x="765175" y="4979988"/>
          <p14:tracePt t="135139" x="747713" y="4924425"/>
          <p14:tracePt t="135147" x="728663" y="4860925"/>
          <p14:tracePt t="135155" x="684213" y="4797425"/>
          <p14:tracePt t="135163" x="665163" y="4714875"/>
          <p14:tracePt t="135172" x="628650" y="4668838"/>
          <p14:tracePt t="135179" x="611188" y="4605338"/>
          <p14:tracePt t="135188" x="601663" y="4578350"/>
          <p14:tracePt t="135195" x="584200" y="4522788"/>
          <p14:tracePt t="135203" x="584200" y="4495800"/>
          <p14:tracePt t="135211" x="584200" y="4441825"/>
          <p14:tracePt t="135219" x="584200" y="4405313"/>
          <p14:tracePt t="135227" x="584200" y="4376738"/>
          <p14:tracePt t="135236" x="584200" y="4322763"/>
          <p14:tracePt t="135243" x="601663" y="4276725"/>
          <p14:tracePt t="135253" x="638175" y="4249738"/>
          <p14:tracePt t="135258" x="647700" y="4232275"/>
          <p14:tracePt t="135267" x="674688" y="4195763"/>
          <p14:tracePt t="135274" x="684213" y="4186238"/>
          <p14:tracePt t="135283" x="692150" y="4176713"/>
          <p14:tracePt t="135291" x="720725" y="4167188"/>
          <p14:tracePt t="135299" x="728663" y="4167188"/>
          <p14:tracePt t="135307" x="747713" y="4159250"/>
          <p14:tracePt t="135315" x="757238" y="4140200"/>
          <p14:tracePt t="135323" x="765175" y="4140200"/>
          <p14:tracePt t="135339" x="774700" y="4140200"/>
          <p14:tracePt t="135372" x="793750" y="4140200"/>
          <p14:tracePt t="135379" x="811213" y="4140200"/>
          <p14:tracePt t="135387" x="820738" y="4140200"/>
          <p14:tracePt t="135395" x="847725" y="4140200"/>
          <p14:tracePt t="135403" x="893763" y="4167188"/>
          <p14:tracePt t="135411" x="920750" y="4167188"/>
          <p14:tracePt t="135419" x="966788" y="4186238"/>
          <p14:tracePt t="135427" x="1011238" y="4213225"/>
          <p14:tracePt t="135435" x="1084263" y="4213225"/>
          <p14:tracePt t="135443" x="1193800" y="4222750"/>
          <p14:tracePt t="135452" x="1276350" y="4268788"/>
          <p14:tracePt t="135459" x="1349375" y="4276725"/>
          <p14:tracePt t="135467" x="1412875" y="4286250"/>
          <p14:tracePt t="135474" x="1495425" y="4313238"/>
          <p14:tracePt t="135483" x="1549400" y="4322763"/>
          <p14:tracePt t="135491" x="1595438" y="4340225"/>
          <p14:tracePt t="135499" x="1631950" y="4349750"/>
          <p14:tracePt t="135523" x="1641475" y="4359275"/>
          <p14:tracePt t="135531" x="1649413" y="4359275"/>
          <p14:tracePt t="135555" x="1658938" y="4368800"/>
          <p14:tracePt t="135564" x="1668463" y="4376738"/>
          <p14:tracePt t="135575" x="1677988" y="4386263"/>
          <p14:tracePt t="135581" x="1695450" y="4413250"/>
          <p14:tracePt t="135596" x="1695450" y="4422775"/>
          <p14:tracePt t="135613" x="1722438" y="4449763"/>
          <p14:tracePt t="135622" x="1722438" y="4459288"/>
          <p14:tracePt t="135637" x="1731963" y="4486275"/>
          <p14:tracePt t="135652" x="1741488" y="4495800"/>
          <p14:tracePt t="135659" x="1741488" y="4522788"/>
          <p14:tracePt t="135670" x="1751013" y="4532313"/>
          <p14:tracePt t="135676" x="1758950" y="4541838"/>
          <p14:tracePt t="135683" x="1768475" y="4551363"/>
          <p14:tracePt t="135690" x="1768475" y="4568825"/>
          <p14:tracePt t="135699" x="1768475" y="4578350"/>
          <p14:tracePt t="135707" x="1768475" y="4614863"/>
          <p14:tracePt t="135731" x="1768475" y="4624388"/>
          <p14:tracePt t="135763" x="1778000" y="4651375"/>
          <p14:tracePt t="135772" x="1778000" y="4660900"/>
          <p14:tracePt t="135780" x="1778000" y="4668838"/>
          <p14:tracePt t="135790" x="1778000" y="4697413"/>
          <p14:tracePt t="135795" x="1778000" y="4705350"/>
          <p14:tracePt t="135803" x="1778000" y="4724400"/>
          <p14:tracePt t="135812" x="1778000" y="4751388"/>
          <p14:tracePt t="135819" x="1787525" y="4768850"/>
          <p14:tracePt t="135828" x="1787525" y="4787900"/>
          <p14:tracePt t="135837" x="1787525" y="4797425"/>
          <p14:tracePt t="135844" x="1795463" y="4805363"/>
          <p14:tracePt t="135853" x="1804988" y="4833938"/>
          <p14:tracePt t="135893" x="1804988" y="4841875"/>
          <p14:tracePt t="135908" x="1804988" y="4851400"/>
          <p14:tracePt t="135916" x="1814513" y="4878388"/>
          <p14:tracePt t="135932" x="1814513" y="4887913"/>
          <p14:tracePt t="135948" x="1814513" y="4924425"/>
          <p14:tracePt t="135962" x="1814513" y="4943475"/>
          <p14:tracePt t="135979" x="1824038" y="4970463"/>
          <p14:tracePt t="135986" x="1824038" y="4979988"/>
          <p14:tracePt t="136003" x="1824038" y="4987925"/>
          <p14:tracePt t="136011" x="1824038" y="5006975"/>
          <p14:tracePt t="136019" x="1824038" y="5016500"/>
          <p14:tracePt t="136036" x="1824038" y="5024438"/>
          <p14:tracePt t="136043" x="1824038" y="5043488"/>
          <p14:tracePt t="136053" x="1824038" y="5060950"/>
          <p14:tracePt t="136067" x="1824038" y="5089525"/>
          <p14:tracePt t="136075" x="1824038" y="5097463"/>
          <p14:tracePt t="136083" x="1824038" y="5116513"/>
          <p14:tracePt t="136091" x="1824038" y="5133975"/>
          <p14:tracePt t="136099" x="1824038" y="5143500"/>
          <p14:tracePt t="136107" x="1824038" y="5160963"/>
          <p14:tracePt t="136115" x="1824038" y="5170488"/>
          <p14:tracePt t="136123" x="1824038" y="5180013"/>
          <p14:tracePt t="136131" x="1824038" y="5197475"/>
          <p14:tracePt t="136147" x="1824038" y="5216525"/>
          <p14:tracePt t="136155" x="1814513" y="5233988"/>
          <p14:tracePt t="136195" x="1814513" y="5243513"/>
          <p14:tracePt t="136202" x="1814513" y="5262563"/>
          <p14:tracePt t="136212" x="1804988" y="5270500"/>
          <p14:tracePt t="136235" x="1795463" y="5280025"/>
          <p14:tracePt t="136252" x="1778000" y="5289550"/>
          <p14:tracePt t="136260" x="1758950" y="5316538"/>
          <p14:tracePt t="136276" x="1731963" y="5326063"/>
          <p14:tracePt t="136284" x="1714500" y="5335588"/>
          <p14:tracePt t="136291" x="1677988" y="5335588"/>
          <p14:tracePt t="136300" x="1649413" y="5343525"/>
          <p14:tracePt t="136307" x="1622425" y="5343525"/>
          <p14:tracePt t="136315" x="1576388" y="5362575"/>
          <p14:tracePt t="136323" x="1549400" y="5362575"/>
          <p14:tracePt t="136331" x="1522413" y="5362575"/>
          <p14:tracePt t="136341" x="1495425" y="5362575"/>
          <p14:tracePt t="136348" x="1458913" y="5362575"/>
          <p14:tracePt t="136357" x="1431925" y="5362575"/>
          <p14:tracePt t="136364" x="1412875" y="5362575"/>
          <p14:tracePt t="136374" x="1385888" y="5362575"/>
          <p14:tracePt t="136378" x="1358900" y="5362575"/>
          <p14:tracePt t="136388" x="1312863" y="5362575"/>
          <p14:tracePt t="136395" x="1258888" y="5362575"/>
          <p14:tracePt t="136403" x="1203325" y="5362575"/>
          <p14:tracePt t="136411" x="1149350" y="5362575"/>
          <p14:tracePt t="136418" x="1103313" y="5362575"/>
          <p14:tracePt t="136427" x="1047750" y="5362575"/>
          <p14:tracePt t="136435" x="1039813" y="5362575"/>
          <p14:tracePt t="136443" x="1003300" y="5362575"/>
          <p14:tracePt t="136454" x="984250" y="5353050"/>
          <p14:tracePt t="136462" x="930275" y="5343525"/>
          <p14:tracePt t="136469" x="903288" y="5326063"/>
          <p14:tracePt t="136476" x="893763" y="5316538"/>
          <p14:tracePt t="136484" x="884238" y="5307013"/>
          <p14:tracePt t="136492" x="866775" y="5299075"/>
          <p14:tracePt t="136500" x="838200" y="5262563"/>
          <p14:tracePt t="136508" x="830263" y="5262563"/>
          <p14:tracePt t="136516" x="811213" y="5243513"/>
          <p14:tracePt t="136524" x="801688" y="5207000"/>
          <p14:tracePt t="136532" x="784225" y="5180013"/>
          <p14:tracePt t="136540" x="757238" y="5133975"/>
          <p14:tracePt t="136548" x="738188" y="5106988"/>
          <p14:tracePt t="136556" x="701675" y="5043488"/>
          <p14:tracePt t="136564" x="684213" y="4997450"/>
          <p14:tracePt t="136574" x="665163" y="4943475"/>
          <p14:tracePt t="136581" x="647700" y="4897438"/>
          <p14:tracePt t="136586" x="620713" y="4851400"/>
          <p14:tracePt t="136595" x="611188" y="4805363"/>
          <p14:tracePt t="136605" x="611188" y="4768850"/>
          <p14:tracePt t="136613" x="601663" y="4714875"/>
          <p14:tracePt t="136620" x="592138" y="4705350"/>
          <p14:tracePt t="136630" x="592138" y="4678363"/>
          <p14:tracePt t="136637" x="592138" y="4651375"/>
          <p14:tracePt t="136644" x="592138" y="4632325"/>
          <p14:tracePt t="136654" x="601663" y="4587875"/>
          <p14:tracePt t="136664" x="601663" y="4568825"/>
          <p14:tracePt t="136668" x="620713" y="4532313"/>
          <p14:tracePt t="136675" x="628650" y="4514850"/>
          <p14:tracePt t="136683" x="638175" y="4478338"/>
          <p14:tracePt t="136690" x="647700" y="4441825"/>
          <p14:tracePt t="136699" x="655638" y="4432300"/>
          <p14:tracePt t="136707" x="665163" y="4413250"/>
          <p14:tracePt t="136715" x="684213" y="4395788"/>
          <p14:tracePt t="136723" x="692150" y="4386263"/>
          <p14:tracePt t="136731" x="692150" y="4376738"/>
          <p14:tracePt t="136739" x="701675" y="4359275"/>
          <p14:tracePt t="136747" x="728663" y="4340225"/>
          <p14:tracePt t="136755" x="728663" y="4332288"/>
          <p14:tracePt t="136762" x="757238" y="4322763"/>
          <p14:tracePt t="136771" x="765175" y="4322763"/>
          <p14:tracePt t="136779" x="793750" y="4303713"/>
          <p14:tracePt t="136787" x="811213" y="4295775"/>
          <p14:tracePt t="136795" x="857250" y="4295775"/>
          <p14:tracePt t="136803" x="884238" y="4295775"/>
          <p14:tracePt t="136812" x="911225" y="4295775"/>
          <p14:tracePt t="136819" x="957263" y="4295775"/>
          <p14:tracePt t="136827" x="984250" y="4295775"/>
          <p14:tracePt t="136835" x="1003300" y="4295775"/>
          <p14:tracePt t="136844" x="1030288" y="4295775"/>
          <p14:tracePt t="136852" x="1047750" y="4295775"/>
          <p14:tracePt t="136859" x="1076325" y="4295775"/>
          <p14:tracePt t="136867" x="1103313" y="4295775"/>
          <p14:tracePt t="136875" x="1149350" y="4295775"/>
          <p14:tracePt t="136883" x="1185863" y="4295775"/>
          <p14:tracePt t="136891" x="1212850" y="4295775"/>
          <p14:tracePt t="136899" x="1258888" y="4313238"/>
          <p14:tracePt t="136907" x="1303338" y="4322763"/>
          <p14:tracePt t="136914" x="1339850" y="4332288"/>
          <p14:tracePt t="136923" x="1376363" y="4349750"/>
          <p14:tracePt t="136930" x="1412875" y="4359275"/>
          <p14:tracePt t="136939" x="1458913" y="4386263"/>
          <p14:tracePt t="136947" x="1476375" y="4386263"/>
          <p14:tracePt t="136955" x="1495425" y="4405313"/>
          <p14:tracePt t="136963" x="1512888" y="4413250"/>
          <p14:tracePt t="136970" x="1522413" y="4413250"/>
          <p14:tracePt t="136980" x="1531938" y="4422775"/>
          <p14:tracePt t="136989" x="1541463" y="4432300"/>
          <p14:tracePt t="136996" x="1558925" y="4441825"/>
          <p14:tracePt t="137015" x="1558925" y="4449763"/>
          <p14:tracePt t="137019" x="1568450" y="4459288"/>
          <p14:tracePt t="137028" x="1576388" y="4486275"/>
          <p14:tracePt t="137037" x="1576388" y="4532313"/>
          <p14:tracePt t="137045" x="1585913" y="4559300"/>
          <p14:tracePt t="137061" x="1604963" y="4605338"/>
          <p14:tracePt t="137069" x="1604963" y="4614863"/>
          <p14:tracePt t="137076" x="1612900" y="4651375"/>
          <p14:tracePt t="137084" x="1622425" y="4678363"/>
          <p14:tracePt t="137094" x="1622425" y="4697413"/>
          <p14:tracePt t="137099" x="1622425" y="4724400"/>
          <p14:tracePt t="137108" x="1622425" y="4741863"/>
          <p14:tracePt t="137123" x="1622425" y="4787900"/>
          <p14:tracePt t="137140" x="1622425" y="4814888"/>
          <p14:tracePt t="137148" x="1622425" y="4824413"/>
          <p14:tracePt t="137156" x="1622425" y="4841875"/>
          <p14:tracePt t="137164" x="1622425" y="4870450"/>
          <p14:tracePt t="137172" x="1622425" y="4887913"/>
          <p14:tracePt t="137180" x="1622425" y="4914900"/>
          <p14:tracePt t="137188" x="1622425" y="4924425"/>
          <p14:tracePt t="137196" x="1622425" y="4951413"/>
          <p14:tracePt t="137203" x="1622425" y="4970463"/>
          <p14:tracePt t="137214" x="1622425" y="5006975"/>
          <p14:tracePt t="137219" x="1622425" y="5016500"/>
          <p14:tracePt t="137230" x="1612900" y="5053013"/>
          <p14:tracePt t="137235" x="1612900" y="5060950"/>
          <p14:tracePt t="137244" x="1612900" y="5089525"/>
          <p14:tracePt t="137254" x="1604963" y="5106988"/>
          <p14:tracePt t="137261" x="1604963" y="5126038"/>
          <p14:tracePt t="137269" x="1604963" y="5143500"/>
          <p14:tracePt t="137278" x="1604963" y="5160963"/>
          <p14:tracePt t="137284" x="1604963" y="5180013"/>
          <p14:tracePt t="137293" x="1595438" y="5189538"/>
          <p14:tracePt t="137298" x="1595438" y="5197475"/>
          <p14:tracePt t="137307" x="1585913" y="5207000"/>
          <p14:tracePt t="137315" x="1585913" y="5216525"/>
          <p14:tracePt t="137330" x="1585913" y="5226050"/>
          <p14:tracePt t="137339" x="1576388" y="5243513"/>
          <p14:tracePt t="137347" x="1576388" y="5253038"/>
          <p14:tracePt t="137363" x="1576388" y="5270500"/>
          <p14:tracePt t="137371" x="1576388" y="5280025"/>
          <p14:tracePt t="137379" x="1568450" y="5289550"/>
          <p14:tracePt t="137387" x="1568450" y="5299075"/>
          <p14:tracePt t="137395" x="1558925" y="5316538"/>
          <p14:tracePt t="137403" x="1558925" y="5343525"/>
          <p14:tracePt t="137414" x="1558925" y="5353050"/>
          <p14:tracePt t="137422" x="1549400" y="5372100"/>
          <p14:tracePt t="137438" x="1541463" y="5399088"/>
          <p14:tracePt t="137454" x="1531938" y="5408613"/>
          <p14:tracePt t="137525" x="1522413" y="5408613"/>
          <p14:tracePt t="137532" x="1512888" y="5416550"/>
          <p14:tracePt t="137548" x="1504950" y="5426075"/>
          <p14:tracePt t="137620" x="1495425" y="5426075"/>
          <p14:tracePt t="137653" x="1495425" y="5435600"/>
          <p14:tracePt t="137669" x="1485900" y="5445125"/>
          <p14:tracePt t="137707" x="1476375" y="5453063"/>
          <p14:tracePt t="137747" x="1468438" y="5453063"/>
          <p14:tracePt t="137755" x="1458913" y="5453063"/>
          <p14:tracePt t="137771" x="1449388" y="5453063"/>
          <p14:tracePt t="137787" x="1431925" y="5462588"/>
          <p14:tracePt t="137847" x="1422400" y="5462588"/>
          <p14:tracePt t="137923" x="1412875" y="5462588"/>
          <p14:tracePt t="138118" x="1403350" y="5462588"/>
          <p14:tracePt t="138131" x="1403350" y="5445125"/>
          <p14:tracePt t="138139" x="1403350" y="5416550"/>
          <p14:tracePt t="138147" x="1403350" y="5399088"/>
          <p14:tracePt t="138155" x="1403350" y="5362575"/>
          <p14:tracePt t="138171" x="1412875" y="5353050"/>
          <p14:tracePt t="138178" x="1412875" y="5343525"/>
          <p14:tracePt t="138195" x="1412875" y="5326063"/>
          <p14:tracePt t="138211" x="1412875" y="5316538"/>
          <p14:tracePt t="138227" x="1412875" y="5307013"/>
          <p14:tracePt t="138243" x="1412875" y="5299075"/>
          <p14:tracePt t="138267" x="1412875" y="5289550"/>
          <p14:tracePt t="138555" x="1422400" y="5270500"/>
          <p14:tracePt t="138563" x="1439863" y="5262563"/>
          <p14:tracePt t="138571" x="1458913" y="5226050"/>
          <p14:tracePt t="138579" x="1468438" y="5216525"/>
          <p14:tracePt t="138588" x="1476375" y="5216525"/>
          <p14:tracePt t="138595" x="1485900" y="5207000"/>
          <p14:tracePt t="138602" x="1495425" y="5197475"/>
          <p14:tracePt t="138612" x="1495425" y="5189538"/>
          <p14:tracePt t="138619" x="1495425" y="5180013"/>
          <p14:tracePt t="139301" x="1504950" y="5170488"/>
          <p14:tracePt t="139306" x="1522413" y="5160963"/>
          <p14:tracePt t="139315" x="1531938" y="5143500"/>
          <p14:tracePt t="139331" x="1541463" y="5133975"/>
          <p14:tracePt t="139339" x="1549400" y="5133975"/>
          <p14:tracePt t="139501" x="1568450" y="5133975"/>
          <p14:tracePt t="139519" x="1585913" y="5133975"/>
          <p14:tracePt t="139522" x="1622425" y="5133975"/>
          <p14:tracePt t="139531" x="1649413" y="5133975"/>
          <p14:tracePt t="139539" x="1677988" y="5133975"/>
          <p14:tracePt t="139547" x="1714500" y="5133975"/>
          <p14:tracePt t="139555" x="1758950" y="5133975"/>
          <p14:tracePt t="139563" x="1778000" y="5133975"/>
          <p14:tracePt t="139571" x="1814513" y="5133975"/>
          <p14:tracePt t="139579" x="1831975" y="5133975"/>
          <p14:tracePt t="139587" x="1851025" y="5133975"/>
          <p14:tracePt t="139594" x="1868488" y="5133975"/>
          <p14:tracePt t="139611" x="1878013" y="5133975"/>
          <p14:tracePt t="139619" x="1895475" y="5133975"/>
          <p14:tracePt t="139627" x="1905000" y="5133975"/>
          <p14:tracePt t="140421" x="1887538" y="5133975"/>
          <p14:tracePt t="140429" x="1851025" y="5133975"/>
          <p14:tracePt t="140437" x="1824038" y="5133975"/>
          <p14:tracePt t="140445" x="1795463" y="5097463"/>
          <p14:tracePt t="140461" x="1778000" y="5097463"/>
          <p14:tracePt t="140471" x="1768475" y="5097463"/>
          <p14:tracePt t="140475" x="1751013" y="5097463"/>
          <p14:tracePt t="140485" x="1731963" y="5097463"/>
          <p14:tracePt t="140491" x="1714500" y="5097463"/>
          <p14:tracePt t="140499" x="1695450" y="5097463"/>
          <p14:tracePt t="140507" x="1668463" y="5097463"/>
          <p14:tracePt t="140515" x="1658938" y="5097463"/>
          <p14:tracePt t="140523" x="1622425" y="5097463"/>
          <p14:tracePt t="140531" x="1585913" y="5106988"/>
          <p14:tracePt t="140539" x="1576388" y="5106988"/>
          <p14:tracePt t="140547" x="1549400" y="5116513"/>
          <p14:tracePt t="140555" x="1522413" y="5126038"/>
          <p14:tracePt t="140565" x="1504950" y="5143500"/>
          <p14:tracePt t="140571" x="1495425" y="5143500"/>
          <p14:tracePt t="140579" x="1485900" y="5143500"/>
          <p14:tracePt t="140587" x="1476375" y="5153025"/>
          <p14:tracePt t="140669" x="1468438" y="5160963"/>
          <p14:tracePt t="140675" x="1458913" y="5160963"/>
          <p14:tracePt t="140683" x="1449388" y="5170488"/>
          <p14:tracePt t="140691" x="1449388" y="5180013"/>
          <p14:tracePt t="140707" x="1439863" y="5189538"/>
          <p14:tracePt t="140723" x="1431925" y="5197475"/>
          <p14:tracePt t="140741" x="1431925" y="5207000"/>
          <p14:tracePt t="140757" x="1431925" y="5216525"/>
          <p14:tracePt t="140765" x="1431925" y="5226050"/>
          <p14:tracePt t="140780" x="1431925" y="5233988"/>
          <p14:tracePt t="140790" x="1431925" y="5243513"/>
          <p14:tracePt t="140795" x="1431925" y="5253038"/>
          <p14:tracePt t="140803" x="1431925" y="5262563"/>
          <p14:tracePt t="140853" x="1431925" y="5270500"/>
          <p14:tracePt t="140870" x="1431925" y="5289550"/>
          <p14:tracePt t="140882" x="1431925" y="5299075"/>
          <p14:tracePt t="141057" x="1439863" y="5307013"/>
          <p14:tracePt t="141062" x="1439863" y="5316538"/>
          <p14:tracePt t="141076" x="1449388" y="5316538"/>
          <p14:tracePt t="141092" x="1449388" y="5326063"/>
          <p14:tracePt t="141101" x="1458913" y="5335588"/>
          <p14:tracePt t="141659" x="1458913" y="5343525"/>
          <p14:tracePt t="141669" x="1468438" y="5362575"/>
          <p14:tracePt t="141685" x="1468438" y="5372100"/>
          <p14:tracePt t="141690" x="1485900" y="5389563"/>
          <p14:tracePt t="141732" x="1485900" y="5399088"/>
          <p14:tracePt t="142155" x="1485900" y="5408613"/>
          <p14:tracePt t="142853" x="1485900" y="5399088"/>
          <p14:tracePt t="142860" x="1485900" y="5380038"/>
          <p14:tracePt t="142870" x="1485900" y="5353050"/>
          <p14:tracePt t="142877" x="1485900" y="5316538"/>
          <p14:tracePt t="142886" x="1485900" y="5289550"/>
          <p14:tracePt t="142902" x="1485900" y="5233988"/>
          <p14:tracePt t="142906" x="1485900" y="5226050"/>
          <p14:tracePt t="142914" x="1485900" y="5207000"/>
          <p14:tracePt t="142922" x="1485900" y="5189538"/>
          <p14:tracePt t="142930" x="1485900" y="5180013"/>
          <p14:tracePt t="142939" x="1495425" y="5153025"/>
          <p14:tracePt t="143091" x="1495425" y="5143500"/>
          <p14:tracePt t="143107" x="1485900" y="5143500"/>
          <p14:tracePt t="143140" x="1476375" y="5143500"/>
          <p14:tracePt t="143188" x="1476375" y="5153025"/>
          <p14:tracePt t="143196" x="1468438" y="5153025"/>
          <p14:tracePt t="143203" x="1458913" y="5160963"/>
          <p14:tracePt t="143220" x="1439863" y="5160963"/>
          <p14:tracePt t="143229" x="1431925" y="5170488"/>
          <p14:tracePt t="143236" x="1422400" y="5170488"/>
          <p14:tracePt t="143243" x="1403350" y="5180013"/>
          <p14:tracePt t="143253" x="1403350" y="5189538"/>
          <p14:tracePt t="143269" x="1385888" y="5197475"/>
          <p14:tracePt t="143276" x="1376363" y="5197475"/>
          <p14:tracePt t="143285" x="1358900" y="5207000"/>
          <p14:tracePt t="143299" x="1339850" y="5207000"/>
          <p14:tracePt t="143306" x="1330325" y="5207000"/>
          <p14:tracePt t="143340" x="1322388" y="5207000"/>
          <p14:tracePt t="143405" x="1312863" y="5216525"/>
          <p14:tracePt t="143410" x="1303338" y="5216525"/>
          <p14:tracePt t="143419" x="1293813" y="5216525"/>
          <p14:tracePt t="143426" x="1285875" y="5226050"/>
          <p14:tracePt t="143452" x="1276350" y="5233988"/>
          <p14:tracePt t="143469" x="1266825" y="5243513"/>
          <p14:tracePt t="144720" x="1266825" y="5233988"/>
          <p14:tracePt t="144739" x="1276350" y="5226050"/>
          <p14:tracePt t="144851" x="1285875" y="5226050"/>
          <p14:tracePt t="145252" x="1276350" y="5226050"/>
          <p14:tracePt t="145259" x="1249363" y="5233988"/>
          <p14:tracePt t="145270" x="1230313" y="5243513"/>
          <p14:tracePt t="145276" x="1203325" y="5253038"/>
          <p14:tracePt t="145286" x="1185863" y="5262563"/>
          <p14:tracePt t="145293" x="1139825" y="5280025"/>
          <p14:tracePt t="145304" x="1130300" y="5289550"/>
          <p14:tracePt t="145308" x="1103313" y="5299075"/>
          <p14:tracePt t="145324" x="1084263" y="5307013"/>
          <p14:tracePt t="145332" x="1076325" y="5316538"/>
          <p14:tracePt t="145340" x="1066800" y="5326063"/>
          <p14:tracePt t="145350" x="1057275" y="5335588"/>
          <p14:tracePt t="145371" x="1047750" y="5335588"/>
          <p14:tracePt t="145379" x="1039813" y="5343525"/>
          <p14:tracePt t="145387" x="1030288" y="5343525"/>
          <p14:tracePt t="145395" x="1020763" y="5353050"/>
          <p14:tracePt t="145406" x="1020763" y="5362575"/>
          <p14:tracePt t="145413" x="1020763" y="5372100"/>
          <p14:tracePt t="145420" x="1011238" y="5399088"/>
          <p14:tracePt t="145427" x="1011238" y="5416550"/>
          <p14:tracePt t="145435" x="1011238" y="5426075"/>
          <p14:tracePt t="145442" x="1011238" y="5435600"/>
          <p14:tracePt t="145451" x="1011238" y="5445125"/>
          <p14:tracePt t="145459" x="1011238" y="5453063"/>
          <p14:tracePt t="145468" x="1011238" y="5472113"/>
          <p14:tracePt t="145474" x="1020763" y="5481638"/>
          <p14:tracePt t="145483" x="1030288" y="5489575"/>
          <p14:tracePt t="145491" x="1039813" y="5489575"/>
          <p14:tracePt t="145499" x="1066800" y="5499100"/>
          <p14:tracePt t="145517" x="1093788" y="5518150"/>
          <p14:tracePt t="145524" x="1103313" y="5518150"/>
          <p14:tracePt t="145532" x="1120775" y="5518150"/>
          <p14:tracePt t="145540" x="1157288" y="5535613"/>
          <p14:tracePt t="145548" x="1166813" y="5535613"/>
          <p14:tracePt t="145556" x="1193800" y="5545138"/>
          <p14:tracePt t="145564" x="1212850" y="5545138"/>
          <p14:tracePt t="145572" x="1239838" y="5545138"/>
          <p14:tracePt t="145583" x="1249363" y="5545138"/>
          <p14:tracePt t="145588" x="1276350" y="5545138"/>
          <p14:tracePt t="145596" x="1285875" y="5545138"/>
          <p14:tracePt t="145603" x="1303338" y="5545138"/>
          <p14:tracePt t="145611" x="1322388" y="5545138"/>
          <p14:tracePt t="145628" x="1330325" y="5545138"/>
          <p14:tracePt t="145635" x="1349375" y="5554663"/>
          <p14:tracePt t="145643" x="1366838" y="5554663"/>
          <p14:tracePt t="145650" x="1376363" y="5554663"/>
          <p14:tracePt t="145659" x="1385888" y="5554663"/>
          <p14:tracePt t="145667" x="1403350" y="5554663"/>
          <p14:tracePt t="145675" x="1422400" y="5562600"/>
          <p14:tracePt t="145722" x="1439863" y="5562600"/>
          <p14:tracePt t="145731" x="1449388" y="5562600"/>
          <p14:tracePt t="145739" x="1458913" y="5562600"/>
          <p14:tracePt t="152803" x="1458913" y="5599113"/>
          <p14:tracePt t="152811" x="1449388" y="5626100"/>
          <p14:tracePt t="152819" x="1439863" y="5672138"/>
          <p14:tracePt t="152827" x="1439863" y="5691188"/>
          <p14:tracePt t="152835" x="1439863" y="5708650"/>
          <p14:tracePt t="152844" x="1439863" y="5735638"/>
          <p14:tracePt t="152851" x="1439863" y="5745163"/>
          <p14:tracePt t="152860" x="1439863" y="5764213"/>
          <p14:tracePt t="153379" x="1522413" y="5764213"/>
          <p14:tracePt t="153386" x="1685925" y="5764213"/>
          <p14:tracePt t="153395" x="1887538" y="5764213"/>
          <p14:tracePt t="153403" x="2051050" y="5764213"/>
          <p14:tracePt t="153411" x="2214563" y="5800725"/>
          <p14:tracePt t="153419" x="2360613" y="5808663"/>
          <p14:tracePt t="153427" x="2506663" y="5845175"/>
          <p14:tracePt t="153436" x="2635250" y="5854700"/>
          <p14:tracePt t="153443" x="2698750" y="5864225"/>
          <p14:tracePt t="153451" x="2771775" y="5881688"/>
          <p14:tracePt t="153458" x="2789238" y="5881688"/>
          <p14:tracePt t="153555" x="2798763" y="5881688"/>
          <p14:tracePt t="153562" x="2798763" y="5873750"/>
          <p14:tracePt t="153571" x="2798763" y="5864225"/>
          <p14:tracePt t="153578" x="2798763" y="5854700"/>
          <p14:tracePt t="153587" x="2798763" y="5837238"/>
          <p14:tracePt t="153595" x="2798763" y="5827713"/>
          <p14:tracePt t="153603" x="2798763" y="5818188"/>
          <p14:tracePt t="153611" x="2798763" y="5808663"/>
          <p14:tracePt t="153627" x="2798763" y="5791200"/>
          <p14:tracePt t="153980" x="2789238" y="5818188"/>
          <p14:tracePt t="153988" x="2781300" y="5837238"/>
          <p14:tracePt t="153996" x="2771775" y="5864225"/>
          <p14:tracePt t="154004" x="2744788" y="5891213"/>
          <p14:tracePt t="154014" x="2735263" y="5910263"/>
          <p14:tracePt t="154022" x="2708275" y="5937250"/>
          <p14:tracePt t="154031" x="2698750" y="5946775"/>
          <p14:tracePt t="154034" x="2679700" y="5964238"/>
          <p14:tracePt t="154043" x="2652713" y="5991225"/>
          <p14:tracePt t="154052" x="2652713" y="6000750"/>
          <p14:tracePt t="154058" x="2643188" y="6010275"/>
          <p14:tracePt t="154067" x="2635250" y="6018213"/>
          <p14:tracePt t="154342" x="2625725" y="6000750"/>
          <p14:tracePt t="154363" x="2606675" y="5973763"/>
          <p14:tracePt t="154387" x="2606675" y="5964238"/>
          <p14:tracePt t="154403" x="2606675" y="5954713"/>
          <p14:tracePt t="154439" x="2606675" y="5937250"/>
          <p14:tracePt t="154460" x="2606675" y="5927725"/>
          <p14:tracePt t="154475" x="2606675" y="5918200"/>
          <p14:tracePt t="154547" x="2606675" y="5900738"/>
          <p14:tracePt t="154755" x="2598738" y="5891213"/>
          <p14:tracePt t="154763" x="2589213" y="5891213"/>
          <p14:tracePt t="154771" x="2579688" y="5891213"/>
          <p14:tracePt t="154779" x="2543175" y="5900738"/>
          <p14:tracePt t="154787" x="2525713" y="5937250"/>
          <p14:tracePt t="154795" x="2506663" y="5954713"/>
          <p14:tracePt t="154803" x="2498725" y="5954713"/>
          <p14:tracePt t="154811" x="2462213" y="5983288"/>
          <p14:tracePt t="154829" x="2452688" y="5983288"/>
          <p14:tracePt t="154834" x="2443163" y="5991225"/>
          <p14:tracePt t="154843" x="2433638" y="5991225"/>
          <p14:tracePt t="154963" x="2406650" y="5991225"/>
          <p14:tracePt t="154971" x="2370138" y="5991225"/>
          <p14:tracePt t="154979" x="2343150" y="5991225"/>
          <p14:tracePt t="154987" x="2324100" y="5991225"/>
          <p14:tracePt t="154995" x="2316163" y="5991225"/>
          <p14:tracePt t="155003" x="2297113" y="5991225"/>
          <p14:tracePt t="155011" x="2287588" y="6000750"/>
          <p14:tracePt t="155255" x="2270125" y="6018213"/>
          <p14:tracePt t="155277" x="2243138" y="6037263"/>
          <p14:tracePt t="155286" x="2233613" y="6046788"/>
          <p14:tracePt t="155293" x="2214563" y="6064250"/>
          <p14:tracePt t="155301" x="2197100" y="6083300"/>
          <p14:tracePt t="155307" x="2187575" y="6100763"/>
          <p14:tracePt t="155314" x="2179638" y="6119813"/>
          <p14:tracePt t="155323" x="2170113" y="6156325"/>
          <p14:tracePt t="155331" x="2151063" y="6173788"/>
          <p14:tracePt t="155339" x="2143125" y="6183313"/>
          <p14:tracePt t="155347" x="2133600" y="6210300"/>
          <p14:tracePt t="155355" x="2124075" y="6210300"/>
          <p14:tracePt t="155363" x="2106613" y="6229350"/>
          <p14:tracePt t="155371" x="2106613" y="6237288"/>
          <p14:tracePt t="155386" x="2097088" y="6256338"/>
          <p14:tracePt t="155491" x="2087563" y="6256338"/>
          <p14:tracePt t="155523" x="2078038" y="6256338"/>
          <p14:tracePt t="155661" x="2060575" y="6265863"/>
          <p14:tracePt t="155676" x="2060575" y="6283325"/>
          <p14:tracePt t="155684" x="2051050" y="6292850"/>
          <p14:tracePt t="155692" x="2041525" y="6302375"/>
          <p14:tracePt t="155699" x="2041525" y="6310313"/>
          <p14:tracePt t="155707" x="2033588" y="6356350"/>
          <p14:tracePt t="155714" x="2024063" y="6365875"/>
          <p14:tracePt t="155723" x="2014538" y="6383338"/>
          <p14:tracePt t="155731" x="2014538" y="6392863"/>
          <p14:tracePt t="155739" x="2005013" y="6392863"/>
          <p14:tracePt t="155755" x="2005013" y="6411913"/>
          <p14:tracePt t="156240" x="2005013" y="6419850"/>
          <p14:tracePt t="156242" x="1997075" y="6429375"/>
          <p14:tracePt t="156251" x="1997075" y="6438900"/>
          <p14:tracePt t="156267" x="1997075" y="6456363"/>
          <p14:tracePt t="156302" x="1997075" y="6465888"/>
          <p14:tracePt t="156317" x="1997075" y="6475413"/>
          <p14:tracePt t="156324" x="1997075" y="6492875"/>
          <p14:tracePt t="156340" x="1997075" y="6502400"/>
          <p14:tracePt t="156351" x="1997075" y="6511925"/>
          <p14:tracePt t="156364" x="1997075" y="6529388"/>
          <p14:tracePt t="156371" x="1997075" y="6538913"/>
          <p14:tracePt t="156379" x="1987550" y="6548438"/>
          <p14:tracePt t="156387" x="1978025" y="6556375"/>
          <p14:tracePt t="159404" x="2005013" y="6548438"/>
          <p14:tracePt t="159411" x="2033588" y="6538913"/>
          <p14:tracePt t="159420" x="2097088" y="6529388"/>
          <p14:tracePt t="159427" x="2151063" y="6529388"/>
          <p14:tracePt t="159434" x="2206625" y="6529388"/>
          <p14:tracePt t="159443" x="2233613" y="6519863"/>
          <p14:tracePt t="159451" x="2287588" y="6519863"/>
          <p14:tracePt t="159458" x="2333625" y="6492875"/>
          <p14:tracePt t="159469" x="2360613" y="6492875"/>
          <p14:tracePt t="159476" x="2397125" y="6492875"/>
          <p14:tracePt t="159485" x="2416175" y="6483350"/>
          <p14:tracePt t="159492" x="2433638" y="6483350"/>
          <p14:tracePt t="159502" x="2452688" y="6483350"/>
          <p14:tracePt t="159508" x="2452688" y="6475413"/>
          <p14:tracePt t="159523" x="2470150" y="6475413"/>
          <p14:tracePt t="159538" x="2479675" y="6475413"/>
          <p14:tracePt t="159547" x="2489200" y="6475413"/>
          <p14:tracePt t="159612" x="2498725" y="6465888"/>
          <p14:tracePt t="160206" x="2516188" y="6465888"/>
          <p14:tracePt t="164541" x="2570163" y="6446838"/>
          <p14:tracePt t="164549" x="2606675" y="6365875"/>
          <p14:tracePt t="164556" x="2662238" y="6283325"/>
          <p14:tracePt t="164565" x="2679700" y="6219825"/>
          <p14:tracePt t="164571" x="2716213" y="6146800"/>
          <p14:tracePt t="164579" x="2725738" y="6083300"/>
          <p14:tracePt t="164587" x="2744788" y="6010275"/>
          <p14:tracePt t="164595" x="2752725" y="5964238"/>
          <p14:tracePt t="164603" x="2781300" y="5900738"/>
          <p14:tracePt t="164611" x="2789238" y="5864225"/>
          <p14:tracePt t="164619" x="2789238" y="5827713"/>
          <p14:tracePt t="164627" x="2789238" y="5791200"/>
          <p14:tracePt t="164635" x="2789238" y="5764213"/>
          <p14:tracePt t="164645" x="2789238" y="5727700"/>
          <p14:tracePt t="164659" x="2789238" y="5718175"/>
          <p14:tracePt t="164874" x="2789238" y="5691188"/>
          <p14:tracePt t="164883" x="2789238" y="5681663"/>
          <p14:tracePt t="164891" x="2781300" y="5654675"/>
          <p14:tracePt t="164899" x="2771775" y="5626100"/>
          <p14:tracePt t="164916" x="2708275" y="5508625"/>
          <p14:tracePt t="164923" x="2671763" y="5445125"/>
          <p14:tracePt t="164932" x="2643188" y="5362575"/>
          <p14:tracePt t="164940" x="2606675" y="5262563"/>
          <p14:tracePt t="164951" x="2562225" y="5160963"/>
          <p14:tracePt t="164954" x="2533650" y="5070475"/>
          <p14:tracePt t="164963" x="2462213" y="4951413"/>
          <p14:tracePt t="164971" x="2433638" y="4906963"/>
          <p14:tracePt t="164979" x="2379663" y="4787900"/>
          <p14:tracePt t="164987" x="2333625" y="4678363"/>
          <p14:tracePt t="164995" x="2297113" y="4559300"/>
          <p14:tracePt t="165002" x="2224088" y="4459288"/>
          <p14:tracePt t="165011" x="2206625" y="4349750"/>
          <p14:tracePt t="165018" x="2179638" y="4268788"/>
          <p14:tracePt t="165027" x="2170113" y="4213225"/>
          <p14:tracePt t="165035" x="2160588" y="4130675"/>
          <p14:tracePt t="165043" x="2160588" y="4094163"/>
          <p14:tracePt t="165051" x="2143125" y="4040188"/>
          <p14:tracePt t="165059" x="2143125" y="3994150"/>
          <p14:tracePt t="165067" x="2124075" y="3948113"/>
          <p14:tracePt t="165074" x="2124075" y="3921125"/>
          <p14:tracePt t="165084" x="2124075" y="3894138"/>
          <p14:tracePt t="165091" x="2124075" y="3884613"/>
          <p14:tracePt t="165099" x="2114550" y="3848100"/>
          <p14:tracePt t="165106" x="2097088" y="3830638"/>
          <p14:tracePt t="165332" x="2097088" y="3811588"/>
          <p14:tracePt t="165339" x="2097088" y="3794125"/>
          <p14:tracePt t="165350" x="2097088" y="3767138"/>
          <p14:tracePt t="165354" x="2124075" y="3721100"/>
          <p14:tracePt t="165363" x="2133600" y="3675063"/>
          <p14:tracePt t="165370" x="2151063" y="3621088"/>
          <p14:tracePt t="165379" x="2197100" y="3502025"/>
          <p14:tracePt t="165386" x="2243138" y="3382963"/>
          <p14:tracePt t="165395" x="2287588" y="3273425"/>
          <p14:tracePt t="165403" x="2343150" y="3136900"/>
          <p14:tracePt t="165411" x="2397125" y="3017838"/>
          <p14:tracePt t="165419" x="2443163" y="2890838"/>
          <p14:tracePt t="165427" x="2470150" y="2790825"/>
          <p14:tracePt t="165435" x="2498725" y="2698750"/>
          <p14:tracePt t="165443" x="2516188" y="2589213"/>
          <p14:tracePt t="165451" x="2552700" y="2508250"/>
          <p14:tracePt t="165459" x="2570163" y="2408238"/>
          <p14:tracePt t="165467" x="2570163" y="2352675"/>
          <p14:tracePt t="165474" x="2579688" y="2298700"/>
          <p14:tracePt t="165484" x="2579688" y="2243138"/>
          <p14:tracePt t="165490" x="2579688" y="2197100"/>
          <p14:tracePt t="165499" x="2579688" y="2170113"/>
          <p14:tracePt t="165506" x="2579688" y="2152650"/>
          <p14:tracePt t="165515" x="2579688" y="2143125"/>
          <p14:tracePt t="165740" x="2579688" y="2116138"/>
          <p14:tracePt t="165749" x="2579688" y="2106613"/>
          <p14:tracePt t="165755" x="2562225" y="2060575"/>
          <p14:tracePt t="165763" x="2552700" y="2016125"/>
          <p14:tracePt t="165770" x="2533650" y="1960563"/>
          <p14:tracePt t="165779" x="2525713" y="1897063"/>
          <p14:tracePt t="165787" x="2506663" y="1851025"/>
          <p14:tracePt t="165795" x="2498725" y="1824038"/>
          <p14:tracePt t="165802" x="2498725" y="1797050"/>
          <p14:tracePt t="165810" x="2489200" y="1778000"/>
          <p14:tracePt t="165819" x="2479675" y="1768475"/>
          <p14:tracePt t="167364" x="2498725" y="1724025"/>
          <p14:tracePt t="167371" x="2525713" y="1704975"/>
          <p14:tracePt t="167379" x="2562225" y="1687513"/>
          <p14:tracePt t="167387" x="2598738" y="1668463"/>
          <p14:tracePt t="167395" x="2679700" y="1651000"/>
          <p14:tracePt t="167403" x="2689225" y="1641475"/>
          <p14:tracePt t="167411" x="2725738" y="1631950"/>
          <p14:tracePt t="167419" x="2781300" y="1631950"/>
          <p14:tracePt t="167427" x="2817813" y="1631950"/>
          <p14:tracePt t="167435" x="2835275" y="1631950"/>
          <p14:tracePt t="167443" x="2852738" y="1631950"/>
          <p14:tracePt t="167451" x="2881313" y="1631950"/>
          <p14:tracePt t="167467" x="2889250" y="1631950"/>
          <p14:tracePt t="167476" x="2898775" y="1631950"/>
          <p14:tracePt t="167510" x="2908300" y="1641475"/>
          <p14:tracePt t="167526" x="2908300" y="1651000"/>
          <p14:tracePt t="167533" x="2917825" y="1668463"/>
          <p14:tracePt t="167541" x="2954338" y="1714500"/>
          <p14:tracePt t="167549" x="2962275" y="1741488"/>
          <p14:tracePt t="167559" x="2981325" y="1787525"/>
          <p14:tracePt t="167562" x="2981325" y="1814513"/>
          <p14:tracePt t="167571" x="3008313" y="1860550"/>
          <p14:tracePt t="167579" x="3017838" y="1887538"/>
          <p14:tracePt t="167587" x="3027363" y="1933575"/>
          <p14:tracePt t="167594" x="3035300" y="1951038"/>
          <p14:tracePt t="167603" x="3035300" y="1979613"/>
          <p14:tracePt t="167611" x="3035300" y="1997075"/>
          <p14:tracePt t="167619" x="3035300" y="2024063"/>
          <p14:tracePt t="167627" x="3044825" y="2043113"/>
          <p14:tracePt t="167635" x="3044825" y="2070100"/>
          <p14:tracePt t="167643" x="3044825" y="2079625"/>
          <p14:tracePt t="167651" x="3044825" y="2089150"/>
          <p14:tracePt t="167659" x="3044825" y="2097088"/>
          <p14:tracePt t="167667" x="3044825" y="2116138"/>
          <p14:tracePt t="167675" x="3044825" y="2125663"/>
          <p14:tracePt t="167699" x="3044825" y="2133600"/>
          <p14:tracePt t="168387" x="3044825" y="2152650"/>
          <p14:tracePt t="168395" x="3044825" y="2170113"/>
          <p14:tracePt t="168403" x="3044825" y="2197100"/>
          <p14:tracePt t="168411" x="3044825" y="2252663"/>
          <p14:tracePt t="168419" x="3044825" y="2289175"/>
          <p14:tracePt t="168427" x="3071813" y="2343150"/>
          <p14:tracePt t="168435" x="3090863" y="2425700"/>
          <p14:tracePt t="168443" x="3144838" y="2489200"/>
          <p14:tracePt t="168451" x="3171825" y="2571750"/>
          <p14:tracePt t="168459" x="3227388" y="2654300"/>
          <p14:tracePt t="168466" x="3281363" y="2735263"/>
          <p14:tracePt t="168475" x="3309938" y="2790825"/>
          <p14:tracePt t="168483" x="3346450" y="2854325"/>
          <p14:tracePt t="168491" x="3373438" y="2900363"/>
          <p14:tracePt t="168498" x="3390900" y="2946400"/>
          <p14:tracePt t="168510" x="3400425" y="2990850"/>
          <p14:tracePt t="168518" x="3400425" y="3017838"/>
          <p14:tracePt t="168525" x="3400425" y="3073400"/>
          <p14:tracePt t="168534" x="3400425" y="3146425"/>
          <p14:tracePt t="168544" x="3400425" y="3219450"/>
          <p14:tracePt t="168546" x="3400425" y="3328988"/>
          <p14:tracePt t="168554" x="3400425" y="3438525"/>
          <p14:tracePt t="168563" x="3400425" y="3548063"/>
          <p14:tracePt t="168571" x="3400425" y="3694113"/>
          <p14:tracePt t="168579" x="3400425" y="3840163"/>
          <p14:tracePt t="168587" x="3400425" y="3984625"/>
          <p14:tracePt t="168595" x="3400425" y="4113213"/>
          <p14:tracePt t="168603" x="3400425" y="4222750"/>
          <p14:tracePt t="168611" x="3400425" y="4313238"/>
          <p14:tracePt t="168619" x="3400425" y="4376738"/>
          <p14:tracePt t="168627" x="3400425" y="4449763"/>
          <p14:tracePt t="168635" x="3382963" y="4514850"/>
          <p14:tracePt t="168643" x="3382963" y="4568825"/>
          <p14:tracePt t="168651" x="3373438" y="4660900"/>
          <p14:tracePt t="168659" x="3317875" y="4724400"/>
          <p14:tracePt t="168667" x="3317875" y="4797425"/>
          <p14:tracePt t="168675" x="3309938" y="4878388"/>
          <p14:tracePt t="168684" x="3300413" y="4914900"/>
          <p14:tracePt t="168690" x="3273425" y="4997450"/>
          <p14:tracePt t="168698" x="3244850" y="5080000"/>
          <p14:tracePt t="168707" x="3236913" y="5116513"/>
          <p14:tracePt t="168715" x="3200400" y="5180013"/>
          <p14:tracePt t="168723" x="3171825" y="5243513"/>
          <p14:tracePt t="168731" x="3144838" y="5307013"/>
          <p14:tracePt t="168739" x="3136900" y="5316538"/>
          <p14:tracePt t="168747" x="3127375" y="5353050"/>
          <p14:tracePt t="168756" x="3117850" y="5380038"/>
          <p14:tracePt t="168764" x="3100388" y="5399088"/>
          <p14:tracePt t="168772" x="3090863" y="5435600"/>
          <p14:tracePt t="168785" x="3081338" y="5453063"/>
          <p14:tracePt t="168788" x="3081338" y="5481638"/>
          <p14:tracePt t="168796" x="3071813" y="5499100"/>
          <p14:tracePt t="168804" x="3035300" y="5518150"/>
          <p14:tracePt t="168812" x="3035300" y="5526088"/>
          <p14:tracePt t="168820" x="3035300" y="5545138"/>
          <p14:tracePt t="168828" x="3035300" y="5572125"/>
          <p14:tracePt t="168836" x="3035300" y="5599113"/>
          <p14:tracePt t="168844" x="3017838" y="5645150"/>
          <p14:tracePt t="168852" x="2998788" y="5672138"/>
          <p14:tracePt t="168860" x="2998788" y="5691188"/>
          <p14:tracePt t="168869" x="2990850" y="5708650"/>
          <p14:tracePt t="168876" x="2990850" y="5727700"/>
          <p14:tracePt t="168887" x="2990850" y="5735638"/>
          <p14:tracePt t="168892" x="2981325" y="5745163"/>
          <p14:tracePt t="168901" x="2981325" y="5764213"/>
          <p14:tracePt t="168908" x="2971800" y="5764213"/>
          <p14:tracePt t="168917" x="2971800" y="5772150"/>
          <p14:tracePt t="168934" x="2962275" y="5791200"/>
          <p14:tracePt t="168942" x="2944813" y="5808663"/>
          <p14:tracePt t="168948" x="2925763" y="5845175"/>
          <p14:tracePt t="168959" x="2898775" y="5873750"/>
          <p14:tracePt t="168962" x="2881313" y="5891213"/>
          <p14:tracePt t="168971" x="2835275" y="5918200"/>
          <p14:tracePt t="168980" x="2771775" y="5954713"/>
          <p14:tracePt t="168988" x="2725738" y="5991225"/>
          <p14:tracePt t="168996" x="2662238" y="6027738"/>
          <p14:tracePt t="169004" x="2606675" y="6064250"/>
          <p14:tracePt t="169012" x="2562225" y="6110288"/>
          <p14:tracePt t="169020" x="2516188" y="6137275"/>
          <p14:tracePt t="169029" x="2470150" y="6173788"/>
          <p14:tracePt t="169036" x="2433638" y="6192838"/>
          <p14:tracePt t="169044" x="2389188" y="6229350"/>
          <p14:tracePt t="169051" x="2360613" y="6237288"/>
          <p14:tracePt t="169059" x="2352675" y="6246813"/>
          <p14:tracePt t="169069" x="2324100" y="6265863"/>
          <p14:tracePt t="169075" x="2316163" y="6265863"/>
          <p14:tracePt t="169084" x="2297113" y="6273800"/>
          <p14:tracePt t="169091" x="2270125" y="6283325"/>
          <p14:tracePt t="169099" x="2260600" y="6283325"/>
          <p14:tracePt t="169107" x="2251075" y="6283325"/>
          <p14:tracePt t="169116" x="2233613" y="6302375"/>
          <p14:tracePt t="169123" x="2224088" y="6310313"/>
          <p14:tracePt t="169131" x="2206625" y="6310313"/>
          <p14:tracePt t="169139" x="2187575" y="6319838"/>
          <p14:tracePt t="169147" x="2170113" y="6319838"/>
          <p14:tracePt t="169155" x="2160588" y="6329363"/>
          <p14:tracePt t="169164" x="2151063" y="6329363"/>
          <p14:tracePt t="169171" x="2151063" y="6338888"/>
          <p14:tracePt t="170909" x="2143125" y="6346825"/>
          <p14:tracePt t="170933" x="2143125" y="6356350"/>
          <p14:tracePt t="170989" x="2143125" y="6375400"/>
          <p14:tracePt t="171022" x="2143125" y="6383338"/>
          <p14:tracePt t="171043" x="2143125" y="6392863"/>
          <p14:tracePt t="171075" x="2143125" y="6402388"/>
          <p14:tracePt t="171652" x="2143125" y="6411913"/>
          <p14:tracePt t="171661" x="2151063" y="6411913"/>
          <p14:tracePt t="171667" x="2179638" y="6402388"/>
          <p14:tracePt t="171677" x="2197100" y="6383338"/>
          <p14:tracePt t="171684" x="2206625" y="6375400"/>
          <p14:tracePt t="171691" x="2224088" y="6365875"/>
          <p14:tracePt t="171704" x="2233613" y="6365875"/>
          <p14:tracePt t="171707" x="2251075" y="6346825"/>
          <p14:tracePt t="171722" x="2260600" y="6338888"/>
          <p14:tracePt t="171733" x="2270125" y="6329363"/>
          <p14:tracePt t="171740" x="2279650" y="6329363"/>
          <p14:tracePt t="171750" x="2287588" y="6319838"/>
          <p14:tracePt t="171756" x="2287588" y="6310313"/>
          <p14:tracePt t="171767" x="2297113" y="6310313"/>
          <p14:tracePt t="174494" x="2306638" y="6310313"/>
          <p14:tracePt t="174579" x="2297113" y="6310313"/>
          <p14:tracePt t="174587" x="2297113" y="6319838"/>
          <p14:tracePt t="174604" x="2287588" y="6338888"/>
          <p14:tracePt t="174653" x="2279650" y="6346825"/>
          <p14:tracePt t="178381" x="2343150" y="6319838"/>
          <p14:tracePt t="178389" x="2479675" y="6229350"/>
          <p14:tracePt t="178402" x="2698750" y="6146800"/>
          <p14:tracePt t="178403" x="2852738" y="6037263"/>
          <p14:tracePt t="178411" x="3035300" y="5991225"/>
          <p14:tracePt t="178419" x="3254375" y="5927725"/>
          <p14:tracePt t="178427" x="3509963" y="5873750"/>
          <p14:tracePt t="178435" x="3783013" y="5837238"/>
          <p14:tracePt t="178443" x="4057650" y="5818188"/>
          <p14:tracePt t="178451" x="4275138" y="5764213"/>
          <p14:tracePt t="178459" x="4476750" y="5754688"/>
          <p14:tracePt t="178467" x="4686300" y="5699125"/>
          <p14:tracePt t="178475" x="4895850" y="5672138"/>
          <p14:tracePt t="178483" x="5078413" y="5654675"/>
          <p14:tracePt t="178491" x="5241925" y="5626100"/>
          <p14:tracePt t="178500" x="5451475" y="5581650"/>
          <p14:tracePt t="178508" x="5670550" y="5526088"/>
          <p14:tracePt t="178516" x="5899150" y="5453063"/>
          <p14:tracePt t="178524" x="6089650" y="5408613"/>
          <p14:tracePt t="178533" x="6326188" y="5343525"/>
          <p14:tracePt t="178540" x="6664325" y="5233988"/>
          <p14:tracePt t="178554" x="6937375" y="5143500"/>
          <p14:tracePt t="178554" x="7275513" y="5033963"/>
          <p14:tracePt t="178566" x="7567613" y="4951413"/>
          <p14:tracePt t="178572" x="7877175" y="4851400"/>
          <p14:tracePt t="178582" x="8204200" y="4768850"/>
          <p14:tracePt t="178586" x="8542338" y="4668838"/>
          <p14:tracePt t="178595" x="8761413" y="4614863"/>
          <p14:tracePt t="178602" x="8988425" y="4541838"/>
        </p14:tracePtLst>
      </p14:laserTraceLst>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r>
              <a:rPr lang="en-US" altLang="ja-JP" dirty="0"/>
              <a:t>The benefit of </a:t>
            </a:r>
            <a:r>
              <a:rPr lang="en-US" altLang="ja-JP" dirty="0" err="1"/>
              <a:t>lr</a:t>
            </a:r>
            <a:r>
              <a:rPr lang="en-US" altLang="ja-JP" dirty="0"/>
              <a:t>/</a:t>
            </a:r>
            <a:r>
              <a:rPr lang="en-US" altLang="ja-JP" dirty="0" err="1"/>
              <a:t>sc</a:t>
            </a:r>
            <a:endParaRPr lang="en-US" altLang="ja-JP" dirty="0"/>
          </a:p>
        </p:txBody>
      </p:sp>
      <p:sp>
        <p:nvSpPr>
          <p:cNvPr id="18435" name="Rectangle 3"/>
          <p:cNvSpPr>
            <a:spLocks noGrp="1" noChangeArrowheads="1"/>
          </p:cNvSpPr>
          <p:nvPr>
            <p:ph type="body" idx="1"/>
          </p:nvPr>
        </p:nvSpPr>
        <p:spPr/>
        <p:txBody>
          <a:bodyPr/>
          <a:lstStyle/>
          <a:p>
            <a:pPr eaLnBrk="1" hangingPunct="1"/>
            <a:r>
              <a:rPr lang="en-US" altLang="ja-JP" sz="2800" dirty="0"/>
              <a:t>Locking bus system is not needed.</a:t>
            </a:r>
          </a:p>
          <a:p>
            <a:pPr eaLnBrk="1" hangingPunct="1"/>
            <a:r>
              <a:rPr lang="en-US" altLang="ja-JP" sz="2800" dirty="0"/>
              <a:t>Easy for implementation</a:t>
            </a:r>
          </a:p>
          <a:p>
            <a:pPr lvl="1" eaLnBrk="1" hangingPunct="1"/>
            <a:r>
              <a:rPr lang="en-US" altLang="ja-JP" sz="3100" dirty="0" err="1"/>
              <a:t>lr</a:t>
            </a:r>
            <a:r>
              <a:rPr lang="en-US" altLang="ja-JP" sz="3100" dirty="0"/>
              <a:t>: saves the memory address in the link register</a:t>
            </a:r>
          </a:p>
          <a:p>
            <a:pPr lvl="1" eaLnBrk="1" hangingPunct="1"/>
            <a:r>
              <a:rPr lang="en-US" altLang="ja-JP" sz="3100" dirty="0" err="1"/>
              <a:t>sc</a:t>
            </a:r>
            <a:r>
              <a:rPr lang="en-US" altLang="ja-JP" sz="3100" dirty="0"/>
              <a:t>: checks it before storing the data</a:t>
            </a:r>
          </a:p>
          <a:p>
            <a:pPr lvl="1" eaLnBrk="1" hangingPunct="1"/>
            <a:r>
              <a:rPr lang="en-US" altLang="ja-JP" sz="3100" dirty="0"/>
              <a:t>Invalidated with writing the data in the same address like the snoop cache.</a:t>
            </a:r>
          </a:p>
          <a:p>
            <a:pPr eaLnBrk="1" hangingPunct="1">
              <a:buFont typeface="Wingdings" panose="05000000000000000000" pitchFamily="2" charset="2"/>
              <a:buNone/>
            </a:pPr>
            <a:r>
              <a:rPr lang="en-US" altLang="ja-JP" sz="2800" dirty="0"/>
              <a:t>       </a:t>
            </a:r>
          </a:p>
          <a:p>
            <a:endParaRPr lang="ja-JP" altLang="en-US" dirty="0"/>
          </a:p>
        </p:txBody>
      </p:sp>
      <p:pic>
        <p:nvPicPr>
          <p:cNvPr id="2" name="オーディオ 1">
            <a:hlinkClick r:id="" action="ppaction://media"/>
            <a:extLst>
              <a:ext uri="{FF2B5EF4-FFF2-40B4-BE49-F238E27FC236}">
                <a16:creationId xmlns:a16="http://schemas.microsoft.com/office/drawing/2014/main" id="{5009142A-5A76-4C6F-BAFA-7D3248A6568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65958"/>
    </mc:Choice>
    <mc:Fallback>
      <p:transition spd="slow" advTm="659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468" x="8077200" y="3675063"/>
          <p14:tracePt t="476" x="7502525" y="3592513"/>
          <p14:tracePt t="484" x="6964363" y="3519488"/>
          <p14:tracePt t="492" x="6354763" y="3419475"/>
          <p14:tracePt t="500" x="5853113" y="3346450"/>
          <p14:tracePt t="508" x="5268913" y="3219450"/>
          <p14:tracePt t="516" x="4895850" y="3109913"/>
          <p14:tracePt t="524" x="4521200" y="3000375"/>
          <p14:tracePt t="534" x="4284663" y="2909888"/>
          <p14:tracePt t="543" x="4094163" y="2844800"/>
          <p14:tracePt t="550" x="3992563" y="2790825"/>
          <p14:tracePt t="559" x="3929063" y="2763838"/>
          <p14:tracePt t="566" x="3883025" y="2744788"/>
          <p14:tracePt t="575" x="3875088" y="2735263"/>
          <p14:tracePt t="582" x="3875088" y="2727325"/>
          <p14:tracePt t="597" x="3875088" y="2698750"/>
          <p14:tracePt t="614" x="3875088" y="2690813"/>
          <p14:tracePt t="629" x="3875088" y="2671763"/>
          <p14:tracePt t="639" x="3875088" y="2662238"/>
          <p14:tracePt t="645" x="3875088" y="2654300"/>
          <p14:tracePt t="662" x="3875088" y="2625725"/>
          <p14:tracePt t="670" x="3865563" y="2617788"/>
          <p14:tracePt t="686" x="3865563" y="2608263"/>
          <p14:tracePt t="694" x="3846513" y="2589213"/>
          <p14:tracePt t="710" x="3846513" y="2581275"/>
          <p14:tracePt t="718" x="3846513" y="2571750"/>
          <p14:tracePt t="728" x="3838575" y="2562225"/>
          <p14:tracePt t="734" x="3838575" y="2544763"/>
          <p14:tracePt t="758" x="3829050" y="2525713"/>
          <p14:tracePt t="877" x="3829050" y="2517775"/>
          <p14:tracePt t="885" x="3829050" y="2508250"/>
          <p14:tracePt t="893" x="3829050" y="2489200"/>
          <p14:tracePt t="901" x="3829050" y="2444750"/>
          <p14:tracePt t="910" x="3829050" y="2425700"/>
          <p14:tracePt t="918" x="3829050" y="2398713"/>
          <p14:tracePt t="926" x="3829050" y="2362200"/>
          <p14:tracePt t="934" x="3829050" y="2343150"/>
          <p14:tracePt t="942" x="3829050" y="2298700"/>
          <p14:tracePt t="950" x="3802063" y="2252663"/>
          <p14:tracePt t="958" x="3802063" y="2225675"/>
          <p14:tracePt t="966" x="3802063" y="2189163"/>
          <p14:tracePt t="977" x="3792538" y="2143125"/>
          <p14:tracePt t="981" x="3792538" y="2106613"/>
          <p14:tracePt t="990" x="3792538" y="2089150"/>
          <p14:tracePt t="997" x="3792538" y="2052638"/>
          <p14:tracePt t="1005" x="3792538" y="2043113"/>
          <p14:tracePt t="1013" x="3792538" y="2006600"/>
          <p14:tracePt t="1024" x="3792538" y="1997075"/>
          <p14:tracePt t="1028" x="3792538" y="1987550"/>
          <p14:tracePt t="1038" x="3792538" y="1970088"/>
          <p14:tracePt t="1044" x="3792538" y="1960563"/>
          <p14:tracePt t="1055" x="3792538" y="1951038"/>
          <p14:tracePt t="1060" x="3802063" y="1943100"/>
          <p14:tracePt t="1076" x="3802063" y="1914525"/>
          <p14:tracePt t="1093" x="3802063" y="1906588"/>
          <p14:tracePt t="64614" x="3810000" y="1897063"/>
          <p14:tracePt t="64622" x="3856038" y="1897063"/>
          <p14:tracePt t="64630" x="3984625" y="1897063"/>
          <p14:tracePt t="64638" x="4138613" y="1933575"/>
          <p14:tracePt t="64651" x="4321175" y="1997075"/>
          <p14:tracePt t="64653" x="4557713" y="2089150"/>
          <p14:tracePt t="64663" x="4813300" y="2143125"/>
          <p14:tracePt t="64670" x="5105400" y="2206625"/>
          <p14:tracePt t="64681" x="5397500" y="2279650"/>
          <p14:tracePt t="64684" x="5607050" y="2316163"/>
          <p14:tracePt t="64694" x="5889625" y="2352675"/>
          <p14:tracePt t="64700" x="6099175" y="2379663"/>
          <p14:tracePt t="64708" x="6335713" y="2398713"/>
          <p14:tracePt t="64717" x="6500813" y="2416175"/>
          <p14:tracePt t="64724" x="6764338" y="2471738"/>
          <p14:tracePt t="64732" x="7037388" y="2508250"/>
          <p14:tracePt t="64741" x="7283450" y="2544763"/>
          <p14:tracePt t="64749" x="7575550" y="2598738"/>
          <p14:tracePt t="64758" x="7831138" y="2654300"/>
          <p14:tracePt t="64766" x="7994650" y="2681288"/>
          <p14:tracePt t="64774" x="8286750" y="2754313"/>
          <p14:tracePt t="64783" x="8551863" y="2827338"/>
          <p14:tracePt t="64790" x="8888413" y="2936875"/>
        </p14:tracePtLst>
      </p14:laserTraceLst>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r>
              <a:rPr lang="en-US" altLang="ja-JP" dirty="0"/>
              <a:t>Implementing </a:t>
            </a:r>
            <a:r>
              <a:rPr lang="en-US" altLang="ja-JP" dirty="0" err="1"/>
              <a:t>lr</a:t>
            </a:r>
            <a:r>
              <a:rPr lang="en-US" altLang="ja-JP" dirty="0"/>
              <a:t> and </a:t>
            </a:r>
            <a:r>
              <a:rPr lang="en-US" altLang="ja-JP" dirty="0" err="1"/>
              <a:t>sc</a:t>
            </a:r>
            <a:endParaRPr lang="en-US" altLang="ja-JP" dirty="0"/>
          </a:p>
        </p:txBody>
      </p:sp>
      <p:sp>
        <p:nvSpPr>
          <p:cNvPr id="19459" name="Oval 4"/>
          <p:cNvSpPr>
            <a:spLocks noChangeArrowheads="1"/>
          </p:cNvSpPr>
          <p:nvPr/>
        </p:nvSpPr>
        <p:spPr bwMode="auto">
          <a:xfrm>
            <a:off x="1908175" y="1628775"/>
            <a:ext cx="863600" cy="792163"/>
          </a:xfrm>
          <a:prstGeom prst="ellipse">
            <a:avLst/>
          </a:prstGeom>
          <a:solidFill>
            <a:srgbClr val="CCFF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9460" name="Rectangle 5"/>
          <p:cNvSpPr>
            <a:spLocks noChangeArrowheads="1"/>
          </p:cNvSpPr>
          <p:nvPr/>
        </p:nvSpPr>
        <p:spPr bwMode="auto">
          <a:xfrm>
            <a:off x="1692275" y="3213100"/>
            <a:ext cx="1295400" cy="287338"/>
          </a:xfrm>
          <a:prstGeom prst="rect">
            <a:avLst/>
          </a:prstGeom>
          <a:solidFill>
            <a:srgbClr val="CC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a:t>1000</a:t>
            </a:r>
          </a:p>
        </p:txBody>
      </p:sp>
      <p:sp>
        <p:nvSpPr>
          <p:cNvPr id="19461" name="Line 6"/>
          <p:cNvSpPr>
            <a:spLocks noChangeShapeType="1"/>
          </p:cNvSpPr>
          <p:nvPr/>
        </p:nvSpPr>
        <p:spPr bwMode="auto">
          <a:xfrm>
            <a:off x="2339975" y="2420938"/>
            <a:ext cx="0" cy="7207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9462" name="Text Box 7"/>
          <p:cNvSpPr txBox="1">
            <a:spLocks noChangeArrowheads="1"/>
          </p:cNvSpPr>
          <p:nvPr/>
        </p:nvSpPr>
        <p:spPr bwMode="auto">
          <a:xfrm>
            <a:off x="2674937" y="2269810"/>
            <a:ext cx="121058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dirty="0" err="1"/>
              <a:t>lr</a:t>
            </a:r>
            <a:r>
              <a:rPr lang="en-US" altLang="ja-JP" dirty="0"/>
              <a:t> x2,0(x1)</a:t>
            </a:r>
          </a:p>
        </p:txBody>
      </p:sp>
      <p:sp>
        <p:nvSpPr>
          <p:cNvPr id="19463" name="Text Box 8"/>
          <p:cNvSpPr txBox="1">
            <a:spLocks noChangeArrowheads="1"/>
          </p:cNvSpPr>
          <p:nvPr/>
        </p:nvSpPr>
        <p:spPr bwMode="auto">
          <a:xfrm>
            <a:off x="663575" y="2439988"/>
            <a:ext cx="13716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R1=0x1000</a:t>
            </a:r>
          </a:p>
        </p:txBody>
      </p:sp>
      <p:sp>
        <p:nvSpPr>
          <p:cNvPr id="19464" name="Text Box 10"/>
          <p:cNvSpPr txBox="1">
            <a:spLocks noChangeArrowheads="1"/>
          </p:cNvSpPr>
          <p:nvPr/>
        </p:nvSpPr>
        <p:spPr bwMode="auto">
          <a:xfrm>
            <a:off x="250825" y="3160713"/>
            <a:ext cx="1428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a:t>Link register</a:t>
            </a:r>
          </a:p>
        </p:txBody>
      </p:sp>
      <p:sp>
        <p:nvSpPr>
          <p:cNvPr id="19465" name="Oval 11"/>
          <p:cNvSpPr>
            <a:spLocks noChangeArrowheads="1"/>
          </p:cNvSpPr>
          <p:nvPr/>
        </p:nvSpPr>
        <p:spPr bwMode="auto">
          <a:xfrm>
            <a:off x="5611813" y="1628775"/>
            <a:ext cx="863600" cy="792163"/>
          </a:xfrm>
          <a:prstGeom prst="ellipse">
            <a:avLst/>
          </a:prstGeom>
          <a:solidFill>
            <a:srgbClr val="CCFF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9466" name="Rectangle 12"/>
          <p:cNvSpPr>
            <a:spLocks noChangeArrowheads="1"/>
          </p:cNvSpPr>
          <p:nvPr/>
        </p:nvSpPr>
        <p:spPr bwMode="auto">
          <a:xfrm>
            <a:off x="5395913" y="3213100"/>
            <a:ext cx="1295400" cy="287338"/>
          </a:xfrm>
          <a:prstGeom prst="rect">
            <a:avLst/>
          </a:prstGeom>
          <a:solidFill>
            <a:srgbClr val="CC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a:t>1000</a:t>
            </a:r>
          </a:p>
        </p:txBody>
      </p:sp>
      <p:sp>
        <p:nvSpPr>
          <p:cNvPr id="19467" name="Line 13"/>
          <p:cNvSpPr>
            <a:spLocks noChangeShapeType="1"/>
          </p:cNvSpPr>
          <p:nvPr/>
        </p:nvSpPr>
        <p:spPr bwMode="auto">
          <a:xfrm>
            <a:off x="6043613" y="2420938"/>
            <a:ext cx="0" cy="7207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9468" name="Text Box 14"/>
          <p:cNvSpPr txBox="1">
            <a:spLocks noChangeArrowheads="1"/>
          </p:cNvSpPr>
          <p:nvPr/>
        </p:nvSpPr>
        <p:spPr bwMode="auto">
          <a:xfrm>
            <a:off x="6096000" y="2439988"/>
            <a:ext cx="121058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dirty="0" err="1"/>
              <a:t>lr</a:t>
            </a:r>
            <a:r>
              <a:rPr lang="en-US" altLang="ja-JP" dirty="0"/>
              <a:t> x2,0(x1)</a:t>
            </a:r>
          </a:p>
        </p:txBody>
      </p:sp>
      <p:sp>
        <p:nvSpPr>
          <p:cNvPr id="19469" name="Text Box 15"/>
          <p:cNvSpPr txBox="1">
            <a:spLocks noChangeArrowheads="1"/>
          </p:cNvSpPr>
          <p:nvPr/>
        </p:nvSpPr>
        <p:spPr bwMode="auto">
          <a:xfrm>
            <a:off x="4367213" y="2439988"/>
            <a:ext cx="13716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R1=0x1000</a:t>
            </a:r>
          </a:p>
        </p:txBody>
      </p:sp>
      <p:sp>
        <p:nvSpPr>
          <p:cNvPr id="19470" name="Line 16"/>
          <p:cNvSpPr>
            <a:spLocks noChangeShapeType="1"/>
          </p:cNvSpPr>
          <p:nvPr/>
        </p:nvSpPr>
        <p:spPr bwMode="auto">
          <a:xfrm>
            <a:off x="2339975" y="3573463"/>
            <a:ext cx="0" cy="576262"/>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9471" name="Line 17"/>
          <p:cNvSpPr>
            <a:spLocks noChangeShapeType="1"/>
          </p:cNvSpPr>
          <p:nvPr/>
        </p:nvSpPr>
        <p:spPr bwMode="auto">
          <a:xfrm>
            <a:off x="6084888" y="3573463"/>
            <a:ext cx="0" cy="576262"/>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9472" name="Line 18"/>
          <p:cNvSpPr>
            <a:spLocks noChangeShapeType="1"/>
          </p:cNvSpPr>
          <p:nvPr/>
        </p:nvSpPr>
        <p:spPr bwMode="auto">
          <a:xfrm>
            <a:off x="1547813" y="4149725"/>
            <a:ext cx="5472112" cy="0"/>
          </a:xfrm>
          <a:prstGeom prst="line">
            <a:avLst/>
          </a:prstGeom>
          <a:noFill/>
          <a:ln w="57150">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9473" name="Line 19"/>
          <p:cNvSpPr>
            <a:spLocks noChangeShapeType="1"/>
          </p:cNvSpPr>
          <p:nvPr/>
        </p:nvSpPr>
        <p:spPr bwMode="auto">
          <a:xfrm>
            <a:off x="4067175" y="4149725"/>
            <a:ext cx="0" cy="576263"/>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9474" name="Rectangle 20"/>
          <p:cNvSpPr>
            <a:spLocks noChangeArrowheads="1"/>
          </p:cNvSpPr>
          <p:nvPr/>
        </p:nvSpPr>
        <p:spPr bwMode="auto">
          <a:xfrm>
            <a:off x="3419475" y="4724400"/>
            <a:ext cx="1296988" cy="936625"/>
          </a:xfrm>
          <a:prstGeom prst="rect">
            <a:avLst/>
          </a:prstGeom>
          <a:solidFill>
            <a:srgbClr val="FF7C8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a:t>Memory</a:t>
            </a:r>
          </a:p>
        </p:txBody>
      </p:sp>
      <p:sp>
        <p:nvSpPr>
          <p:cNvPr id="19475" name="Line 22"/>
          <p:cNvSpPr>
            <a:spLocks noChangeShapeType="1"/>
          </p:cNvSpPr>
          <p:nvPr/>
        </p:nvSpPr>
        <p:spPr bwMode="auto">
          <a:xfrm flipH="1" flipV="1">
            <a:off x="2555875" y="2420938"/>
            <a:ext cx="1368425" cy="252095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9476" name="Line 23"/>
          <p:cNvSpPr>
            <a:spLocks noChangeShapeType="1"/>
          </p:cNvSpPr>
          <p:nvPr/>
        </p:nvSpPr>
        <p:spPr bwMode="auto">
          <a:xfrm flipV="1">
            <a:off x="3924300" y="2349500"/>
            <a:ext cx="2016125" cy="259238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9477" name="Text Box 24"/>
          <p:cNvSpPr txBox="1">
            <a:spLocks noChangeArrowheads="1"/>
          </p:cNvSpPr>
          <p:nvPr/>
        </p:nvSpPr>
        <p:spPr bwMode="auto">
          <a:xfrm>
            <a:off x="3203575" y="3068638"/>
            <a:ext cx="15176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Data in 1000</a:t>
            </a:r>
          </a:p>
          <a:p>
            <a:pPr eaLnBrk="1" hangingPunct="1"/>
            <a:r>
              <a:rPr lang="en-US" altLang="ja-JP" b="1"/>
              <a:t>is read out.</a:t>
            </a:r>
          </a:p>
        </p:txBody>
      </p:sp>
      <p:sp>
        <p:nvSpPr>
          <p:cNvPr id="19478" name="Text Box 25"/>
          <p:cNvSpPr txBox="1">
            <a:spLocks noChangeArrowheads="1"/>
          </p:cNvSpPr>
          <p:nvPr/>
        </p:nvSpPr>
        <p:spPr bwMode="auto">
          <a:xfrm>
            <a:off x="5703888" y="5753100"/>
            <a:ext cx="34353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a:t>Cache is omitted in this diagram</a:t>
            </a:r>
          </a:p>
        </p:txBody>
      </p:sp>
      <p:sp>
        <p:nvSpPr>
          <p:cNvPr id="19479" name="Text Box 26"/>
          <p:cNvSpPr txBox="1">
            <a:spLocks noChangeArrowheads="1"/>
          </p:cNvSpPr>
          <p:nvPr/>
        </p:nvSpPr>
        <p:spPr bwMode="auto">
          <a:xfrm>
            <a:off x="2124075" y="1844675"/>
            <a:ext cx="6794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PE1 </a:t>
            </a:r>
          </a:p>
        </p:txBody>
      </p:sp>
      <p:sp>
        <p:nvSpPr>
          <p:cNvPr id="19480" name="Text Box 27"/>
          <p:cNvSpPr txBox="1">
            <a:spLocks noChangeArrowheads="1"/>
          </p:cNvSpPr>
          <p:nvPr/>
        </p:nvSpPr>
        <p:spPr bwMode="auto">
          <a:xfrm>
            <a:off x="5795963" y="1844675"/>
            <a:ext cx="6794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PE2 </a:t>
            </a:r>
          </a:p>
        </p:txBody>
      </p:sp>
      <p:pic>
        <p:nvPicPr>
          <p:cNvPr id="2" name="オーディオ 1">
            <a:hlinkClick r:id="" action="ppaction://media"/>
            <a:extLst>
              <a:ext uri="{FF2B5EF4-FFF2-40B4-BE49-F238E27FC236}">
                <a16:creationId xmlns:a16="http://schemas.microsoft.com/office/drawing/2014/main" id="{19935190-5140-4A04-BC74-1F4DAB7858A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45059"/>
    </mc:Choice>
    <mc:Fallback>
      <p:transition spd="slow" advTm="450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314" x="8405813" y="3665538"/>
          <p14:tracePt t="321" x="8031163" y="3665538"/>
          <p14:tracePt t="331" x="7585075" y="3665538"/>
          <p14:tracePt t="339" x="7212013" y="3665538"/>
          <p14:tracePt t="347" x="6764338" y="3665538"/>
          <p14:tracePt t="356" x="6391275" y="3665538"/>
          <p14:tracePt t="363" x="6080125" y="3638550"/>
          <p14:tracePt t="373" x="5753100" y="3575050"/>
          <p14:tracePt t="379" x="5441950" y="3556000"/>
          <p14:tracePt t="389" x="5041900" y="3465513"/>
          <p14:tracePt t="396" x="4795838" y="3411538"/>
          <p14:tracePt t="401" x="4530725" y="3338513"/>
          <p14:tracePt t="410" x="4257675" y="3246438"/>
          <p14:tracePt t="417" x="4094163" y="3200400"/>
          <p14:tracePt t="425" x="3965575" y="3163888"/>
          <p14:tracePt t="433" x="3865563" y="3127375"/>
          <p14:tracePt t="441" x="3802063" y="3100388"/>
          <p14:tracePt t="449" x="3756025" y="3090863"/>
          <p14:tracePt t="457" x="3738563" y="3073400"/>
          <p14:tracePt t="577" x="3738563" y="3054350"/>
          <p14:tracePt t="586" x="3738563" y="3036888"/>
          <p14:tracePt t="593" x="3738563" y="3027363"/>
          <p14:tracePt t="602" x="3756025" y="3000375"/>
          <p14:tracePt t="609" x="3775075" y="2982913"/>
          <p14:tracePt t="617" x="3819525" y="2963863"/>
          <p14:tracePt t="625" x="3883025" y="2917825"/>
          <p14:tracePt t="633" x="3929063" y="2900363"/>
          <p14:tracePt t="641" x="4011613" y="2844800"/>
          <p14:tracePt t="649" x="4094163" y="2817813"/>
          <p14:tracePt t="657" x="4175125" y="2781300"/>
          <p14:tracePt t="665" x="4248150" y="2754313"/>
          <p14:tracePt t="674" x="4330700" y="2698750"/>
          <p14:tracePt t="681" x="4376738" y="2671763"/>
          <p14:tracePt t="690" x="4403725" y="2654300"/>
          <p14:tracePt t="697" x="4430713" y="2644775"/>
          <p14:tracePt t="706" x="4440238" y="2617788"/>
          <p14:tracePt t="713" x="4448175" y="2608263"/>
          <p14:tracePt t="897" x="4440238" y="2608263"/>
          <p14:tracePt t="905" x="4421188" y="2608263"/>
          <p14:tracePt t="913" x="4403725" y="2608263"/>
          <p14:tracePt t="921" x="4376738" y="2608263"/>
          <p14:tracePt t="929" x="4357688" y="2608263"/>
          <p14:tracePt t="938" x="4330700" y="2608263"/>
          <p14:tracePt t="945" x="4303713" y="2608263"/>
          <p14:tracePt t="953" x="4257675" y="2608263"/>
          <p14:tracePt t="971" x="4221163" y="2608263"/>
          <p14:tracePt t="977" x="4211638" y="2608263"/>
          <p14:tracePt t="987" x="4202113" y="2608263"/>
          <p14:tracePt t="993" x="4148138" y="2571750"/>
          <p14:tracePt t="1003" x="4102100" y="2554288"/>
          <p14:tracePt t="1009" x="4038600" y="2525713"/>
          <p14:tracePt t="1017" x="3948113" y="2498725"/>
          <p14:tracePt t="1026" x="3865563" y="2489200"/>
          <p14:tracePt t="1033" x="3775075" y="2462213"/>
          <p14:tracePt t="1042" x="3692525" y="2435225"/>
          <p14:tracePt t="1050" x="3636963" y="2408238"/>
          <p14:tracePt t="1057" x="3573463" y="2398713"/>
          <p14:tracePt t="1065" x="3519488" y="2389188"/>
          <p14:tracePt t="1075" x="3473450" y="2362200"/>
          <p14:tracePt t="1083" x="3436938" y="2352675"/>
          <p14:tracePt t="1093" x="3419475" y="2352675"/>
          <p14:tracePt t="1099" x="3363913" y="2343150"/>
          <p14:tracePt t="1108" x="3346450" y="2325688"/>
          <p14:tracePt t="1122" x="3327400" y="2325688"/>
          <p14:tracePt t="1130" x="3317875" y="2325688"/>
          <p14:tracePt t="1146" x="3290888" y="2306638"/>
          <p14:tracePt t="1154" x="3281363" y="2298700"/>
          <p14:tracePt t="1162" x="3254375" y="2270125"/>
          <p14:tracePt t="1172" x="3227388" y="2233613"/>
          <p14:tracePt t="1179" x="3208338" y="2216150"/>
          <p14:tracePt t="1190" x="3171825" y="2197100"/>
          <p14:tracePt t="1193" x="3136900" y="2179638"/>
          <p14:tracePt t="1205" x="3117850" y="2152650"/>
          <p14:tracePt t="1209" x="3071813" y="2133600"/>
          <p14:tracePt t="1217" x="3063875" y="2125663"/>
          <p14:tracePt t="1225" x="3044825" y="2106613"/>
          <p14:tracePt t="1234" x="3035300" y="2106613"/>
          <p14:tracePt t="1241" x="3027363" y="2097088"/>
          <p14:tracePt t="1779" x="3027363" y="2089150"/>
          <p14:tracePt t="1791" x="3027363" y="2070100"/>
          <p14:tracePt t="1793" x="3027363" y="2024063"/>
          <p14:tracePt t="1803" x="3081338" y="1987550"/>
          <p14:tracePt t="1811" x="3100388" y="1960563"/>
          <p14:tracePt t="1824" x="3136900" y="1897063"/>
          <p14:tracePt t="1826" x="3163888" y="1870075"/>
          <p14:tracePt t="1835" x="3217863" y="1804988"/>
          <p14:tracePt t="1842" x="3244850" y="1778000"/>
          <p14:tracePt t="1853" x="3281363" y="1751013"/>
          <p14:tracePt t="1858" x="3309938" y="1731963"/>
          <p14:tracePt t="1866" x="3317875" y="1724025"/>
          <p14:tracePt t="1874" x="3346450" y="1704975"/>
          <p14:tracePt t="1882" x="3363913" y="1697038"/>
          <p14:tracePt t="1890" x="3390900" y="1687513"/>
          <p14:tracePt t="2410" x="3400425" y="1687513"/>
          <p14:tracePt t="2418" x="3419475" y="1687513"/>
          <p14:tracePt t="2426" x="3446463" y="1677988"/>
          <p14:tracePt t="2433" x="3490913" y="1677988"/>
          <p14:tracePt t="2441" x="3509963" y="1677988"/>
          <p14:tracePt t="2450" x="3546475" y="1677988"/>
          <p14:tracePt t="2457" x="3609975" y="1651000"/>
          <p14:tracePt t="2465" x="3665538" y="1651000"/>
          <p14:tracePt t="2474" x="3738563" y="1651000"/>
          <p14:tracePt t="2481" x="3829050" y="1651000"/>
          <p14:tracePt t="2489" x="3902075" y="1651000"/>
          <p14:tracePt t="2497" x="3992563" y="1660525"/>
          <p14:tracePt t="2505" x="4094163" y="1668463"/>
          <p14:tracePt t="2513" x="4202113" y="1668463"/>
          <p14:tracePt t="2521" x="4257675" y="1677988"/>
          <p14:tracePt t="2529" x="4340225" y="1704975"/>
          <p14:tracePt t="2538" x="4376738" y="1704975"/>
          <p14:tracePt t="2545" x="4421188" y="1714500"/>
          <p14:tracePt t="2678" x="4430713" y="1714500"/>
          <p14:tracePt t="2746" x="4440238" y="1724025"/>
          <p14:tracePt t="2779" x="4448175" y="1724025"/>
          <p14:tracePt t="2795" x="4467225" y="1741488"/>
          <p14:tracePt t="2804" x="4467225" y="1751013"/>
          <p14:tracePt t="2811" x="4467225" y="1768475"/>
          <p14:tracePt t="2826" x="4467225" y="1787525"/>
          <p14:tracePt t="12709" x="4467225" y="1797050"/>
          <p14:tracePt t="12715" x="4440238" y="1833563"/>
          <p14:tracePt t="12723" x="4430713" y="1887538"/>
          <p14:tracePt t="12729" x="4394200" y="1951038"/>
          <p14:tracePt t="12737" x="4367213" y="2016125"/>
          <p14:tracePt t="12745" x="4367213" y="2070100"/>
          <p14:tracePt t="12753" x="4340225" y="2133600"/>
          <p14:tracePt t="12761" x="4330700" y="2216150"/>
          <p14:tracePt t="12769" x="4321175" y="2270125"/>
          <p14:tracePt t="12777" x="4303713" y="2316163"/>
          <p14:tracePt t="12786" x="4303713" y="2389188"/>
          <p14:tracePt t="12795" x="4303713" y="2425700"/>
          <p14:tracePt t="12804" x="4303713" y="2471738"/>
          <p14:tracePt t="12811" x="4303713" y="2489200"/>
          <p14:tracePt t="12824" x="4303713" y="2498725"/>
          <p14:tracePt t="12825" x="4303713" y="2508250"/>
          <p14:tracePt t="12841" x="4303713" y="2517775"/>
          <p14:tracePt t="12857" x="4303713" y="2525713"/>
          <p14:tracePt t="12865" x="4294188" y="2535238"/>
          <p14:tracePt t="12873" x="4275138" y="2554288"/>
          <p14:tracePt t="12881" x="4257675" y="2581275"/>
          <p14:tracePt t="12889" x="4248150" y="2589213"/>
          <p14:tracePt t="12897" x="4221163" y="2617788"/>
          <p14:tracePt t="12907" x="4202113" y="2635250"/>
          <p14:tracePt t="12914" x="4194175" y="2644775"/>
          <p14:tracePt t="12922" x="4175125" y="2662238"/>
          <p14:tracePt t="12929" x="4157663" y="2671763"/>
          <p14:tracePt t="12937" x="4148138" y="2681288"/>
          <p14:tracePt t="12945" x="4138613" y="2690813"/>
          <p14:tracePt t="12962" x="4111625" y="2698750"/>
          <p14:tracePt t="12986" x="4075113" y="2727325"/>
          <p14:tracePt t="12994" x="4011613" y="2763838"/>
          <p14:tracePt t="13003" x="3984625" y="2781300"/>
          <p14:tracePt t="13010" x="3892550" y="2836863"/>
          <p14:tracePt t="13020" x="3802063" y="2873375"/>
          <p14:tracePt t="13025" x="3738563" y="2909888"/>
          <p14:tracePt t="13035" x="3656013" y="2963863"/>
          <p14:tracePt t="13041" x="3582988" y="3017838"/>
          <p14:tracePt t="13049" x="3536950" y="3054350"/>
          <p14:tracePt t="13057" x="3473450" y="3090863"/>
          <p14:tracePt t="13065" x="3455988" y="3109913"/>
          <p14:tracePt t="13073" x="3436938" y="3146425"/>
          <p14:tracePt t="13081" x="3427413" y="3155950"/>
          <p14:tracePt t="13089" x="3427413" y="3173413"/>
          <p14:tracePt t="13097" x="3419475" y="3173413"/>
          <p14:tracePt t="13108" x="3419475" y="3182938"/>
          <p14:tracePt t="13113" x="3419475" y="3192463"/>
          <p14:tracePt t="13122" x="3419475" y="3209925"/>
          <p14:tracePt t="13299" x="3419475" y="3228975"/>
          <p14:tracePt t="13309" x="3409950" y="3255963"/>
          <p14:tracePt t="13316" x="3400425" y="3282950"/>
          <p14:tracePt t="13326" x="3363913" y="3328988"/>
          <p14:tracePt t="13329" x="3354388" y="3392488"/>
          <p14:tracePt t="13337" x="3317875" y="3455988"/>
          <p14:tracePt t="13345" x="3290888" y="3519488"/>
          <p14:tracePt t="13353" x="3254375" y="3584575"/>
          <p14:tracePt t="13361" x="3227388" y="3629025"/>
          <p14:tracePt t="13370" x="3190875" y="3694113"/>
          <p14:tracePt t="13377" x="3171825" y="3711575"/>
          <p14:tracePt t="13385" x="3154363" y="3730625"/>
          <p14:tracePt t="13395" x="3144838" y="3738563"/>
          <p14:tracePt t="13404" x="3136900" y="3748088"/>
          <p14:tracePt t="13420" x="3127375" y="3757613"/>
          <p14:tracePt t="13441" x="3117850" y="3757613"/>
          <p14:tracePt t="13449" x="3108325" y="3767138"/>
          <p14:tracePt t="13457" x="3100388" y="3775075"/>
          <p14:tracePt t="13466" x="3063875" y="3784600"/>
          <p14:tracePt t="13473" x="3027363" y="3784600"/>
          <p14:tracePt t="13482" x="2981325" y="3784600"/>
          <p14:tracePt t="13490" x="2917825" y="3794125"/>
          <p14:tracePt t="13498" x="2889250" y="3794125"/>
          <p14:tracePt t="13505" x="2835275" y="3794125"/>
          <p14:tracePt t="13515" x="2781300" y="3794125"/>
          <p14:tracePt t="13525" x="2716213" y="3811588"/>
          <p14:tracePt t="13531" x="2679700" y="3811588"/>
          <p14:tracePt t="13540" x="2616200" y="3830638"/>
          <p14:tracePt t="13547" x="2589213" y="3830638"/>
          <p14:tracePt t="13556" x="2579688" y="3830638"/>
          <p14:tracePt t="13561" x="2562225" y="3830638"/>
          <p14:tracePt t="13572" x="2533650" y="3830638"/>
          <p14:tracePt t="13577" x="2525713" y="3830638"/>
          <p14:tracePt t="13593" x="2506663" y="3830638"/>
          <p14:tracePt t="13602" x="2489200" y="3840163"/>
          <p14:tracePt t="13609" x="2479675" y="3840163"/>
          <p14:tracePt t="13619" x="2452688" y="3840163"/>
          <p14:tracePt t="13625" x="2406650" y="3840163"/>
          <p14:tracePt t="13635" x="2379663" y="3848100"/>
          <p14:tracePt t="13642" x="2343150" y="3848100"/>
          <p14:tracePt t="13650" x="2287588" y="3848100"/>
          <p14:tracePt t="13658" x="2243138" y="3848100"/>
          <p14:tracePt t="13666" x="2187575" y="3848100"/>
          <p14:tracePt t="13674" x="2151063" y="3848100"/>
          <p14:tracePt t="13682" x="2124075" y="3848100"/>
          <p14:tracePt t="13690" x="2078038" y="3848100"/>
          <p14:tracePt t="13698" x="2070100" y="3848100"/>
          <p14:tracePt t="13706" x="2033588" y="3848100"/>
          <p14:tracePt t="13714" x="2014538" y="3848100"/>
          <p14:tracePt t="13722" x="1997075" y="3830638"/>
          <p14:tracePt t="13729" x="1987550" y="3821113"/>
          <p14:tracePt t="13737" x="1968500" y="3811588"/>
          <p14:tracePt t="13745" x="1951038" y="3803650"/>
          <p14:tracePt t="13754" x="1931988" y="3784600"/>
          <p14:tracePt t="13761" x="1924050" y="3775075"/>
          <p14:tracePt t="13771" x="1914525" y="3775075"/>
          <p14:tracePt t="13777" x="1905000" y="3757613"/>
          <p14:tracePt t="13786" x="1895475" y="3748088"/>
          <p14:tracePt t="13795" x="1887538" y="3738563"/>
          <p14:tracePt t="13811" x="1868488" y="3730625"/>
          <p14:tracePt t="13821" x="1868488" y="3721100"/>
          <p14:tracePt t="13837" x="1860550" y="3702050"/>
          <p14:tracePt t="13851" x="1851025" y="3675063"/>
          <p14:tracePt t="13859" x="1851025" y="3657600"/>
          <p14:tracePt t="13867" x="1841500" y="3629025"/>
          <p14:tracePt t="13875" x="1841500" y="3611563"/>
          <p14:tracePt t="13883" x="1814513" y="3565525"/>
          <p14:tracePt t="13891" x="1814513" y="3548063"/>
          <p14:tracePt t="13899" x="1814513" y="3511550"/>
          <p14:tracePt t="13907" x="1804988" y="3465513"/>
          <p14:tracePt t="13914" x="1804988" y="3429000"/>
          <p14:tracePt t="13922" x="1804988" y="3375025"/>
          <p14:tracePt t="13930" x="1804988" y="3309938"/>
          <p14:tracePt t="13941" x="1804988" y="3255963"/>
          <p14:tracePt t="13945" x="1804988" y="3228975"/>
          <p14:tracePt t="13953" x="1831975" y="3136900"/>
          <p14:tracePt t="13961" x="1841500" y="3109913"/>
          <p14:tracePt t="13969" x="1878013" y="3054350"/>
          <p14:tracePt t="13977" x="1931988" y="2973388"/>
          <p14:tracePt t="13988" x="1968500" y="2936875"/>
          <p14:tracePt t="13995" x="2014538" y="2890838"/>
          <p14:tracePt t="14004" x="2060575" y="2863850"/>
          <p14:tracePt t="14011" x="2114550" y="2854325"/>
          <p14:tracePt t="14020" x="2197100" y="2827338"/>
          <p14:tracePt t="14028" x="2251075" y="2827338"/>
          <p14:tracePt t="14037" x="2297113" y="2827338"/>
          <p14:tracePt t="14043" x="2352675" y="2827338"/>
          <p14:tracePt t="14051" x="2389188" y="2827338"/>
          <p14:tracePt t="14058" x="2433638" y="2827338"/>
          <p14:tracePt t="14065" x="2470150" y="2827338"/>
          <p14:tracePt t="14073" x="2543175" y="2827338"/>
          <p14:tracePt t="14083" x="2606675" y="2844800"/>
          <p14:tracePt t="14090" x="2635250" y="2844800"/>
          <p14:tracePt t="14099" x="2735263" y="2881313"/>
          <p14:tracePt t="14107" x="2808288" y="2890838"/>
          <p14:tracePt t="14115" x="2944813" y="2927350"/>
          <p14:tracePt t="14123" x="3035300" y="2963863"/>
          <p14:tracePt t="14130" x="3100388" y="2973388"/>
          <p14:tracePt t="14139" x="3200400" y="3017838"/>
          <p14:tracePt t="14146" x="3244850" y="3054350"/>
          <p14:tracePt t="14156" x="3273425" y="3073400"/>
          <p14:tracePt t="14161" x="3281363" y="3082925"/>
          <p14:tracePt t="14217" x="3281363" y="3090863"/>
          <p14:tracePt t="14225" x="3281363" y="3127375"/>
          <p14:tracePt t="14234" x="3254375" y="3173413"/>
          <p14:tracePt t="14241" x="3227388" y="3192463"/>
          <p14:tracePt t="14249" x="3190875" y="3236913"/>
          <p14:tracePt t="14257" x="3154363" y="3302000"/>
          <p14:tracePt t="14266" x="3136900" y="3328988"/>
          <p14:tracePt t="14274" x="3090863" y="3392488"/>
          <p14:tracePt t="14282" x="3044825" y="3475038"/>
          <p14:tracePt t="14290" x="2998788" y="3519488"/>
          <p14:tracePt t="14298" x="2944813" y="3602038"/>
          <p14:tracePt t="14306" x="2889250" y="3657600"/>
          <p14:tracePt t="14313" x="2844800" y="3702050"/>
          <p14:tracePt t="14321" x="2808288" y="3738563"/>
          <p14:tracePt t="14329" x="2781300" y="3757613"/>
          <p14:tracePt t="14337" x="2771775" y="3767138"/>
          <p14:tracePt t="14345" x="2762250" y="3767138"/>
          <p14:tracePt t="14475" x="2781300" y="3767138"/>
          <p14:tracePt t="14483" x="2871788" y="3721100"/>
          <p14:tracePt t="14491" x="2925763" y="3711575"/>
          <p14:tracePt t="14500" x="3071813" y="3694113"/>
          <p14:tracePt t="14508" x="3254375" y="3694113"/>
          <p14:tracePt t="14514" x="3436938" y="3694113"/>
          <p14:tracePt t="14522" x="3656013" y="3694113"/>
          <p14:tracePt t="14530" x="3838575" y="3694113"/>
          <p14:tracePt t="14538" x="4048125" y="3721100"/>
          <p14:tracePt t="14546" x="4230688" y="3767138"/>
          <p14:tracePt t="14554" x="4421188" y="3830638"/>
          <p14:tracePt t="14562" x="4622800" y="3848100"/>
          <p14:tracePt t="14571" x="4859338" y="3911600"/>
          <p14:tracePt t="14578" x="5078413" y="3967163"/>
          <p14:tracePt t="14586" x="5314950" y="3984625"/>
          <p14:tracePt t="14594" x="5497513" y="4013200"/>
          <p14:tracePt t="14602" x="5680075" y="4040188"/>
          <p14:tracePt t="14612" x="5843588" y="4057650"/>
          <p14:tracePt t="14619" x="5989638" y="4057650"/>
          <p14:tracePt t="14628" x="6116638" y="4057650"/>
          <p14:tracePt t="14635" x="6245225" y="4057650"/>
          <p14:tracePt t="14642" x="6372225" y="4057650"/>
          <p14:tracePt t="14650" x="6464300" y="4057650"/>
          <p14:tracePt t="14658" x="6554788" y="4057650"/>
          <p14:tracePt t="14666" x="6645275" y="4057650"/>
          <p14:tracePt t="14673" x="6727825" y="4057650"/>
          <p14:tracePt t="14681" x="6764338" y="4057650"/>
          <p14:tracePt t="14689" x="6819900" y="4057650"/>
          <p14:tracePt t="14697" x="6873875" y="4057650"/>
          <p14:tracePt t="14705" x="6937375" y="4057650"/>
          <p14:tracePt t="14713" x="6964363" y="4057650"/>
          <p14:tracePt t="14721" x="6983413" y="4049713"/>
          <p14:tracePt t="14729" x="6992938" y="4049713"/>
          <p14:tracePt t="14737" x="7010400" y="4049713"/>
          <p14:tracePt t="14907" x="7010400" y="4040188"/>
          <p14:tracePt t="14921" x="7010400" y="4021138"/>
          <p14:tracePt t="14929" x="7010400" y="4003675"/>
          <p14:tracePt t="14937" x="7010400" y="3994150"/>
          <p14:tracePt t="14945" x="7010400" y="3976688"/>
          <p14:tracePt t="14962" x="7010400" y="3957638"/>
          <p14:tracePt t="14988" x="7010400" y="3948113"/>
          <p14:tracePt t="14994" x="6956425" y="3948113"/>
          <p14:tracePt t="15003" x="6919913" y="3948113"/>
          <p14:tracePt t="15010" x="6846888" y="3948113"/>
          <p14:tracePt t="15018" x="6827838" y="3948113"/>
          <p14:tracePt t="15025" x="6764338" y="3948113"/>
          <p14:tracePt t="15034" x="6710363" y="3948113"/>
          <p14:tracePt t="15041" x="6627813" y="3967163"/>
          <p14:tracePt t="15049" x="6545263" y="3994150"/>
          <p14:tracePt t="15058" x="6491288" y="4003675"/>
          <p14:tracePt t="15067" x="6418263" y="4003675"/>
          <p14:tracePt t="15077" x="6372225" y="4030663"/>
          <p14:tracePt t="15081" x="6326188" y="4030663"/>
          <p14:tracePt t="15089" x="6291263" y="4030663"/>
          <p14:tracePt t="15097" x="6281738" y="4030663"/>
          <p14:tracePt t="15105" x="6272213" y="4030663"/>
          <p14:tracePt t="15113" x="6254750" y="4030663"/>
          <p14:tracePt t="15162" x="6235700" y="4030663"/>
          <p14:tracePt t="15170" x="6208713" y="4030663"/>
          <p14:tracePt t="15178" x="6153150" y="4013200"/>
          <p14:tracePt t="15186" x="6072188" y="3957638"/>
          <p14:tracePt t="15194" x="6007100" y="3940175"/>
          <p14:tracePt t="15202" x="5926138" y="3894138"/>
          <p14:tracePt t="15210" x="5843588" y="3867150"/>
          <p14:tracePt t="15219" x="5770563" y="3830638"/>
          <p14:tracePt t="15226" x="5688013" y="3803650"/>
          <p14:tracePt t="15237" x="5643563" y="3767138"/>
          <p14:tracePt t="15243" x="5624513" y="3757613"/>
          <p14:tracePt t="15253" x="5607050" y="3748088"/>
          <p14:tracePt t="15322" x="5607050" y="3738563"/>
          <p14:tracePt t="15330" x="5607050" y="3721100"/>
          <p14:tracePt t="15337" x="5597525" y="3694113"/>
          <p14:tracePt t="15345" x="5597525" y="3665538"/>
          <p14:tracePt t="15353" x="5597525" y="3621088"/>
          <p14:tracePt t="15361" x="5597525" y="3584575"/>
          <p14:tracePt t="15369" x="5597525" y="3548063"/>
          <p14:tracePt t="15377" x="5597525" y="3502025"/>
          <p14:tracePt t="15385" x="5597525" y="3475038"/>
          <p14:tracePt t="15393" x="5597525" y="3429000"/>
          <p14:tracePt t="15401" x="5597525" y="3411538"/>
          <p14:tracePt t="15409" x="5597525" y="3375025"/>
          <p14:tracePt t="15421" x="5616575" y="3338513"/>
          <p14:tracePt t="15428" x="5634038" y="3319463"/>
          <p14:tracePt t="15437" x="5653088" y="3282950"/>
          <p14:tracePt t="15445" x="5680075" y="3273425"/>
          <p14:tracePt t="15453" x="5716588" y="3255963"/>
          <p14:tracePt t="15459" x="5761038" y="3246438"/>
          <p14:tracePt t="15467" x="5780088" y="3228975"/>
          <p14:tracePt t="15477" x="5826125" y="3209925"/>
          <p14:tracePt t="15483" x="5862638" y="3209925"/>
          <p14:tracePt t="15492" x="5889625" y="3209925"/>
          <p14:tracePt t="15497" x="5943600" y="3209925"/>
          <p14:tracePt t="15505" x="6035675" y="3209925"/>
          <p14:tracePt t="15513" x="6135688" y="3209925"/>
          <p14:tracePt t="15521" x="6208713" y="3209925"/>
          <p14:tracePt t="15529" x="6335713" y="3209925"/>
          <p14:tracePt t="15537" x="6464300" y="3209925"/>
          <p14:tracePt t="15545" x="6591300" y="3209925"/>
          <p14:tracePt t="15553" x="6700838" y="3209925"/>
          <p14:tracePt t="15561" x="6827838" y="3228975"/>
          <p14:tracePt t="15569" x="6900863" y="3236913"/>
          <p14:tracePt t="15577" x="7000875" y="3255963"/>
          <p14:tracePt t="15585" x="7019925" y="3255963"/>
          <p14:tracePt t="15593" x="7073900" y="3292475"/>
          <p14:tracePt t="15693" x="7083425" y="3292475"/>
          <p14:tracePt t="15733" x="7083425" y="3319463"/>
          <p14:tracePt t="15737" x="7083425" y="3338513"/>
          <p14:tracePt t="15745" x="7083425" y="3365500"/>
          <p14:tracePt t="15755" x="7083425" y="3382963"/>
          <p14:tracePt t="15764" x="7073900" y="3429000"/>
          <p14:tracePt t="15771" x="7065963" y="3446463"/>
          <p14:tracePt t="15778" x="7046913" y="3492500"/>
          <p14:tracePt t="15787" x="7029450" y="3511550"/>
          <p14:tracePt t="15794" x="7010400" y="3529013"/>
          <p14:tracePt t="15802" x="6992938" y="3548063"/>
          <p14:tracePt t="15810" x="6964363" y="3584575"/>
          <p14:tracePt t="15818" x="6956425" y="3592513"/>
          <p14:tracePt t="15826" x="6929438" y="3611563"/>
          <p14:tracePt t="15835" x="6910388" y="3629025"/>
          <p14:tracePt t="15841" x="6892925" y="3629025"/>
          <p14:tracePt t="15849" x="6883400" y="3638550"/>
          <p14:tracePt t="15857" x="6873875" y="3638550"/>
          <p14:tracePt t="15865" x="6864350" y="3638550"/>
          <p14:tracePt t="15873" x="6837363" y="3648075"/>
          <p14:tracePt t="15890" x="6827838" y="3648075"/>
          <p14:tracePt t="15898" x="6819900" y="3648075"/>
          <p14:tracePt t="15906" x="6783388" y="3665538"/>
          <p14:tracePt t="15917" x="6773863" y="3675063"/>
          <p14:tracePt t="15929" x="6764338" y="3675063"/>
          <p14:tracePt t="15937" x="6754813" y="3675063"/>
          <p14:tracePt t="15945" x="6746875" y="3684588"/>
          <p14:tracePt t="15953" x="6737350" y="3684588"/>
          <p14:tracePt t="15961" x="6718300" y="3684588"/>
          <p14:tracePt t="15969" x="6710363" y="3684588"/>
          <p14:tracePt t="15990" x="6691313" y="3694113"/>
          <p14:tracePt t="15995" x="6673850" y="3694113"/>
          <p14:tracePt t="16004" x="6645275" y="3711575"/>
          <p14:tracePt t="16011" x="6627813" y="3721100"/>
          <p14:tracePt t="16021" x="6610350" y="3721100"/>
          <p14:tracePt t="16027" x="6573838" y="3730625"/>
          <p14:tracePt t="16036" x="6554788" y="3730625"/>
          <p14:tracePt t="16043" x="6527800" y="3730625"/>
          <p14:tracePt t="16053" x="6508750" y="3730625"/>
          <p14:tracePt t="16059" x="6472238" y="3730625"/>
          <p14:tracePt t="16069" x="6445250" y="3730625"/>
          <p14:tracePt t="16073" x="6435725" y="3730625"/>
          <p14:tracePt t="16083" x="6427788" y="3730625"/>
          <p14:tracePt t="16098" x="6418263" y="3730625"/>
          <p14:tracePt t="16259" x="6427788" y="3730625"/>
          <p14:tracePt t="16267" x="6435725" y="3730625"/>
          <p14:tracePt t="16667" x="6435725" y="3684588"/>
          <p14:tracePt t="16675" x="6435725" y="3648075"/>
          <p14:tracePt t="16687" x="6435725" y="3602038"/>
          <p14:tracePt t="16693" x="6435725" y="3538538"/>
          <p14:tracePt t="16707" x="6435725" y="3438525"/>
          <p14:tracePt t="16715" x="6435725" y="3402013"/>
          <p14:tracePt t="16722" x="6435725" y="3355975"/>
          <p14:tracePt t="16732" x="6435725" y="3338513"/>
          <p14:tracePt t="16737" x="6435725" y="3302000"/>
          <p14:tracePt t="16747" x="6435725" y="3292475"/>
          <p14:tracePt t="16755" x="6435725" y="3273425"/>
          <p14:tracePt t="16763" x="6435725" y="3265488"/>
          <p14:tracePt t="16773" x="6435725" y="3255963"/>
          <p14:tracePt t="16779" x="6445250" y="3255963"/>
          <p14:tracePt t="16787" x="6445250" y="3236913"/>
          <p14:tracePt t="16794" x="6445250" y="3228975"/>
          <p14:tracePt t="16803" x="6464300" y="3209925"/>
          <p14:tracePt t="16826" x="6464300" y="3192463"/>
          <p14:tracePt t="16835" x="6464300" y="3182938"/>
          <p14:tracePt t="16850" x="6464300" y="3173413"/>
          <p14:tracePt t="17027" x="6464300" y="3155950"/>
          <p14:tracePt t="17034" x="6464300" y="3146425"/>
          <p14:tracePt t="17042" x="6454775" y="3119438"/>
          <p14:tracePt t="17052" x="6445250" y="3100388"/>
          <p14:tracePt t="17058" x="6445250" y="3082925"/>
          <p14:tracePt t="17067" x="6427788" y="3027363"/>
          <p14:tracePt t="17074" x="6418263" y="3009900"/>
          <p14:tracePt t="17082" x="6418263" y="2973388"/>
          <p14:tracePt t="17090" x="6408738" y="2946400"/>
          <p14:tracePt t="17098" x="6408738" y="2909888"/>
          <p14:tracePt t="17106" x="6399213" y="2890838"/>
          <p14:tracePt t="17116" x="6372225" y="2854325"/>
          <p14:tracePt t="17122" x="6362700" y="2836863"/>
          <p14:tracePt t="17132" x="6354763" y="2800350"/>
          <p14:tracePt t="17137" x="6345238" y="2771775"/>
          <p14:tracePt t="17146" x="6326188" y="2744788"/>
          <p14:tracePt t="17153" x="6318250" y="2727325"/>
          <p14:tracePt t="17162" x="6308725" y="2698750"/>
          <p14:tracePt t="17169" x="6299200" y="2690813"/>
          <p14:tracePt t="17177" x="6299200" y="2681288"/>
          <p14:tracePt t="17185" x="6281738" y="2662238"/>
          <p14:tracePt t="17193" x="6272213" y="2654300"/>
          <p14:tracePt t="17210" x="6272213" y="2635250"/>
          <p14:tracePt t="17218" x="6262688" y="2635250"/>
          <p14:tracePt t="17226" x="6262688" y="2617788"/>
          <p14:tracePt t="17234" x="6254750" y="2608263"/>
          <p14:tracePt t="17241" x="6254750" y="2598738"/>
          <p14:tracePt t="17249" x="6235700" y="2581275"/>
          <p14:tracePt t="17257" x="6235700" y="2562225"/>
          <p14:tracePt t="17265" x="6235700" y="2554288"/>
          <p14:tracePt t="17273" x="6235700" y="2535238"/>
          <p14:tracePt t="17281" x="6235700" y="2517775"/>
          <p14:tracePt t="17290" x="6235700" y="2498725"/>
          <p14:tracePt t="17298" x="6235700" y="2489200"/>
          <p14:tracePt t="17306" x="6235700" y="2471738"/>
          <p14:tracePt t="17315" x="6235700" y="2444750"/>
          <p14:tracePt t="17321" x="6218238" y="2408238"/>
          <p14:tracePt t="17331" x="6218238" y="2398713"/>
          <p14:tracePt t="17337" x="6218238" y="2379663"/>
          <p14:tracePt t="17345" x="6208713" y="2335213"/>
          <p14:tracePt t="17353" x="6199188" y="2316163"/>
          <p14:tracePt t="17361" x="6189663" y="2306638"/>
          <p14:tracePt t="17369" x="6181725" y="2289175"/>
          <p14:tracePt t="19170" x="6181725" y="2279650"/>
          <p14:tracePt t="19177" x="6135688" y="2289175"/>
          <p14:tracePt t="19185" x="6126163" y="2352675"/>
          <p14:tracePt t="19193" x="6089650" y="2435225"/>
          <p14:tracePt t="19202" x="6062663" y="2544763"/>
          <p14:tracePt t="19211" x="6043613" y="2662238"/>
          <p14:tracePt t="19220" x="5999163" y="2808288"/>
          <p14:tracePt t="19227" x="5999163" y="2917825"/>
          <p14:tracePt t="19235" x="5972175" y="3017838"/>
          <p14:tracePt t="19241" x="5972175" y="3127375"/>
          <p14:tracePt t="19250" x="5972175" y="3200400"/>
          <p14:tracePt t="19257" x="5972175" y="3273425"/>
          <p14:tracePt t="19265" x="5972175" y="3309938"/>
          <p14:tracePt t="19274" x="5972175" y="3346450"/>
          <p14:tracePt t="19534" x="5972175" y="3319463"/>
          <p14:tracePt t="19540" x="5972175" y="3273425"/>
          <p14:tracePt t="19552" x="5972175" y="3219450"/>
          <p14:tracePt t="19554" x="5999163" y="3182938"/>
          <p14:tracePt t="19563" x="5999163" y="3146425"/>
          <p14:tracePt t="19569" x="5999163" y="3100388"/>
          <p14:tracePt t="19578" x="5999163" y="3063875"/>
          <p14:tracePt t="19585" x="5999163" y="3046413"/>
          <p14:tracePt t="19593" x="5999163" y="3017838"/>
          <p14:tracePt t="19602" x="5999163" y="3009900"/>
          <p14:tracePt t="19899" x="5999163" y="3046413"/>
          <p14:tracePt t="19907" x="5999163" y="3082925"/>
          <p14:tracePt t="19917" x="5999163" y="3100388"/>
          <p14:tracePt t="19923" x="6007100" y="3146425"/>
          <p14:tracePt t="19933" x="6016625" y="3155950"/>
          <p14:tracePt t="19947" x="6016625" y="3173413"/>
          <p14:tracePt t="19953" x="6026150" y="3182938"/>
          <p14:tracePt t="19962" x="6035675" y="3192463"/>
          <p14:tracePt t="20075" x="6043613" y="3192463"/>
          <p14:tracePt t="20083" x="6062663" y="3182938"/>
          <p14:tracePt t="20091" x="6072188" y="3163888"/>
          <p14:tracePt t="20099" x="6099175" y="3136900"/>
          <p14:tracePt t="20105" x="6108700" y="3100388"/>
          <p14:tracePt t="20113" x="6135688" y="3082925"/>
          <p14:tracePt t="20121" x="6135688" y="3073400"/>
          <p14:tracePt t="20129" x="6145213" y="3063875"/>
          <p14:tracePt t="20317" x="6145213" y="3027363"/>
          <p14:tracePt t="20323" x="6153150" y="3027363"/>
          <p14:tracePt t="20339" x="6126163" y="3027363"/>
          <p14:tracePt t="20350" x="6026150" y="3027363"/>
          <p14:tracePt t="20353" x="5935663" y="3027363"/>
          <p14:tracePt t="20362" x="5807075" y="3054350"/>
          <p14:tracePt t="20369" x="5670550" y="3073400"/>
          <p14:tracePt t="20378" x="5551488" y="3073400"/>
          <p14:tracePt t="20385" x="5414963" y="3082925"/>
          <p14:tracePt t="20394" x="5287963" y="3100388"/>
          <p14:tracePt t="20402" x="5159375" y="3127375"/>
          <p14:tracePt t="20409" x="5049838" y="3127375"/>
          <p14:tracePt t="20417" x="4922838" y="3127375"/>
          <p14:tracePt t="20427" x="4795838" y="3127375"/>
          <p14:tracePt t="20436" x="4667250" y="3127375"/>
          <p14:tracePt t="20442" x="4594225" y="3127375"/>
          <p14:tracePt t="20452" x="4530725" y="3127375"/>
          <p14:tracePt t="20458" x="4476750" y="3127375"/>
          <p14:tracePt t="20467" x="4448175" y="3127375"/>
          <p14:tracePt t="20474" x="4430713" y="3127375"/>
          <p14:tracePt t="20482" x="4421188" y="3119438"/>
          <p14:tracePt t="20491" x="4403725" y="3119438"/>
          <p14:tracePt t="20498" x="4403725" y="3109913"/>
          <p14:tracePt t="20516" x="4384675" y="3090863"/>
          <p14:tracePt t="20522" x="4340225" y="3073400"/>
          <p14:tracePt t="20531" x="4330700" y="3063875"/>
          <p14:tracePt t="20539" x="4275138" y="3036888"/>
          <p14:tracePt t="20549" x="4230688" y="3009900"/>
          <p14:tracePt t="20553" x="4175125" y="2990850"/>
          <p14:tracePt t="20563" x="4094163" y="2963863"/>
          <p14:tracePt t="20571" x="3992563" y="2917825"/>
          <p14:tracePt t="20581" x="3919538" y="2909888"/>
          <p14:tracePt t="20586" x="3838575" y="2890838"/>
          <p14:tracePt t="20595" x="3810000" y="2890838"/>
          <p14:tracePt t="20602" x="3783013" y="2890838"/>
          <p14:tracePt t="20609" x="3738563" y="2881313"/>
          <p14:tracePt t="20626" x="3719513" y="2881313"/>
          <p14:tracePt t="20634" x="3709988" y="2881313"/>
          <p14:tracePt t="20641" x="3702050" y="2881313"/>
          <p14:tracePt t="20657" x="3692525" y="2881313"/>
          <p14:tracePt t="20674" x="3673475" y="2881313"/>
          <p14:tracePt t="20699" x="3656013" y="2881313"/>
          <p14:tracePt t="20705" x="3629025" y="2881313"/>
          <p14:tracePt t="20713" x="3619500" y="2881313"/>
          <p14:tracePt t="20721" x="3592513" y="2881313"/>
          <p14:tracePt t="20729" x="3573463" y="2881313"/>
          <p14:tracePt t="20737" x="3527425" y="2881313"/>
          <p14:tracePt t="20753" x="3490913" y="2881313"/>
          <p14:tracePt t="20761" x="3473450" y="2881313"/>
          <p14:tracePt t="20769" x="3427413" y="2863850"/>
          <p14:tracePt t="20779" x="3400425" y="2844800"/>
          <p14:tracePt t="20787" x="3354388" y="2808288"/>
          <p14:tracePt t="20793" x="3317875" y="2790825"/>
          <p14:tracePt t="20801" x="3244850" y="2763838"/>
          <p14:tracePt t="20809" x="3190875" y="2735263"/>
          <p14:tracePt t="20818" x="3127375" y="2727325"/>
          <p14:tracePt t="20825" x="3035300" y="2727325"/>
          <p14:tracePt t="20834" x="2962275" y="2717800"/>
          <p14:tracePt t="20841" x="2881313" y="2717800"/>
          <p14:tracePt t="20849" x="2825750" y="2690813"/>
          <p14:tracePt t="20859" x="2762250" y="2681288"/>
          <p14:tracePt t="20869" x="2708275" y="2681288"/>
          <p14:tracePt t="20875" x="2652713" y="2681288"/>
          <p14:tracePt t="20883" x="2606675" y="2681288"/>
          <p14:tracePt t="20891" x="2598738" y="2681288"/>
          <p14:tracePt t="20907" x="2579688" y="2681288"/>
          <p14:tracePt t="20915" x="2570163" y="2681288"/>
          <p14:tracePt t="21011" x="2562225" y="2671763"/>
          <p14:tracePt t="21025" x="2562225" y="2644775"/>
          <p14:tracePt t="21034" x="2562225" y="2635250"/>
          <p14:tracePt t="21041" x="2562225" y="2608263"/>
          <p14:tracePt t="21049" x="2562225" y="2598738"/>
          <p14:tracePt t="21057" x="2562225" y="2589213"/>
          <p14:tracePt t="21074" x="2552700" y="2571750"/>
          <p14:tracePt t="21083" x="2552700" y="2562225"/>
          <p14:tracePt t="21164" x="2543175" y="2554288"/>
          <p14:tracePt t="21187" x="2533650" y="2535238"/>
          <p14:tracePt t="21202" x="2525713" y="2535238"/>
          <p14:tracePt t="21219" x="2516188" y="2517775"/>
          <p14:tracePt t="21227" x="2506663" y="2508250"/>
          <p14:tracePt t="21243" x="2489200" y="2498725"/>
          <p14:tracePt t="21259" x="2479675" y="2498725"/>
          <p14:tracePt t="21269" x="2470150" y="2498725"/>
          <p14:tracePt t="21273" x="2452688" y="2481263"/>
          <p14:tracePt t="21281" x="2443163" y="2481263"/>
          <p14:tracePt t="21289" x="2433638" y="2471738"/>
          <p14:tracePt t="21411" x="2425700" y="2471738"/>
          <p14:tracePt t="21419" x="2397125" y="2489200"/>
          <p14:tracePt t="21427" x="2389188" y="2508250"/>
          <p14:tracePt t="21436" x="2370138" y="2554288"/>
          <p14:tracePt t="21443" x="2352675" y="2581275"/>
          <p14:tracePt t="21453" x="2324100" y="2625725"/>
          <p14:tracePt t="21458" x="2287588" y="2671763"/>
          <p14:tracePt t="21466" x="2270125" y="2717800"/>
          <p14:tracePt t="21474" x="2260600" y="2744788"/>
          <p14:tracePt t="21482" x="2224088" y="2808288"/>
          <p14:tracePt t="21490" x="2214563" y="2844800"/>
          <p14:tracePt t="21498" x="2206625" y="2863850"/>
          <p14:tracePt t="21506" x="2179638" y="2909888"/>
          <p14:tracePt t="21514" x="2179638" y="2917825"/>
          <p14:tracePt t="21522" x="2170113" y="2954338"/>
          <p14:tracePt t="21530" x="2133600" y="2973388"/>
          <p14:tracePt t="21538" x="2133600" y="3009900"/>
          <p14:tracePt t="21546" x="2124075" y="3036888"/>
          <p14:tracePt t="21553" x="2114550" y="3046413"/>
          <p14:tracePt t="21561" x="2106613" y="3063875"/>
          <p14:tracePt t="21569" x="2106613" y="3090863"/>
          <p14:tracePt t="21577" x="2087563" y="3109913"/>
          <p14:tracePt t="21585" x="2087563" y="3127375"/>
          <p14:tracePt t="21593" x="2078038" y="3136900"/>
          <p14:tracePt t="21602" x="2078038" y="3146425"/>
          <p14:tracePt t="21609" x="2078038" y="3163888"/>
          <p14:tracePt t="21618" x="2078038" y="3173413"/>
          <p14:tracePt t="21625" x="2078038" y="3182938"/>
          <p14:tracePt t="21634" x="2070100" y="3192463"/>
          <p14:tracePt t="21658" x="2070100" y="3209925"/>
          <p14:tracePt t="21666" x="2070100" y="3219450"/>
          <p14:tracePt t="21827" x="2070100" y="3209925"/>
          <p14:tracePt t="21836" x="2070100" y="3182938"/>
          <p14:tracePt t="21843" x="2070100" y="3163888"/>
          <p14:tracePt t="21853" x="2070100" y="3146425"/>
          <p14:tracePt t="21859" x="2070100" y="3109913"/>
          <p14:tracePt t="21872" x="2070100" y="3100388"/>
          <p14:tracePt t="21874" x="2087563" y="3073400"/>
          <p14:tracePt t="21922" x="2087563" y="3054350"/>
          <p14:tracePt t="21930" x="2097088" y="3036888"/>
          <p14:tracePt t="21946" x="2106613" y="3017838"/>
          <p14:tracePt t="21964" x="2106613" y="3009900"/>
          <p14:tracePt t="22163" x="2114550" y="3027363"/>
          <p14:tracePt t="22171" x="2124075" y="3027363"/>
          <p14:tracePt t="22179" x="2133600" y="3036888"/>
          <p14:tracePt t="22227" x="2133600" y="3046413"/>
          <p14:tracePt t="22253" x="2143125" y="3046413"/>
          <p14:tracePt t="22260" x="2170113" y="3046413"/>
          <p14:tracePt t="22265" x="2224088" y="3046413"/>
          <p14:tracePt t="22273" x="2279650" y="3046413"/>
          <p14:tracePt t="22282" x="2352675" y="3046413"/>
          <p14:tracePt t="22289" x="2433638" y="3027363"/>
          <p14:tracePt t="22297" x="2479675" y="3027363"/>
          <p14:tracePt t="22305" x="2533650" y="3017838"/>
          <p14:tracePt t="22313" x="2562225" y="3017838"/>
          <p14:tracePt t="22321" x="2589213" y="3009900"/>
          <p14:tracePt t="22346" x="2606675" y="3009900"/>
          <p14:tracePt t="22412" x="2616200" y="3000375"/>
          <p14:tracePt t="22420" x="2616200" y="2990850"/>
          <p14:tracePt t="22428" x="2616200" y="2982913"/>
          <p14:tracePt t="22444" x="2616200" y="2973388"/>
          <p14:tracePt t="22668" x="2671763" y="2954338"/>
          <p14:tracePt t="22683" x="2917825" y="2881313"/>
          <p14:tracePt t="22690" x="3063875" y="2836863"/>
          <p14:tracePt t="22698" x="3227388" y="2827338"/>
          <p14:tracePt t="22706" x="3390900" y="2808288"/>
          <p14:tracePt t="22714" x="3619500" y="2781300"/>
          <p14:tracePt t="22722" x="3846513" y="2781300"/>
          <p14:tracePt t="22730" x="4221163" y="2781300"/>
          <p14:tracePt t="22738" x="4467225" y="2744788"/>
          <p14:tracePt t="22746" x="4630738" y="2744788"/>
          <p14:tracePt t="22755" x="4759325" y="2744788"/>
          <p14:tracePt t="22761" x="4832350" y="2727325"/>
          <p14:tracePt t="22769" x="4876800" y="2727325"/>
          <p14:tracePt t="22778" x="4905375" y="2708275"/>
          <p14:tracePt t="22865" x="4922838" y="2708275"/>
          <p14:tracePt t="22874" x="4932363" y="2708275"/>
          <p14:tracePt t="22882" x="4941888" y="2708275"/>
          <p14:tracePt t="22890" x="4949825" y="2708275"/>
          <p14:tracePt t="22941" x="4959350" y="2708275"/>
          <p14:tracePt t="22955" x="4968875" y="2708275"/>
          <p14:tracePt t="22966" x="4978400" y="2708275"/>
          <p14:tracePt t="22974" x="5005388" y="2708275"/>
          <p14:tracePt t="22978" x="5032375" y="2708275"/>
          <p14:tracePt t="22986" x="5078413" y="2708275"/>
          <p14:tracePt t="22995" x="5132388" y="2708275"/>
          <p14:tracePt t="23006" x="5187950" y="2708275"/>
          <p14:tracePt t="23011" x="5214938" y="2717800"/>
          <p14:tracePt t="23020" x="5241925" y="2717800"/>
          <p14:tracePt t="23026" x="5287963" y="2717800"/>
          <p14:tracePt t="23037" x="5324475" y="2717800"/>
          <p14:tracePt t="23043" x="5368925" y="2717800"/>
          <p14:tracePt t="23052" x="5387975" y="2717800"/>
          <p14:tracePt t="23060" x="5414963" y="2717800"/>
          <p14:tracePt t="23067" x="5434013" y="2717800"/>
          <p14:tracePt t="23073" x="5461000" y="2727325"/>
          <p14:tracePt t="23082" x="5470525" y="2727325"/>
          <p14:tracePt t="23089" x="5487988" y="2744788"/>
          <p14:tracePt t="23097" x="5497513" y="2754313"/>
          <p14:tracePt t="23113" x="5507038" y="2754313"/>
          <p14:tracePt t="23121" x="5507038" y="2763838"/>
          <p14:tracePt t="23161" x="5514975" y="2763838"/>
          <p14:tracePt t="23169" x="5524500" y="2763838"/>
          <p14:tracePt t="23177" x="5551488" y="2771775"/>
          <p14:tracePt t="23185" x="5561013" y="2771775"/>
          <p14:tracePt t="23193" x="5588000" y="2771775"/>
          <p14:tracePt t="23201" x="5616575" y="2771775"/>
          <p14:tracePt t="23210" x="5643563" y="2771775"/>
          <p14:tracePt t="23218" x="5688013" y="2771775"/>
          <p14:tracePt t="23225" x="5707063" y="2771775"/>
          <p14:tracePt t="23234" x="5743575" y="2771775"/>
          <p14:tracePt t="23241" x="5753100" y="2771775"/>
          <p14:tracePt t="23253" x="5797550" y="2771775"/>
          <p14:tracePt t="23259" x="5816600" y="2771775"/>
          <p14:tracePt t="23265" x="5843588" y="2771775"/>
          <p14:tracePt t="23273" x="5880100" y="2771775"/>
          <p14:tracePt t="23554" x="5834063" y="2771775"/>
          <p14:tracePt t="23561" x="5780088" y="2771775"/>
          <p14:tracePt t="23569" x="5707063" y="2771775"/>
          <p14:tracePt t="23577" x="5653088" y="2771775"/>
          <p14:tracePt t="23585" x="5543550" y="2771775"/>
          <p14:tracePt t="23593" x="5451475" y="2771775"/>
          <p14:tracePt t="23601" x="5341938" y="2771775"/>
          <p14:tracePt t="23609" x="5251450" y="2771775"/>
          <p14:tracePt t="23617" x="5151438" y="2771775"/>
          <p14:tracePt t="23625" x="5059363" y="2771775"/>
          <p14:tracePt t="23634" x="5022850" y="2771775"/>
          <p14:tracePt t="23642" x="4968875" y="2771775"/>
          <p14:tracePt t="23651" x="4932363" y="2771775"/>
          <p14:tracePt t="23657" x="4905375" y="2771775"/>
          <p14:tracePt t="23670" x="4868863" y="2771775"/>
          <p14:tracePt t="23676" x="4849813" y="2771775"/>
          <p14:tracePt t="23681" x="4832350" y="2771775"/>
          <p14:tracePt t="23689" x="4813300" y="2771775"/>
          <p14:tracePt t="23697" x="4786313" y="2771775"/>
          <p14:tracePt t="23705" x="4767263" y="2771775"/>
          <p14:tracePt t="23713" x="4722813" y="2771775"/>
          <p14:tracePt t="23721" x="4686300" y="2771775"/>
          <p14:tracePt t="23729" x="4659313" y="2771775"/>
          <p14:tracePt t="23737" x="4622800" y="2771775"/>
          <p14:tracePt t="23745" x="4557713" y="2771775"/>
          <p14:tracePt t="23753" x="4513263" y="2754313"/>
          <p14:tracePt t="23761" x="4430713" y="2727325"/>
          <p14:tracePt t="23769" x="4376738" y="2727325"/>
          <p14:tracePt t="23779" x="4321175" y="2727325"/>
          <p14:tracePt t="23786" x="4248150" y="2717800"/>
          <p14:tracePt t="23795" x="4165600" y="2690813"/>
          <p14:tracePt t="23807" x="4084638" y="2662238"/>
          <p14:tracePt t="23811" x="4029075" y="2662238"/>
          <p14:tracePt t="23819" x="3975100" y="2654300"/>
          <p14:tracePt t="23828" x="3938588" y="2654300"/>
          <p14:tracePt t="23834" x="3883025" y="2644775"/>
          <p14:tracePt t="23841" x="3865563" y="2644775"/>
          <p14:tracePt t="23850" x="3846513" y="2644775"/>
          <p14:tracePt t="23857" x="3829050" y="2625725"/>
          <p14:tracePt t="23907" x="3829050" y="2608263"/>
          <p14:tracePt t="23915" x="3829050" y="2581275"/>
          <p14:tracePt t="23923" x="3829050" y="2535238"/>
          <p14:tracePt t="23931" x="3829050" y="2517775"/>
          <p14:tracePt t="23939" x="3829050" y="2481263"/>
          <p14:tracePt t="23946" x="3829050" y="2471738"/>
          <p14:tracePt t="23954" x="3829050" y="2435225"/>
          <p14:tracePt t="23962" x="3829050" y="2416175"/>
          <p14:tracePt t="23970" x="3856038" y="2371725"/>
          <p14:tracePt t="23986" x="3883025" y="2325688"/>
          <p14:tracePt t="23995" x="3919538" y="2298700"/>
          <p14:tracePt t="24003" x="3956050" y="2279650"/>
          <p14:tracePt t="24011" x="3975100" y="2270125"/>
          <p14:tracePt t="24019" x="4038600" y="2262188"/>
          <p14:tracePt t="24029" x="4094163" y="2262188"/>
          <p14:tracePt t="24036" x="4165600" y="2262188"/>
          <p14:tracePt t="24044" x="4238625" y="2262188"/>
          <p14:tracePt t="24053" x="4330700" y="2262188"/>
          <p14:tracePt t="24061" x="4440238" y="2262188"/>
          <p14:tracePt t="24065" x="4586288" y="2279650"/>
          <p14:tracePt t="24073" x="4759325" y="2325688"/>
          <p14:tracePt t="24081" x="4922838" y="2371725"/>
          <p14:tracePt t="24089" x="5141913" y="2435225"/>
          <p14:tracePt t="24097" x="5324475" y="2481263"/>
          <p14:tracePt t="24105" x="5507038" y="2525713"/>
          <p14:tracePt t="24113" x="5670550" y="2562225"/>
          <p14:tracePt t="24121" x="5789613" y="2598738"/>
          <p14:tracePt t="24129" x="5899150" y="2617788"/>
          <p14:tracePt t="24137" x="5980113" y="2625725"/>
          <p14:tracePt t="24145" x="6007100" y="2625725"/>
          <p14:tracePt t="24153" x="6016625" y="2625725"/>
          <p14:tracePt t="24161" x="6026150" y="2625725"/>
          <p14:tracePt t="24331" x="6026150" y="2635250"/>
          <p14:tracePt t="24347" x="6026150" y="2644775"/>
          <p14:tracePt t="24363" x="6026150" y="2654300"/>
          <p14:tracePt t="24377" x="6026150" y="2671763"/>
          <p14:tracePt t="24401" x="6026150" y="2681288"/>
          <p14:tracePt t="24409" x="6016625" y="2681288"/>
          <p14:tracePt t="24511" x="5999163" y="2690813"/>
          <p14:tracePt t="24517" x="5972175" y="2717800"/>
          <p14:tracePt t="24524" x="5926138" y="2735263"/>
          <p14:tracePt t="24532" x="5862638" y="2763838"/>
          <p14:tracePt t="24539" x="5797550" y="2781300"/>
          <p14:tracePt t="24546" x="5734050" y="2808288"/>
          <p14:tracePt t="24554" x="5624513" y="2836863"/>
          <p14:tracePt t="24562" x="5524500" y="2863850"/>
          <p14:tracePt t="24570" x="5397500" y="2863850"/>
          <p14:tracePt t="24578" x="5251450" y="2863850"/>
          <p14:tracePt t="24586" x="5141913" y="2881313"/>
          <p14:tracePt t="24594" x="4995863" y="2890838"/>
          <p14:tracePt t="24603" x="4849813" y="2890838"/>
          <p14:tracePt t="24610" x="4722813" y="2890838"/>
          <p14:tracePt t="24618" x="4576763" y="2890838"/>
          <p14:tracePt t="24626" x="4484688" y="2890838"/>
          <p14:tracePt t="24635" x="4376738" y="2890838"/>
          <p14:tracePt t="24642" x="4311650" y="2854325"/>
          <p14:tracePt t="24651" x="4211638" y="2808288"/>
          <p14:tracePt t="24661" x="4194175" y="2800350"/>
          <p14:tracePt t="24666" x="4165600" y="2771775"/>
          <p14:tracePt t="24674" x="4121150" y="2735263"/>
          <p14:tracePt t="24681" x="4111625" y="2727325"/>
          <p14:tracePt t="24689" x="4102100" y="2698750"/>
          <p14:tracePt t="24697" x="4094163" y="2690813"/>
          <p14:tracePt t="24705" x="4094163" y="2671763"/>
          <p14:tracePt t="24713" x="4084638" y="2662238"/>
          <p14:tracePt t="24721" x="4084638" y="2654300"/>
          <p14:tracePt t="24753" x="4084638" y="2635250"/>
          <p14:tracePt t="24801" x="4084638" y="2625725"/>
          <p14:tracePt t="24817" x="4084638" y="2608263"/>
          <p14:tracePt t="24826" x="4094163" y="2598738"/>
          <p14:tracePt t="24842" x="4111625" y="2581275"/>
          <p14:tracePt t="24851" x="4129088" y="2571750"/>
          <p14:tracePt t="24861" x="4184650" y="2562225"/>
          <p14:tracePt t="24866" x="4221163" y="2562225"/>
          <p14:tracePt t="24876" x="4311650" y="2554288"/>
          <p14:tracePt t="24883" x="4421188" y="2554288"/>
          <p14:tracePt t="24893" x="4530725" y="2554288"/>
          <p14:tracePt t="24899" x="4695825" y="2554288"/>
          <p14:tracePt t="24907" x="4840288" y="2554288"/>
          <p14:tracePt t="24915" x="5005388" y="2554288"/>
          <p14:tracePt t="24923" x="5114925" y="2554288"/>
          <p14:tracePt t="24931" x="5224463" y="2554288"/>
          <p14:tracePt t="24939" x="5314950" y="2554288"/>
          <p14:tracePt t="24947" x="5368925" y="2554288"/>
          <p14:tracePt t="24954" x="5434013" y="2525713"/>
          <p14:tracePt t="24963" x="5461000" y="2525713"/>
          <p14:tracePt t="24971" x="5497513" y="2517775"/>
          <p14:tracePt t="24993" x="5514975" y="2517775"/>
          <p14:tracePt t="24993" x="5543550" y="2508250"/>
          <p14:tracePt t="25002" x="5551488" y="2508250"/>
          <p14:tracePt t="25009" x="5570538" y="2508250"/>
          <p14:tracePt t="25017" x="5607050" y="2508250"/>
          <p14:tracePt t="25025" x="5661025" y="2508250"/>
          <p14:tracePt t="25034" x="5707063" y="2508250"/>
          <p14:tracePt t="25041" x="5734050" y="2517775"/>
          <p14:tracePt t="25051" x="5780088" y="2544763"/>
          <p14:tracePt t="25057" x="5843588" y="2562225"/>
          <p14:tracePt t="25069" x="5870575" y="2581275"/>
          <p14:tracePt t="25077" x="5899150" y="2608263"/>
          <p14:tracePt t="25083" x="5935663" y="2625725"/>
          <p14:tracePt t="25093" x="5953125" y="2644775"/>
          <p14:tracePt t="25109" x="5972175" y="2662238"/>
          <p14:tracePt t="25121" x="5980113" y="2671763"/>
          <p14:tracePt t="25203" x="5980113" y="2681288"/>
          <p14:tracePt t="25220" x="5972175" y="2681288"/>
          <p14:tracePt t="25228" x="5962650" y="2690813"/>
          <p14:tracePt t="25235" x="5926138" y="2698750"/>
          <p14:tracePt t="25241" x="5880100" y="2717800"/>
          <p14:tracePt t="25250" x="5843588" y="2727325"/>
          <p14:tracePt t="25258" x="5797550" y="2754313"/>
          <p14:tracePt t="25266" x="5753100" y="2790825"/>
          <p14:tracePt t="25273" x="5688013" y="2800350"/>
          <p14:tracePt t="25281" x="5607050" y="2844800"/>
          <p14:tracePt t="25289" x="5551488" y="2854325"/>
          <p14:tracePt t="25298" x="5470525" y="2863850"/>
          <p14:tracePt t="25305" x="5441950" y="2873375"/>
          <p14:tracePt t="25313" x="5368925" y="2890838"/>
          <p14:tracePt t="25321" x="5351463" y="2917825"/>
          <p14:tracePt t="25337" x="5341938" y="2917825"/>
          <p14:tracePt t="25346" x="5334000" y="2917825"/>
          <p14:tracePt t="25353" x="5334000" y="2909888"/>
          <p14:tracePt t="25393" x="5314950" y="2890838"/>
          <p14:tracePt t="25402" x="5305425" y="2881313"/>
          <p14:tracePt t="25412" x="5297488" y="2873375"/>
          <p14:tracePt t="25419" x="5287963" y="2844800"/>
          <p14:tracePt t="25437" x="5260975" y="2827338"/>
          <p14:tracePt t="25443" x="5251450" y="2817813"/>
          <p14:tracePt t="25453" x="5251450" y="2808288"/>
          <p14:tracePt t="25460" x="5241925" y="2808288"/>
          <p14:tracePt t="25469" x="5241925" y="2790825"/>
          <p14:tracePt t="25659" x="5241925" y="2781300"/>
          <p14:tracePt t="25669" x="5241925" y="2771775"/>
          <p14:tracePt t="25819" x="5241925" y="2781300"/>
          <p14:tracePt t="25836" x="5241925" y="2790825"/>
          <p14:tracePt t="25843" x="5241925" y="2800350"/>
          <p14:tracePt t="25973" x="5241925" y="2808288"/>
          <p14:tracePt t="25979" x="5251450" y="2808288"/>
          <p14:tracePt t="25989" x="5268913" y="2808288"/>
          <p14:tracePt t="25995" x="5297488" y="2808288"/>
          <p14:tracePt t="26004" x="5341938" y="2808288"/>
          <p14:tracePt t="26010" x="5368925" y="2808288"/>
          <p14:tracePt t="26020" x="5424488" y="2808288"/>
          <p14:tracePt t="26026" x="5451475" y="2808288"/>
          <p14:tracePt t="26037" x="5507038" y="2808288"/>
          <p14:tracePt t="26042" x="5524500" y="2808288"/>
          <p14:tracePt t="26052" x="5561013" y="2808288"/>
          <p14:tracePt t="26058" x="5597525" y="2808288"/>
          <p14:tracePt t="26075" x="5607050" y="2808288"/>
          <p14:tracePt t="26275" x="5616575" y="2817813"/>
          <p14:tracePt t="26867" x="5634038" y="2827338"/>
          <p14:tracePt t="26875" x="5643563" y="2827338"/>
          <p14:tracePt t="26883" x="5661025" y="2827338"/>
          <p14:tracePt t="26891" x="5680075" y="2808288"/>
          <p14:tracePt t="26907" x="5697538" y="2800350"/>
          <p14:tracePt t="26981" x="5707063" y="2800350"/>
          <p14:tracePt t="26988" x="5734050" y="2800350"/>
          <p14:tracePt t="26999" x="5743575" y="2800350"/>
          <p14:tracePt t="27001" x="5761038" y="2800350"/>
          <p14:tracePt t="27009" x="5770563" y="2800350"/>
          <p14:tracePt t="27025" x="5789613" y="2808288"/>
          <p14:tracePt t="27034" x="5797550" y="2827338"/>
          <p14:tracePt t="27041" x="5834063" y="2881313"/>
          <p14:tracePt t="27050" x="5843588" y="2900363"/>
          <p14:tracePt t="27057" x="5862638" y="2927350"/>
          <p14:tracePt t="27066" x="5880100" y="2946400"/>
          <p14:tracePt t="27098" x="5889625" y="2954338"/>
          <p14:tracePt t="27227" x="5899150" y="2963863"/>
          <p14:tracePt t="27236" x="5916613" y="2990850"/>
          <p14:tracePt t="27243" x="5935663" y="3036888"/>
          <p14:tracePt t="27253" x="5953125" y="3063875"/>
          <p14:tracePt t="27258" x="5972175" y="3090863"/>
          <p14:tracePt t="27268" x="6026150" y="3136900"/>
          <p14:tracePt t="27273" x="6062663" y="3163888"/>
          <p14:tracePt t="27283" x="6080125" y="3173413"/>
          <p14:tracePt t="27293" x="6099175" y="3192463"/>
          <p14:tracePt t="27299" x="6126163" y="3228975"/>
          <p14:tracePt t="27309" x="6135688" y="3228975"/>
          <p14:tracePt t="27314" x="6145213" y="3228975"/>
          <p14:tracePt t="27385" x="6172200" y="3236913"/>
          <p14:tracePt t="27425" x="6181725" y="3246438"/>
          <p14:tracePt t="27433" x="6199188" y="3265488"/>
          <p14:tracePt t="27442" x="6208713" y="3265488"/>
          <p14:tracePt t="27642" x="6208713" y="3273425"/>
          <p14:tracePt t="27650" x="6172200" y="3273425"/>
          <p14:tracePt t="27657" x="6126163" y="3282950"/>
          <p14:tracePt t="27665" x="6099175" y="3309938"/>
          <p14:tracePt t="27673" x="6053138" y="3328988"/>
          <p14:tracePt t="27681" x="6007100" y="3338513"/>
          <p14:tracePt t="27690" x="5962650" y="3375025"/>
          <p14:tracePt t="27698" x="5943600" y="3382963"/>
          <p14:tracePt t="27706" x="5889625" y="3392488"/>
          <p14:tracePt t="27713" x="5862638" y="3419475"/>
          <p14:tracePt t="27721" x="5853113" y="3429000"/>
          <p14:tracePt t="27729" x="5843588" y="3429000"/>
          <p14:tracePt t="27827" x="5834063" y="3429000"/>
          <p14:tracePt t="27835" x="5816600" y="3419475"/>
          <p14:tracePt t="27843" x="5816600" y="3411538"/>
          <p14:tracePt t="27853" x="5816600" y="3392488"/>
          <p14:tracePt t="27859" x="5807075" y="3382963"/>
          <p14:tracePt t="27869" x="5797550" y="3365500"/>
          <p14:tracePt t="27906" x="5797550" y="3355975"/>
          <p14:tracePt t="28073" x="5789613" y="3355975"/>
          <p14:tracePt t="28081" x="5780088" y="3355975"/>
          <p14:tracePt t="28225" x="5770563" y="3355975"/>
          <p14:tracePt t="28233" x="5770563" y="3365500"/>
          <p14:tracePt t="28241" x="5770563" y="3382963"/>
          <p14:tracePt t="28250" x="5780088" y="3392488"/>
          <p14:tracePt t="28257" x="5807075" y="3419475"/>
          <p14:tracePt t="28265" x="5834063" y="3429000"/>
          <p14:tracePt t="28273" x="5907088" y="3455988"/>
          <p14:tracePt t="28284" x="5999163" y="3482975"/>
          <p14:tracePt t="28289" x="6099175" y="3482975"/>
          <p14:tracePt t="28298" x="6208713" y="3492500"/>
          <p14:tracePt t="28305" x="6299200" y="3492500"/>
          <p14:tracePt t="28313" x="6354763" y="3492500"/>
          <p14:tracePt t="28322" x="6408738" y="3492500"/>
          <p14:tracePt t="28329" x="6435725" y="3492500"/>
          <p14:tracePt t="28337" x="6445250" y="3492500"/>
          <p14:tracePt t="28345" x="6454775" y="3492500"/>
          <p14:tracePt t="28353" x="6464300" y="3492500"/>
          <p14:tracePt t="28467" x="6454775" y="3492500"/>
          <p14:tracePt t="28475" x="6445250" y="3492500"/>
          <p14:tracePt t="28491" x="6435725" y="3492500"/>
          <p14:tracePt t="28502" x="6418263" y="3492500"/>
          <p14:tracePt t="28523" x="6408738" y="3492500"/>
          <p14:tracePt t="28577" x="6399213" y="3492500"/>
          <p14:tracePt t="28587" x="6372225" y="3492500"/>
          <p14:tracePt t="28595" x="6354763" y="3492500"/>
          <p14:tracePt t="28604" x="6299200" y="3492500"/>
          <p14:tracePt t="28610" x="6262688" y="3492500"/>
          <p14:tracePt t="28619" x="6208713" y="3492500"/>
          <p14:tracePt t="28626" x="6135688" y="3492500"/>
          <p14:tracePt t="28634" x="6062663" y="3492500"/>
          <p14:tracePt t="28641" x="5999163" y="3492500"/>
          <p14:tracePt t="28650" x="5889625" y="3492500"/>
          <p14:tracePt t="28657" x="5816600" y="3492500"/>
          <p14:tracePt t="28666" x="5761038" y="3492500"/>
          <p14:tracePt t="28674" x="5688013" y="3492500"/>
          <p14:tracePt t="28686" x="5634038" y="3492500"/>
          <p14:tracePt t="28690" x="5588000" y="3492500"/>
          <p14:tracePt t="28699" x="5561013" y="3492500"/>
          <p14:tracePt t="28707" x="5551488" y="3492500"/>
          <p14:tracePt t="28714" x="5543550" y="3492500"/>
          <p14:tracePt t="28761" x="5543550" y="3482975"/>
          <p14:tracePt t="28769" x="5543550" y="3455988"/>
          <p14:tracePt t="28777" x="5543550" y="3429000"/>
          <p14:tracePt t="28785" x="5543550" y="3402013"/>
          <p14:tracePt t="28793" x="5543550" y="3365500"/>
          <p14:tracePt t="28801" x="5543550" y="3328988"/>
          <p14:tracePt t="28809" x="5543550" y="3292475"/>
          <p14:tracePt t="28818" x="5561013" y="3246438"/>
          <p14:tracePt t="28825" x="5580063" y="3200400"/>
          <p14:tracePt t="28834" x="5616575" y="3155950"/>
          <p14:tracePt t="28841" x="5634038" y="3136900"/>
          <p14:tracePt t="28850" x="5670550" y="3100388"/>
          <p14:tracePt t="28857" x="5724525" y="3082925"/>
          <p14:tracePt t="28866" x="5807075" y="3082925"/>
          <p14:tracePt t="28874" x="5916613" y="3082925"/>
          <p14:tracePt t="28882" x="6007100" y="3082925"/>
          <p14:tracePt t="28889" x="6153150" y="3082925"/>
          <p14:tracePt t="28897" x="6262688" y="3109913"/>
          <p14:tracePt t="28905" x="6399213" y="3173413"/>
          <p14:tracePt t="28914" x="6500813" y="3228975"/>
          <p14:tracePt t="28921" x="6564313" y="3255963"/>
          <p14:tracePt t="28930" x="6627813" y="3292475"/>
          <p14:tracePt t="28938" x="6664325" y="3338513"/>
          <p14:tracePt t="28946" x="6681788" y="3346450"/>
          <p14:tracePt t="28954" x="6681788" y="3355975"/>
          <p14:tracePt t="28962" x="6691313" y="3365500"/>
          <p14:tracePt t="28987" x="6691313" y="3382963"/>
          <p14:tracePt t="29004" x="6691313" y="3402013"/>
          <p14:tracePt t="29009" x="6673850" y="3411538"/>
          <p14:tracePt t="29017" x="6654800" y="3429000"/>
          <p14:tracePt t="29025" x="6645275" y="3438525"/>
          <p14:tracePt t="29033" x="6618288" y="3446463"/>
          <p14:tracePt t="29041" x="6581775" y="3455988"/>
          <p14:tracePt t="29051" x="6537325" y="3492500"/>
          <p14:tracePt t="29058" x="6500813" y="3492500"/>
          <p14:tracePt t="29067" x="6464300" y="3502025"/>
          <p14:tracePt t="29073" x="6418263" y="3502025"/>
          <p14:tracePt t="29081" x="6362700" y="3511550"/>
          <p14:tracePt t="29089" x="6326188" y="3511550"/>
          <p14:tracePt t="29097" x="6291263" y="3511550"/>
          <p14:tracePt t="29105" x="6254750" y="3511550"/>
          <p14:tracePt t="29113" x="6226175" y="3511550"/>
          <p14:tracePt t="29122" x="6218238" y="3511550"/>
          <p14:tracePt t="29130" x="6208713" y="3511550"/>
          <p14:tracePt t="29139" x="6199188" y="3511550"/>
          <p14:tracePt t="29145" x="6181725" y="3511550"/>
          <p14:tracePt t="29169" x="6162675" y="3529013"/>
          <p14:tracePt t="29194" x="6126163" y="3529013"/>
          <p14:tracePt t="29203" x="6072188" y="3529013"/>
          <p14:tracePt t="29209" x="5980113" y="3529013"/>
          <p14:tracePt t="29217" x="5853113" y="3529013"/>
          <p14:tracePt t="29227" x="5688013" y="3529013"/>
          <p14:tracePt t="29236" x="5524500" y="3529013"/>
          <p14:tracePt t="29242" x="5324475" y="3529013"/>
          <p14:tracePt t="29254" x="5159375" y="3529013"/>
          <p14:tracePt t="29258" x="4978400" y="3529013"/>
          <p14:tracePt t="29270" x="4803775" y="3529013"/>
          <p14:tracePt t="29275" x="4640263" y="3529013"/>
          <p14:tracePt t="29283" x="4467225" y="3511550"/>
          <p14:tracePt t="29290" x="4340225" y="3492500"/>
          <p14:tracePt t="29299" x="4211638" y="3465513"/>
          <p14:tracePt t="29306" x="4102100" y="3455988"/>
          <p14:tracePt t="29315" x="4029075" y="3455988"/>
          <p14:tracePt t="29322" x="3948113" y="3438525"/>
          <p14:tracePt t="29331" x="3875088" y="3438525"/>
          <p14:tracePt t="29339" x="3783013" y="3438525"/>
          <p14:tracePt t="29346" x="3709988" y="3438525"/>
          <p14:tracePt t="29356" x="3636963" y="3438525"/>
          <p14:tracePt t="29362" x="3592513" y="3438525"/>
          <p14:tracePt t="29370" x="3536950" y="3438525"/>
          <p14:tracePt t="29379" x="3500438" y="3438525"/>
          <p14:tracePt t="29388" x="3473450" y="3438525"/>
          <p14:tracePt t="29394" x="3427413" y="3438525"/>
          <p14:tracePt t="29404" x="3419475" y="3438525"/>
          <p14:tracePt t="29411" x="3382963" y="3438525"/>
          <p14:tracePt t="29420" x="3373438" y="3446463"/>
          <p14:tracePt t="29443" x="3363913" y="3455988"/>
          <p14:tracePt t="29611" x="3346450" y="3455988"/>
          <p14:tracePt t="29618" x="3273425" y="3465513"/>
          <p14:tracePt t="29627" x="3171825" y="3482975"/>
          <p14:tracePt t="29636" x="3063875" y="3511550"/>
          <p14:tracePt t="29643" x="2935288" y="3519488"/>
          <p14:tracePt t="29657" x="2817813" y="3548063"/>
          <p14:tracePt t="29659" x="2708275" y="3592513"/>
          <p14:tracePt t="29667" x="2589213" y="3621088"/>
          <p14:tracePt t="29673" x="2516188" y="3648075"/>
          <p14:tracePt t="29681" x="2452688" y="3675063"/>
          <p14:tracePt t="29689" x="2425700" y="3675063"/>
          <p14:tracePt t="29852" x="2416175" y="3675063"/>
          <p14:tracePt t="30075" x="2406650" y="3657600"/>
          <p14:tracePt t="30083" x="2389188" y="3648075"/>
          <p14:tracePt t="30091" x="2343150" y="3638550"/>
          <p14:tracePt t="30099" x="2297113" y="3611563"/>
          <p14:tracePt t="30107" x="2270125" y="3602038"/>
          <p14:tracePt t="30114" x="2243138" y="3602038"/>
          <p14:tracePt t="30122" x="2214563" y="3602038"/>
          <p14:tracePt t="30130" x="2206625" y="3602038"/>
          <p14:tracePt t="30139" x="2197100" y="3602038"/>
          <p14:tracePt t="30243" x="2170113" y="3575050"/>
          <p14:tracePt t="30252" x="2160588" y="3565525"/>
          <p14:tracePt t="30259" x="2151063" y="3556000"/>
          <p14:tracePt t="30270" x="2143125" y="3538538"/>
          <p14:tracePt t="30274" x="2124075" y="3502025"/>
          <p14:tracePt t="30282" x="2114550" y="3482975"/>
          <p14:tracePt t="30290" x="2097088" y="3455988"/>
          <p14:tracePt t="30298" x="2097088" y="3446463"/>
          <p14:tracePt t="30306" x="2078038" y="3419475"/>
          <p14:tracePt t="30313" x="2070100" y="3411538"/>
          <p14:tracePt t="30321" x="2060575" y="3402013"/>
          <p14:tracePt t="30337" x="2033588" y="3392488"/>
          <p14:tracePt t="30547" x="2033588" y="3382963"/>
          <p14:tracePt t="30555" x="2033588" y="3375025"/>
          <p14:tracePt t="30563" x="2033588" y="3338513"/>
          <p14:tracePt t="30571" x="2033588" y="3319463"/>
          <p14:tracePt t="30578" x="2033588" y="3292475"/>
          <p14:tracePt t="30586" x="2033588" y="3265488"/>
          <p14:tracePt t="30594" x="2051050" y="3236913"/>
          <p14:tracePt t="30602" x="2087563" y="3228975"/>
          <p14:tracePt t="30610" x="2106613" y="3182938"/>
          <p14:tracePt t="30618" x="2133600" y="3173413"/>
          <p14:tracePt t="30625" x="2179638" y="3155950"/>
          <p14:tracePt t="30633" x="2197100" y="3155950"/>
          <p14:tracePt t="30641" x="2243138" y="3136900"/>
          <p14:tracePt t="30650" x="2279650" y="3136900"/>
          <p14:tracePt t="30657" x="2324100" y="3136900"/>
          <p14:tracePt t="30667" x="2379663" y="3136900"/>
          <p14:tracePt t="30673" x="2406650" y="3136900"/>
          <p14:tracePt t="30682" x="2462213" y="3136900"/>
          <p14:tracePt t="30690" x="2489200" y="3136900"/>
          <p14:tracePt t="30697" x="2506663" y="3136900"/>
          <p14:tracePt t="30705" x="2562225" y="3136900"/>
          <p14:tracePt t="30713" x="2598738" y="3136900"/>
          <p14:tracePt t="30721" x="2643188" y="3136900"/>
          <p14:tracePt t="30729" x="2679700" y="3136900"/>
          <p14:tracePt t="30737" x="2716213" y="3136900"/>
          <p14:tracePt t="30745" x="2744788" y="3136900"/>
          <p14:tracePt t="30754" x="2762250" y="3136900"/>
          <p14:tracePt t="30769" x="2781300" y="3136900"/>
          <p14:tracePt t="30786" x="2789238" y="3136900"/>
          <p14:tracePt t="30827" x="2789238" y="3146425"/>
          <p14:tracePt t="30835" x="2798763" y="3155950"/>
          <p14:tracePt t="30843" x="2798763" y="3163888"/>
          <p14:tracePt t="30853" x="2808288" y="3182938"/>
          <p14:tracePt t="30858" x="2825750" y="3209925"/>
          <p14:tracePt t="30867" x="2844800" y="3255963"/>
          <p14:tracePt t="30874" x="2852738" y="3273425"/>
          <p14:tracePt t="30882" x="2881313" y="3292475"/>
          <p14:tracePt t="30890" x="2889250" y="3309938"/>
          <p14:tracePt t="30901" x="2908300" y="3328988"/>
          <p14:tracePt t="30905" x="2917825" y="3338513"/>
          <p14:tracePt t="30913" x="2944813" y="3365500"/>
          <p14:tracePt t="31027" x="2944813" y="3375025"/>
          <p14:tracePt t="31037" x="2944813" y="3382963"/>
          <p14:tracePt t="31043" x="2944813" y="3392488"/>
          <p14:tracePt t="31054" x="2935288" y="3429000"/>
          <p14:tracePt t="31059" x="2925763" y="3438525"/>
          <p14:tracePt t="31069" x="2889250" y="3465513"/>
          <p14:tracePt t="31074" x="2881313" y="3475038"/>
          <p14:tracePt t="31082" x="2852738" y="3482975"/>
          <p14:tracePt t="31092" x="2835275" y="3502025"/>
          <p14:tracePt t="31098" x="2817813" y="3519488"/>
          <p14:tracePt t="31107" x="2781300" y="3529013"/>
          <p14:tracePt t="31119" x="2762250" y="3538538"/>
          <p14:tracePt t="31122" x="2744788" y="3556000"/>
          <p14:tracePt t="31131" x="2716213" y="3556000"/>
          <p14:tracePt t="31138" x="2689225" y="3565525"/>
          <p14:tracePt t="31146" x="2679700" y="3565525"/>
          <p14:tracePt t="31154" x="2652713" y="3575050"/>
          <p14:tracePt t="31170" x="2643188" y="3575050"/>
          <p14:tracePt t="31178" x="2635250" y="3575050"/>
          <p14:tracePt t="31193" x="2616200" y="3575050"/>
          <p14:tracePt t="31219" x="2606675" y="3575050"/>
          <p14:tracePt t="31251" x="2598738" y="3575050"/>
          <p14:tracePt t="31268" x="2579688" y="3575050"/>
          <p14:tracePt t="31495" x="2562225" y="3575050"/>
          <p14:tracePt t="31497" x="2506663" y="3575050"/>
          <p14:tracePt t="31505" x="2443163" y="3538538"/>
          <p14:tracePt t="31513" x="2360613" y="3519488"/>
          <p14:tracePt t="31521" x="2287588" y="3482975"/>
          <p14:tracePt t="31529" x="2206625" y="3475038"/>
          <p14:tracePt t="31537" x="2151063" y="3455988"/>
          <p14:tracePt t="31545" x="2106613" y="3446463"/>
          <p14:tracePt t="31553" x="2060575" y="3429000"/>
          <p14:tracePt t="31561" x="2033588" y="3429000"/>
          <p14:tracePt t="31570" x="2014538" y="3419475"/>
          <p14:tracePt t="31578" x="1987550" y="3419475"/>
          <p14:tracePt t="31666" x="1978025" y="3411538"/>
          <p14:tracePt t="31675" x="1978025" y="3392488"/>
          <p14:tracePt t="31684" x="1978025" y="3375025"/>
          <p14:tracePt t="31691" x="1997075" y="3355975"/>
          <p14:tracePt t="31700" x="2033588" y="3309938"/>
          <p14:tracePt t="31713" x="2070100" y="3265488"/>
          <p14:tracePt t="31716" x="2097088" y="3236913"/>
          <p14:tracePt t="31722" x="2143125" y="3219450"/>
          <p14:tracePt t="31730" x="2187575" y="3182938"/>
          <p14:tracePt t="31738" x="2251075" y="3155950"/>
          <p14:tracePt t="31747" x="2279650" y="3136900"/>
          <p14:tracePt t="31753" x="2324100" y="3127375"/>
          <p14:tracePt t="31762" x="2343150" y="3119438"/>
          <p14:tracePt t="31769" x="2360613" y="3109913"/>
          <p14:tracePt t="31777" x="2370138" y="3100388"/>
          <p14:tracePt t="31843" x="2416175" y="3109913"/>
          <p14:tracePt t="31851" x="2443163" y="3127375"/>
          <p14:tracePt t="31859" x="2489200" y="3192463"/>
          <p14:tracePt t="31869" x="2589213" y="3246438"/>
          <p14:tracePt t="31875" x="2708275" y="3319463"/>
          <p14:tracePt t="31885" x="2808288" y="3375025"/>
          <p14:tracePt t="31891" x="2925763" y="3438525"/>
          <p14:tracePt t="31899" x="2944813" y="3502025"/>
          <p14:tracePt t="31906" x="3027363" y="3529013"/>
          <p14:tracePt t="31914" x="3090863" y="3565525"/>
          <p14:tracePt t="31922" x="3154363" y="3584575"/>
          <p14:tracePt t="31930" x="3163888" y="3584575"/>
          <p14:tracePt t="31938" x="3190875" y="3592513"/>
          <p14:tracePt t="31970" x="3200400" y="3592513"/>
          <p14:tracePt t="31979" x="3227388" y="3592513"/>
          <p14:tracePt t="31986" x="3236913" y="3592513"/>
          <p14:tracePt t="31994" x="3273425" y="3592513"/>
          <p14:tracePt t="32002" x="3346450" y="3592513"/>
          <p14:tracePt t="32010" x="3473450" y="3592513"/>
          <p14:tracePt t="32018" x="3600450" y="3592513"/>
          <p14:tracePt t="32026" x="3765550" y="3592513"/>
          <p14:tracePt t="32035" x="3956050" y="3592513"/>
          <p14:tracePt t="32042" x="4138613" y="3602038"/>
          <p14:tracePt t="32051" x="4348163" y="3648075"/>
          <p14:tracePt t="32058" x="4594225" y="3684588"/>
          <p14:tracePt t="32068" x="4876800" y="3721100"/>
          <p14:tracePt t="32074" x="5178425" y="3821113"/>
          <p14:tracePt t="32084" x="5424488" y="3857625"/>
          <p14:tracePt t="32090" x="5661025" y="3875088"/>
          <p14:tracePt t="32099" x="5880100" y="3921125"/>
          <p14:tracePt t="32106" x="6126163" y="3957638"/>
          <p14:tracePt t="32114" x="6272213" y="3957638"/>
          <p14:tracePt t="32122" x="6399213" y="3957638"/>
          <p14:tracePt t="32130" x="6508750" y="3957638"/>
          <p14:tracePt t="32138" x="6564313" y="3957638"/>
          <p14:tracePt t="32147" x="6591300" y="3957638"/>
          <p14:tracePt t="32153" x="6610350" y="3957638"/>
          <p14:tracePt t="32161" x="6618288" y="3957638"/>
          <p14:tracePt t="32169" x="6627813" y="3957638"/>
          <p14:tracePt t="32185" x="6637338" y="3957638"/>
          <p14:tracePt t="32194" x="6664325" y="3957638"/>
          <p14:tracePt t="32201" x="6673850" y="3948113"/>
          <p14:tracePt t="32218" x="6681788" y="3940175"/>
          <p14:tracePt t="32226" x="6691313" y="3940175"/>
          <p14:tracePt t="32233" x="6710363" y="3930650"/>
          <p14:tracePt t="32378" x="6664325" y="3930650"/>
          <p14:tracePt t="32385" x="6610350" y="3930650"/>
          <p14:tracePt t="32394" x="6518275" y="3930650"/>
          <p14:tracePt t="32401" x="6445250" y="3930650"/>
          <p14:tracePt t="32409" x="6335713" y="3930650"/>
          <p14:tracePt t="32417" x="6181725" y="3911600"/>
          <p14:tracePt t="32427" x="6053138" y="3884613"/>
          <p14:tracePt t="32434" x="5889625" y="3857625"/>
          <p14:tracePt t="32442" x="5716588" y="3794125"/>
          <p14:tracePt t="32449" x="5570538" y="3730625"/>
          <p14:tracePt t="32457" x="5405438" y="3684588"/>
          <p14:tracePt t="32466" x="5251450" y="3629025"/>
          <p14:tracePt t="32474" x="5105400" y="3565525"/>
          <p14:tracePt t="32482" x="5022850" y="3538538"/>
          <p14:tracePt t="32490" x="4978400" y="3519488"/>
          <p14:tracePt t="32500" x="4949825" y="3502025"/>
          <p14:tracePt t="32579" x="4941888" y="3492500"/>
          <p14:tracePt t="32595" x="4941888" y="3482975"/>
          <p14:tracePt t="32602" x="4941888" y="3465513"/>
          <p14:tracePt t="32611" x="5022850" y="3438525"/>
          <p14:tracePt t="32617" x="5141913" y="3411538"/>
          <p14:tracePt t="32627" x="5268913" y="3402013"/>
          <p14:tracePt t="32636" x="5434013" y="3382963"/>
          <p14:tracePt t="32646" x="5580063" y="3382963"/>
          <p14:tracePt t="32651" x="5761038" y="3382963"/>
          <p14:tracePt t="32658" x="5953125" y="3382963"/>
          <p14:tracePt t="32667" x="6116638" y="3365500"/>
          <p14:tracePt t="32674" x="6281738" y="3355975"/>
          <p14:tracePt t="32683" x="6399213" y="3338513"/>
          <p14:tracePt t="32692" x="6491288" y="3328988"/>
          <p14:tracePt t="32697" x="6537325" y="3309938"/>
          <p14:tracePt t="32706" x="6573838" y="3309938"/>
          <p14:tracePt t="32713" x="6581775" y="3309938"/>
          <p14:tracePt t="32779" x="6591300" y="3309938"/>
          <p14:tracePt t="32787" x="6591300" y="3338513"/>
          <p14:tracePt t="32795" x="6591300" y="3382963"/>
          <p14:tracePt t="32804" x="6591300" y="3419475"/>
          <p14:tracePt t="32811" x="6591300" y="3465513"/>
          <p14:tracePt t="32819" x="6591300" y="3492500"/>
          <p14:tracePt t="32827" x="6573838" y="3538538"/>
          <p14:tracePt t="32836" x="6564313" y="3565525"/>
          <p14:tracePt t="32842" x="6554788" y="3584575"/>
          <p14:tracePt t="32849" x="6545263" y="3592513"/>
          <p14:tracePt t="32867" x="6537325" y="3611563"/>
          <p14:tracePt t="32914" x="6527800" y="3621088"/>
          <p14:tracePt t="32930" x="6500813" y="3621088"/>
          <p14:tracePt t="32938" x="6472238" y="3621088"/>
          <p14:tracePt t="32946" x="6418263" y="3621088"/>
          <p14:tracePt t="32954" x="6372225" y="3621088"/>
          <p14:tracePt t="32971" x="6226175" y="3629025"/>
          <p14:tracePt t="32977" x="6153150" y="3629025"/>
          <p14:tracePt t="32985" x="6080125" y="3629025"/>
          <p14:tracePt t="32993" x="6026150" y="3629025"/>
          <p14:tracePt t="33001" x="5962650" y="3638550"/>
          <p14:tracePt t="33009" x="5907088" y="3657600"/>
          <p14:tracePt t="33017" x="5899150" y="3657600"/>
          <p14:tracePt t="33025" x="5889625" y="3657600"/>
          <p14:tracePt t="33034" x="5880100" y="3665538"/>
          <p14:tracePt t="33074" x="5870575" y="3665538"/>
          <p14:tracePt t="33625" x="5834063" y="3694113"/>
          <p14:tracePt t="33634" x="5734050" y="3748088"/>
          <p14:tracePt t="33641" x="5680075" y="3767138"/>
          <p14:tracePt t="33650" x="5597525" y="3821113"/>
          <p14:tracePt t="33659" x="5524500" y="3875088"/>
          <p14:tracePt t="33669" x="5478463" y="3903663"/>
          <p14:tracePt t="33675" x="5461000" y="3921125"/>
          <p14:tracePt t="33687" x="5414963" y="3940175"/>
          <p14:tracePt t="33691" x="5387975" y="3948113"/>
          <p14:tracePt t="33704" x="5368925" y="3967163"/>
          <p14:tracePt t="33706" x="5351463" y="3994150"/>
          <p14:tracePt t="33715" x="5334000" y="4003675"/>
          <p14:tracePt t="33722" x="5314950" y="4030663"/>
          <p14:tracePt t="33731" x="5297488" y="4040188"/>
          <p14:tracePt t="33739" x="5251450" y="4076700"/>
          <p14:tracePt t="33747" x="5214938" y="4094163"/>
          <p14:tracePt t="33755" x="5187950" y="4122738"/>
          <p14:tracePt t="33763" x="5122863" y="4149725"/>
          <p14:tracePt t="33773" x="5078413" y="4186238"/>
          <p14:tracePt t="33779" x="5032375" y="4203700"/>
          <p14:tracePt t="33787" x="4986338" y="4232275"/>
          <p14:tracePt t="33794" x="4941888" y="4249738"/>
          <p14:tracePt t="33802" x="4922838" y="4276725"/>
          <p14:tracePt t="33810" x="4895850" y="4276725"/>
          <p14:tracePt t="33817" x="4868863" y="4295775"/>
          <p14:tracePt t="33825" x="4868863" y="4303713"/>
          <p14:tracePt t="33882" x="4849813" y="4313238"/>
          <p14:tracePt t="33889" x="4840288" y="4313238"/>
          <p14:tracePt t="33898" x="4822825" y="4322763"/>
          <p14:tracePt t="33906" x="4776788" y="4349750"/>
          <p14:tracePt t="33915" x="4759325" y="4368800"/>
          <p14:tracePt t="33921" x="4730750" y="4386263"/>
          <p14:tracePt t="33929" x="4695825" y="4405313"/>
          <p14:tracePt t="33937" x="4649788" y="4441825"/>
          <p14:tracePt t="33945" x="4622800" y="4459288"/>
          <p14:tracePt t="33953" x="4576763" y="4495800"/>
          <p14:tracePt t="33961" x="4530725" y="4532313"/>
          <p14:tracePt t="33983" x="4457700" y="4614863"/>
          <p14:tracePt t="33986" x="4440238" y="4641850"/>
          <p14:tracePt t="33993" x="4421188" y="4668838"/>
          <p14:tracePt t="34001" x="4403725" y="4697413"/>
          <p14:tracePt t="34009" x="4394200" y="4714875"/>
          <p14:tracePt t="34017" x="4394200" y="4732338"/>
          <p14:tracePt t="34025" x="4376738" y="4751388"/>
          <p14:tracePt t="34034" x="4367213" y="4760913"/>
          <p14:tracePt t="34043" x="4357688" y="4768850"/>
          <p14:tracePt t="34053" x="4348163" y="4805363"/>
          <p14:tracePt t="34070" x="4330700" y="4824413"/>
          <p14:tracePt t="34075" x="4303713" y="4851400"/>
          <p14:tracePt t="34091" x="4294188" y="4878388"/>
          <p14:tracePt t="34101" x="4275138" y="4914900"/>
          <p14:tracePt t="34107" x="4257675" y="4924425"/>
          <p14:tracePt t="34118" x="4238625" y="4933950"/>
          <p14:tracePt t="34121" x="4221163" y="4951413"/>
          <p14:tracePt t="34129" x="4211638" y="4960938"/>
          <p14:tracePt t="34161" x="4194175" y="4970463"/>
          <p14:tracePt t="34169" x="4175125" y="4979988"/>
          <p14:tracePt t="34177" x="4165600" y="4997450"/>
          <p14:tracePt t="34185" x="4157663" y="5006975"/>
          <p14:tracePt t="34193" x="4138613" y="5024438"/>
          <p14:tracePt t="34201" x="4121150" y="5053013"/>
          <p14:tracePt t="34209" x="4111625" y="5060950"/>
          <p14:tracePt t="34217" x="4094163" y="5080000"/>
          <p14:tracePt t="34226" x="4084638" y="5106988"/>
          <p14:tracePt t="34234" x="4075113" y="5126038"/>
          <p14:tracePt t="34241" x="4057650" y="5160963"/>
          <p14:tracePt t="34251" x="4048125" y="5160963"/>
          <p14:tracePt t="34259" x="4029075" y="5180013"/>
          <p14:tracePt t="34268" x="4021138" y="5197475"/>
          <p14:tracePt t="34273" x="4002088" y="5216525"/>
          <p14:tracePt t="34284" x="3992563" y="5226050"/>
          <p14:tracePt t="34453" x="3992563" y="5207000"/>
          <p14:tracePt t="34469" x="3984625" y="5197475"/>
          <p14:tracePt t="34771" x="3975100" y="5189538"/>
          <p14:tracePt t="34793" x="3965575" y="5189538"/>
          <p14:tracePt t="34801" x="3956050" y="5189538"/>
          <p14:tracePt t="34946" x="3948113" y="5189538"/>
          <p14:tracePt t="34995" x="3948113" y="5180013"/>
          <p14:tracePt t="35011" x="3948113" y="5153025"/>
          <p14:tracePt t="35019" x="3948113" y="5133975"/>
          <p14:tracePt t="35027" x="3956050" y="5116513"/>
          <p14:tracePt t="35038" x="3965575" y="5106988"/>
          <p14:tracePt t="35043" x="3975100" y="5097463"/>
          <p14:tracePt t="35053" x="3992563" y="5053013"/>
          <p14:tracePt t="35058" x="4011613" y="5016500"/>
          <p14:tracePt t="35068" x="4038600" y="4997450"/>
          <p14:tracePt t="35074" x="4065588" y="4951413"/>
          <p14:tracePt t="35084" x="4084638" y="4933950"/>
          <p14:tracePt t="35090" x="4121150" y="4906963"/>
          <p14:tracePt t="35101" x="4184650" y="4851400"/>
          <p14:tracePt t="35105" x="4194175" y="4841875"/>
          <p14:tracePt t="35117" x="4211638" y="4824413"/>
          <p14:tracePt t="35121" x="4238625" y="4814888"/>
          <p14:tracePt t="35129" x="4248150" y="4814888"/>
          <p14:tracePt t="35137" x="4267200" y="4814888"/>
          <p14:tracePt t="35145" x="4284663" y="4814888"/>
          <p14:tracePt t="35169" x="4311650" y="4814888"/>
          <p14:tracePt t="35177" x="4311650" y="4833938"/>
          <p14:tracePt t="35185" x="4311650" y="4851400"/>
          <p14:tracePt t="35194" x="4311650" y="4878388"/>
          <p14:tracePt t="35201" x="4311650" y="4897438"/>
          <p14:tracePt t="35211" x="4311650" y="4924425"/>
          <p14:tracePt t="35219" x="4311650" y="4943475"/>
          <p14:tracePt t="35227" x="4311650" y="4970463"/>
          <p14:tracePt t="35243" x="4311650" y="4979988"/>
          <p14:tracePt t="35252" x="4311650" y="4997450"/>
          <p14:tracePt t="35284" x="4303713" y="5006975"/>
          <p14:tracePt t="35319" x="4294188" y="5016500"/>
          <p14:tracePt t="35347" x="4284663" y="5016500"/>
          <p14:tracePt t="35361" x="4267200" y="5016500"/>
          <p14:tracePt t="35369" x="4248150" y="5016500"/>
          <p14:tracePt t="35377" x="4230688" y="5016500"/>
          <p14:tracePt t="35386" x="4221163" y="5016500"/>
          <p14:tracePt t="35393" x="4194175" y="5016500"/>
          <p14:tracePt t="35401" x="4184650" y="5024438"/>
          <p14:tracePt t="35417" x="4175125" y="5024438"/>
          <p14:tracePt t="35433" x="4165600" y="5024438"/>
          <p14:tracePt t="35449" x="4157663" y="5024438"/>
          <p14:tracePt t="35466" x="4148138" y="5006975"/>
          <p14:tracePt t="35549" x="4148138" y="4987925"/>
          <p14:tracePt t="35555" x="4148138" y="4979988"/>
          <p14:tracePt t="35571" x="4138613" y="4970463"/>
          <p14:tracePt t="35603" x="4129088" y="4960938"/>
          <p14:tracePt t="35683" x="4121150" y="4960938"/>
          <p14:tracePt t="35691" x="4111625" y="4960938"/>
          <p14:tracePt t="35702" x="4102100" y="4960938"/>
          <p14:tracePt t="35723" x="4084638" y="4960938"/>
          <p14:tracePt t="35735" x="4075113" y="4960938"/>
          <p14:tracePt t="35738" x="4065588" y="4960938"/>
          <p14:tracePt t="35745" x="4057650" y="4960938"/>
          <p14:tracePt t="35753" x="4038600" y="4960938"/>
          <p14:tracePt t="35770" x="4029075" y="4960938"/>
          <p14:tracePt t="35858" x="4011613" y="4979988"/>
          <p14:tracePt t="35891" x="3992563" y="4979988"/>
          <p14:tracePt t="35900" x="3984625" y="4979988"/>
          <p14:tracePt t="35905" x="3975100" y="4979988"/>
          <p14:tracePt t="35913" x="3948113" y="4979988"/>
          <p14:tracePt t="35929" x="3929063" y="4987925"/>
          <p14:tracePt t="37694" x="3929063" y="4979988"/>
          <p14:tracePt t="37698" x="3984625" y="4897438"/>
          <p14:tracePt t="37705" x="4084638" y="4814888"/>
          <p14:tracePt t="37713" x="4184650" y="4714875"/>
          <p14:tracePt t="37721" x="4321175" y="4605338"/>
          <p14:tracePt t="37730" x="4440238" y="4514850"/>
          <p14:tracePt t="37738" x="4567238" y="4413250"/>
          <p14:tracePt t="37745" x="4667250" y="4322763"/>
          <p14:tracePt t="37753" x="4767263" y="4240213"/>
          <p14:tracePt t="37761" x="4886325" y="4149725"/>
          <p14:tracePt t="37769" x="4986338" y="4049713"/>
          <p14:tracePt t="37777" x="5041900" y="3994150"/>
          <p14:tracePt t="37785" x="5095875" y="3911600"/>
          <p14:tracePt t="37794" x="5122863" y="3884613"/>
          <p14:tracePt t="37802" x="5178425" y="3830638"/>
          <p14:tracePt t="37809" x="5205413" y="3784600"/>
          <p14:tracePt t="37817" x="5287963" y="3730625"/>
          <p14:tracePt t="37825" x="5314950" y="3684588"/>
          <p14:tracePt t="37834" x="5351463" y="3638550"/>
          <p14:tracePt t="37841" x="5378450" y="3602038"/>
          <p14:tracePt t="37850" x="5451475" y="3519488"/>
          <p14:tracePt t="37859" x="5478463" y="3492500"/>
          <p14:tracePt t="37868" x="5534025" y="3438525"/>
          <p14:tracePt t="37875" x="5561013" y="3382963"/>
          <p14:tracePt t="37885" x="5588000" y="3328988"/>
          <p14:tracePt t="37891" x="5624513" y="3282950"/>
          <p14:tracePt t="37899" x="5653088" y="3236913"/>
          <p14:tracePt t="37906" x="5688013" y="3192463"/>
          <p14:tracePt t="37915" x="5724525" y="3146425"/>
          <p14:tracePt t="37927" x="5734050" y="3109913"/>
          <p14:tracePt t="37929" x="5743575" y="3073400"/>
          <p14:tracePt t="37937" x="5743575" y="3046413"/>
          <p14:tracePt t="37945" x="5743575" y="3027363"/>
          <p14:tracePt t="37953" x="5743575" y="2990850"/>
          <p14:tracePt t="37969" x="5743575" y="2982913"/>
          <p14:tracePt t="38108" x="5734050" y="2963863"/>
          <p14:tracePt t="38118" x="5724525" y="2963863"/>
          <p14:tracePt t="38124" x="5697538" y="2954338"/>
          <p14:tracePt t="38130" x="5680075" y="2936875"/>
          <p14:tracePt t="38138" x="5670550" y="2927350"/>
          <p14:tracePt t="38146" x="5643563" y="2900363"/>
          <p14:tracePt t="38154" x="5624513" y="2890838"/>
          <p14:tracePt t="38162" x="5597525" y="2873375"/>
          <p14:tracePt t="38170" x="5561013" y="2844800"/>
          <p14:tracePt t="38178" x="5534025" y="2836863"/>
          <p14:tracePt t="38186" x="5487988" y="2817813"/>
          <p14:tracePt t="38194" x="5441950" y="2790825"/>
          <p14:tracePt t="38209" x="5424488" y="2790825"/>
          <p14:tracePt t="38250" x="5414963" y="2790825"/>
          <p14:tracePt t="38281" x="5397500" y="2790825"/>
          <p14:tracePt t="38298" x="5378450" y="2790825"/>
          <p14:tracePt t="38305" x="5368925" y="2790825"/>
          <p14:tracePt t="38314" x="5351463" y="2790825"/>
          <p14:tracePt t="38322" x="5334000" y="2800350"/>
          <p14:tracePt t="38347" x="5324475" y="2808288"/>
          <p14:tracePt t="38355" x="5314950" y="2808288"/>
          <p14:tracePt t="38362" x="5305425" y="2808288"/>
          <p14:tracePt t="38867" x="5297488" y="2808288"/>
          <p14:tracePt t="38885" x="5297488" y="2800350"/>
          <p14:tracePt t="38899" x="5297488" y="2790825"/>
          <p14:tracePt t="38907" x="5297488" y="2781300"/>
          <p14:tracePt t="38916" x="5297488" y="2771775"/>
          <p14:tracePt t="39035" x="5287963" y="2771775"/>
          <p14:tracePt t="39043" x="5278438" y="2790825"/>
          <p14:tracePt t="39051" x="5278438" y="2800350"/>
          <p14:tracePt t="39059" x="5278438" y="2808288"/>
          <p14:tracePt t="39068" x="5278438" y="2827338"/>
          <p14:tracePt t="39219" x="5278438" y="2836863"/>
          <p14:tracePt t="39231" x="5297488" y="2836863"/>
          <p14:tracePt t="39241" x="5305425" y="2836863"/>
          <p14:tracePt t="39249" x="5324475" y="2827338"/>
          <p14:tracePt t="39257" x="5334000" y="2827338"/>
          <p14:tracePt t="39266" x="5351463" y="2817813"/>
          <p14:tracePt t="39273" x="5387975" y="2808288"/>
          <p14:tracePt t="39289" x="5405438" y="2800350"/>
          <p14:tracePt t="39297" x="5434013" y="2781300"/>
          <p14:tracePt t="39313" x="5451475" y="2771775"/>
          <p14:tracePt t="39321" x="5470525" y="2763838"/>
          <p14:tracePt t="39330" x="5487988" y="2744788"/>
          <p14:tracePt t="39345" x="5524500" y="2735263"/>
          <p14:tracePt t="39353" x="5534025" y="2727325"/>
          <p14:tracePt t="39369" x="5534025" y="2717800"/>
          <p14:tracePt t="39585" x="5561013" y="2717800"/>
          <p14:tracePt t="39593" x="5597525" y="2717800"/>
          <p14:tracePt t="39601" x="5624513" y="2717800"/>
          <p14:tracePt t="39609" x="5643563" y="2717800"/>
          <p14:tracePt t="39617" x="5670550" y="2690813"/>
          <p14:tracePt t="39627" x="5688013" y="2690813"/>
          <p14:tracePt t="39636" x="5707063" y="2690813"/>
          <p14:tracePt t="39647" x="5734050" y="2671763"/>
          <p14:tracePt t="39873" x="5716588" y="2671763"/>
          <p14:tracePt t="39882" x="5616575" y="2708275"/>
          <p14:tracePt t="39890" x="5561013" y="2754313"/>
          <p14:tracePt t="39897" x="5441950" y="2863850"/>
          <p14:tracePt t="39907" x="5360988" y="2927350"/>
          <p14:tracePt t="39915" x="5241925" y="3000375"/>
          <p14:tracePt t="39923" x="5105400" y="3090863"/>
          <p14:tracePt t="39929" x="4986338" y="3163888"/>
          <p14:tracePt t="39937" x="4840288" y="3255963"/>
          <p14:tracePt t="39945" x="4740275" y="3346450"/>
          <p14:tracePt t="39953" x="4622800" y="3402013"/>
          <p14:tracePt t="39961" x="4586288" y="3446463"/>
          <p14:tracePt t="39969" x="4530725" y="3502025"/>
          <p14:tracePt t="39977" x="4484688" y="3548063"/>
          <p14:tracePt t="39985" x="4467225" y="3556000"/>
          <p14:tracePt t="39993" x="4467225" y="3584575"/>
          <p14:tracePt t="40001" x="4457700" y="3592513"/>
          <p14:tracePt t="40057" x="4448175" y="3602038"/>
          <p14:tracePt t="40066" x="4440238" y="3602038"/>
          <p14:tracePt t="40073" x="4430713" y="3602038"/>
          <p14:tracePt t="40082" x="4403725" y="3621088"/>
          <p14:tracePt t="40089" x="4367213" y="3638550"/>
          <p14:tracePt t="40098" x="4330700" y="3665538"/>
          <p14:tracePt t="40106" x="4294188" y="3694113"/>
          <p14:tracePt t="40114" x="4211638" y="3748088"/>
          <p14:tracePt t="40122" x="4184650" y="3784600"/>
          <p14:tracePt t="40130" x="4111625" y="3840163"/>
          <p14:tracePt t="40138" x="4065588" y="3867150"/>
          <p14:tracePt t="40146" x="4038600" y="3903663"/>
          <p14:tracePt t="40154" x="3984625" y="3948113"/>
          <p14:tracePt t="40162" x="3938588" y="4003675"/>
          <p14:tracePt t="40170" x="3911600" y="4049713"/>
          <p14:tracePt t="40178" x="3883025" y="4076700"/>
          <p14:tracePt t="40186" x="3865563" y="4094163"/>
          <p14:tracePt t="40194" x="3846513" y="4113213"/>
          <p14:tracePt t="40202" x="3838575" y="4130675"/>
          <p14:tracePt t="40210" x="3829050" y="4140200"/>
          <p14:tracePt t="40324" x="3829050" y="4149725"/>
          <p14:tracePt t="40339" x="3819525" y="4159250"/>
          <p14:tracePt t="40346" x="3810000" y="4159250"/>
          <p14:tracePt t="40385" x="3802063" y="4159250"/>
          <p14:tracePt t="40401" x="3792538" y="4159250"/>
          <p14:tracePt t="40522" x="3783013" y="4167188"/>
          <p14:tracePt t="40529" x="3775075" y="4186238"/>
          <p14:tracePt t="40537" x="3765550" y="4195763"/>
          <p14:tracePt t="40545" x="3746500" y="4232275"/>
          <p14:tracePt t="40555" x="3729038" y="4268788"/>
          <p14:tracePt t="40563" x="3719513" y="4295775"/>
          <p14:tracePt t="40571" x="3709988" y="4332288"/>
          <p14:tracePt t="40579" x="3702050" y="4349750"/>
          <p14:tracePt t="40588" x="3702050" y="4376738"/>
          <p14:tracePt t="40595" x="3702050" y="4395788"/>
          <p14:tracePt t="40604" x="3702050" y="4441825"/>
          <p14:tracePt t="40611" x="3702050" y="4449763"/>
          <p14:tracePt t="40618" x="3702050" y="4478338"/>
          <p14:tracePt t="40633" x="3702050" y="4505325"/>
          <p14:tracePt t="40641" x="3702050" y="4522788"/>
          <p14:tracePt t="40649" x="3702050" y="4551363"/>
          <p14:tracePt t="40657" x="3702050" y="4568825"/>
          <p14:tracePt t="40666" x="3702050" y="4614863"/>
          <p14:tracePt t="40673" x="3709988" y="4632325"/>
          <p14:tracePt t="40683" x="3746500" y="4678363"/>
          <p14:tracePt t="40689" x="3765550" y="4705350"/>
          <p14:tracePt t="40698" x="3775075" y="4724400"/>
          <p14:tracePt t="40705" x="3802063" y="4768850"/>
          <p14:tracePt t="40714" x="3810000" y="4778375"/>
          <p14:tracePt t="40721" x="3810000" y="4787900"/>
          <p14:tracePt t="40841" x="3810000" y="4778375"/>
          <p14:tracePt t="40849" x="3810000" y="4697413"/>
          <p14:tracePt t="40857" x="3783013" y="4614863"/>
          <p14:tracePt t="40865" x="3692525" y="4478338"/>
          <p14:tracePt t="40873" x="3592513" y="4359275"/>
          <p14:tracePt t="40882" x="3500438" y="4222750"/>
          <p14:tracePt t="40890" x="3373438" y="4067175"/>
          <p14:tracePt t="40899" x="3254375" y="3875088"/>
          <p14:tracePt t="40906" x="3117850" y="3684588"/>
          <p14:tracePt t="40914" x="3027363" y="3548063"/>
          <p14:tracePt t="40922" x="2954338" y="3438525"/>
          <p14:tracePt t="40930" x="2881313" y="3338513"/>
          <p14:tracePt t="40937" x="2798763" y="3163888"/>
          <p14:tracePt t="40945" x="2789238" y="3036888"/>
          <p14:tracePt t="40953" x="2744788" y="2881313"/>
          <p14:tracePt t="40961" x="2716213" y="2771775"/>
          <p14:tracePt t="40969" x="2671763" y="2654300"/>
          <p14:tracePt t="40977" x="2662238" y="2562225"/>
          <p14:tracePt t="40985" x="2662238" y="2489200"/>
          <p14:tracePt t="40993" x="2662238" y="2435225"/>
          <p14:tracePt t="41001" x="2662238" y="2408238"/>
          <p14:tracePt t="41010" x="2662238" y="2362200"/>
          <p14:tracePt t="41017" x="2662238" y="2352675"/>
          <p14:tracePt t="41107" x="2652713" y="2343150"/>
          <p14:tracePt t="41130" x="2652713" y="2371725"/>
          <p14:tracePt t="41138" x="2652713" y="2425700"/>
          <p14:tracePt t="41146" x="2652713" y="2452688"/>
          <p14:tracePt t="41154" x="2652713" y="2489200"/>
          <p14:tracePt t="41162" x="2652713" y="2525713"/>
          <p14:tracePt t="41169" x="2679700" y="2598738"/>
          <p14:tracePt t="41177" x="2708275" y="2662238"/>
          <p14:tracePt t="41185" x="2771775" y="2763838"/>
          <p14:tracePt t="41193" x="2844800" y="2863850"/>
          <p14:tracePt t="41201" x="2917825" y="2927350"/>
          <p14:tracePt t="41209" x="2990850" y="3046413"/>
          <p14:tracePt t="41217" x="3044825" y="3127375"/>
          <p14:tracePt t="41225" x="3117850" y="3228975"/>
          <p14:tracePt t="41234" x="3154363" y="3309938"/>
          <p14:tracePt t="41242" x="3190875" y="3355975"/>
          <p14:tracePt t="41251" x="3227388" y="3419475"/>
          <p14:tracePt t="41259" x="3254375" y="3482975"/>
          <p14:tracePt t="41268" x="3281363" y="3548063"/>
          <p14:tracePt t="41275" x="3309938" y="3657600"/>
          <p14:tracePt t="41285" x="3317875" y="3738563"/>
          <p14:tracePt t="41291" x="3363913" y="3867150"/>
          <p14:tracePt t="41301" x="3390900" y="3967163"/>
          <p14:tracePt t="41307" x="3436938" y="4094163"/>
          <p14:tracePt t="41315" x="3490913" y="4249738"/>
          <p14:tracePt t="41322" x="3519488" y="4313238"/>
          <p14:tracePt t="41330" x="3592513" y="4441825"/>
          <p14:tracePt t="41337" x="3646488" y="4522788"/>
          <p14:tracePt t="41345" x="3709988" y="4624388"/>
          <p14:tracePt t="41353" x="3729038" y="4668838"/>
          <p14:tracePt t="41361" x="3783013" y="4751388"/>
          <p14:tracePt t="41369" x="3783013" y="4768850"/>
          <p14:tracePt t="41385" x="3792538" y="4778375"/>
          <p14:tracePt t="41497" x="3792538" y="4768850"/>
          <p14:tracePt t="41506" x="3792538" y="4760913"/>
          <p14:tracePt t="41513" x="3792538" y="4751388"/>
          <p14:tracePt t="41731" x="3792538" y="4741863"/>
          <p14:tracePt t="41739" x="3792538" y="4732338"/>
          <p14:tracePt t="41750" x="3819525" y="4705350"/>
          <p14:tracePt t="41753" x="3856038" y="4660900"/>
          <p14:tracePt t="41762" x="3902075" y="4605338"/>
          <p14:tracePt t="41770" x="3975100" y="4522788"/>
          <p14:tracePt t="41777" x="4021138" y="4478338"/>
          <p14:tracePt t="41786" x="4129088" y="4340225"/>
          <p14:tracePt t="41793" x="4267200" y="4249738"/>
          <p14:tracePt t="41801" x="4403725" y="4159250"/>
          <p14:tracePt t="41809" x="4521200" y="4021138"/>
          <p14:tracePt t="41817" x="4759325" y="3857625"/>
          <p14:tracePt t="41825" x="4932363" y="3757613"/>
          <p14:tracePt t="41834" x="5141913" y="3675063"/>
          <p14:tracePt t="41843" x="5287963" y="3584575"/>
          <p14:tracePt t="41851" x="5497513" y="3446463"/>
          <p14:tracePt t="41857" x="5634038" y="3375025"/>
          <p14:tracePt t="41866" x="5807075" y="3273425"/>
          <p14:tracePt t="41873" x="5962650" y="3182938"/>
          <p14:tracePt t="41883" x="6135688" y="3090863"/>
          <p14:tracePt t="41890" x="6272213" y="2982913"/>
          <p14:tracePt t="41899" x="6391275" y="2890838"/>
          <p14:tracePt t="41905" x="6518275" y="2800350"/>
          <p14:tracePt t="41913" x="6618288" y="2735263"/>
          <p14:tracePt t="41921" x="6691313" y="2681288"/>
          <p14:tracePt t="41929" x="6773863" y="2625725"/>
          <p14:tracePt t="41937" x="6819900" y="2571750"/>
          <p14:tracePt t="41945" x="6837363" y="2554288"/>
          <p14:tracePt t="41954" x="6856413" y="2535238"/>
          <p14:tracePt t="41962" x="6864350" y="2525713"/>
          <p14:tracePt t="42779" x="6846888" y="2544763"/>
          <p14:tracePt t="42788" x="6837363" y="2562225"/>
          <p14:tracePt t="42802" x="6837363" y="2581275"/>
          <p14:tracePt t="42810" x="6827838" y="2608263"/>
          <p14:tracePt t="42818" x="6819900" y="2617788"/>
          <p14:tracePt t="42834" x="6819900" y="2625725"/>
          <p14:tracePt t="42843" x="6819900" y="2644775"/>
          <p14:tracePt t="42867" x="6819900" y="2654300"/>
          <p14:tracePt t="42884" x="6819900" y="2662238"/>
          <p14:tracePt t="42966" x="6827838" y="2671763"/>
          <p14:tracePt t="42989" x="6856413" y="2681288"/>
          <p14:tracePt t="42993" x="6873875" y="2698750"/>
          <p14:tracePt t="43001" x="6883400" y="2708275"/>
          <p14:tracePt t="43010" x="6900863" y="2717800"/>
          <p14:tracePt t="43019" x="6929438" y="2735263"/>
          <p14:tracePt t="43025" x="6964363" y="2763838"/>
          <p14:tracePt t="43033" x="6992938" y="2771775"/>
          <p14:tracePt t="43041" x="7010400" y="2790825"/>
          <p14:tracePt t="43050" x="7056438" y="2808288"/>
          <p14:tracePt t="43057" x="7083425" y="2817813"/>
          <p14:tracePt t="43066" x="7129463" y="2844800"/>
          <p14:tracePt t="43073" x="7156450" y="2854325"/>
          <p14:tracePt t="43082" x="7202488" y="2863850"/>
          <p14:tracePt t="43089" x="7256463" y="2863850"/>
          <p14:tracePt t="43099" x="7283450" y="2873375"/>
          <p14:tracePt t="43106" x="7339013" y="2873375"/>
          <p14:tracePt t="43115" x="7402513" y="2881313"/>
          <p14:tracePt t="43121" x="7458075" y="2900363"/>
          <p14:tracePt t="43129" x="7521575" y="2909888"/>
          <p14:tracePt t="43137" x="7575550" y="2909888"/>
          <p14:tracePt t="43145" x="7667625" y="2917825"/>
          <p14:tracePt t="43153" x="7731125" y="2917825"/>
          <p14:tracePt t="43162" x="7804150" y="2936875"/>
          <p14:tracePt t="43171" x="7858125" y="2936875"/>
          <p14:tracePt t="43179" x="7931150" y="2936875"/>
          <p14:tracePt t="43187" x="8004175" y="2936875"/>
          <p14:tracePt t="43195" x="8104188" y="2936875"/>
          <p14:tracePt t="43202" x="8159750" y="2936875"/>
          <p14:tracePt t="43211" x="8232775" y="2936875"/>
          <p14:tracePt t="43220" x="8313738" y="2963863"/>
          <p14:tracePt t="43227" x="8386763" y="2973388"/>
          <p14:tracePt t="43234" x="8478838" y="2973388"/>
          <p14:tracePt t="43243" x="8551863" y="2990850"/>
          <p14:tracePt t="43255" x="8632825" y="3027363"/>
          <p14:tracePt t="43257" x="8688388" y="3027363"/>
          <p14:tracePt t="43266" x="8770938" y="3036888"/>
          <p14:tracePt t="43275" x="8824913" y="3054350"/>
          <p14:tracePt t="43282" x="8924925" y="3054350"/>
          <p14:tracePt t="43289" x="8980488" y="3063875"/>
          <p14:tracePt t="43298" x="9034463" y="3063875"/>
          <p14:tracePt t="43305" x="9134475" y="3090863"/>
        </p14:tracePtLst>
      </p14:laserTraceLst>
    </p:ext>
  </p:extLs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r>
              <a:rPr lang="en-US" altLang="ja-JP" dirty="0"/>
              <a:t>Implementing </a:t>
            </a:r>
            <a:r>
              <a:rPr lang="en-US" altLang="ja-JP" dirty="0" err="1"/>
              <a:t>lr</a:t>
            </a:r>
            <a:r>
              <a:rPr lang="en-US" altLang="ja-JP" dirty="0"/>
              <a:t> and </a:t>
            </a:r>
            <a:r>
              <a:rPr lang="en-US" altLang="ja-JP" dirty="0" err="1"/>
              <a:t>sc</a:t>
            </a:r>
            <a:endParaRPr lang="en-US" altLang="ja-JP" dirty="0"/>
          </a:p>
        </p:txBody>
      </p:sp>
      <p:sp>
        <p:nvSpPr>
          <p:cNvPr id="20483" name="Oval 3"/>
          <p:cNvSpPr>
            <a:spLocks noChangeArrowheads="1"/>
          </p:cNvSpPr>
          <p:nvPr/>
        </p:nvSpPr>
        <p:spPr bwMode="auto">
          <a:xfrm>
            <a:off x="1908175" y="1628775"/>
            <a:ext cx="863600" cy="792163"/>
          </a:xfrm>
          <a:prstGeom prst="ellipse">
            <a:avLst/>
          </a:prstGeom>
          <a:solidFill>
            <a:srgbClr val="CCFF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0484" name="Rectangle 4"/>
          <p:cNvSpPr>
            <a:spLocks noChangeArrowheads="1"/>
          </p:cNvSpPr>
          <p:nvPr/>
        </p:nvSpPr>
        <p:spPr bwMode="auto">
          <a:xfrm>
            <a:off x="1692275" y="3213100"/>
            <a:ext cx="1295400" cy="287338"/>
          </a:xfrm>
          <a:prstGeom prst="rect">
            <a:avLst/>
          </a:prstGeom>
          <a:solidFill>
            <a:srgbClr val="CC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a:t>-</a:t>
            </a:r>
          </a:p>
        </p:txBody>
      </p:sp>
      <p:sp>
        <p:nvSpPr>
          <p:cNvPr id="20485" name="Line 5"/>
          <p:cNvSpPr>
            <a:spLocks noChangeShapeType="1"/>
          </p:cNvSpPr>
          <p:nvPr/>
        </p:nvSpPr>
        <p:spPr bwMode="auto">
          <a:xfrm>
            <a:off x="2339975" y="2420938"/>
            <a:ext cx="0" cy="7207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0486" name="Text Box 7"/>
          <p:cNvSpPr txBox="1">
            <a:spLocks noChangeArrowheads="1"/>
          </p:cNvSpPr>
          <p:nvPr/>
        </p:nvSpPr>
        <p:spPr bwMode="auto">
          <a:xfrm>
            <a:off x="663575" y="2439988"/>
            <a:ext cx="13716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R1=0x1000</a:t>
            </a:r>
          </a:p>
        </p:txBody>
      </p:sp>
      <p:sp>
        <p:nvSpPr>
          <p:cNvPr id="20487" name="Text Box 8"/>
          <p:cNvSpPr txBox="1">
            <a:spLocks noChangeArrowheads="1"/>
          </p:cNvSpPr>
          <p:nvPr/>
        </p:nvSpPr>
        <p:spPr bwMode="auto">
          <a:xfrm>
            <a:off x="250825" y="3160713"/>
            <a:ext cx="1428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a:t>Link register</a:t>
            </a:r>
          </a:p>
        </p:txBody>
      </p:sp>
      <p:sp>
        <p:nvSpPr>
          <p:cNvPr id="20488" name="Oval 9"/>
          <p:cNvSpPr>
            <a:spLocks noChangeArrowheads="1"/>
          </p:cNvSpPr>
          <p:nvPr/>
        </p:nvSpPr>
        <p:spPr bwMode="auto">
          <a:xfrm>
            <a:off x="5611813" y="1628775"/>
            <a:ext cx="863600" cy="792163"/>
          </a:xfrm>
          <a:prstGeom prst="ellipse">
            <a:avLst/>
          </a:prstGeom>
          <a:solidFill>
            <a:srgbClr val="CCFF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0489" name="Rectangle 10"/>
          <p:cNvSpPr>
            <a:spLocks noChangeArrowheads="1"/>
          </p:cNvSpPr>
          <p:nvPr/>
        </p:nvSpPr>
        <p:spPr bwMode="auto">
          <a:xfrm>
            <a:off x="5395913" y="3213100"/>
            <a:ext cx="1295400" cy="287338"/>
          </a:xfrm>
          <a:prstGeom prst="rect">
            <a:avLst/>
          </a:prstGeom>
          <a:solidFill>
            <a:srgbClr val="CC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a:t>1000</a:t>
            </a:r>
          </a:p>
        </p:txBody>
      </p:sp>
      <p:sp>
        <p:nvSpPr>
          <p:cNvPr id="20490" name="Line 11"/>
          <p:cNvSpPr>
            <a:spLocks noChangeShapeType="1"/>
          </p:cNvSpPr>
          <p:nvPr/>
        </p:nvSpPr>
        <p:spPr bwMode="auto">
          <a:xfrm>
            <a:off x="6043613" y="2420938"/>
            <a:ext cx="0" cy="7207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0491" name="Text Box 12"/>
          <p:cNvSpPr txBox="1">
            <a:spLocks noChangeArrowheads="1"/>
          </p:cNvSpPr>
          <p:nvPr/>
        </p:nvSpPr>
        <p:spPr bwMode="auto">
          <a:xfrm>
            <a:off x="6096000" y="2439988"/>
            <a:ext cx="131318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dirty="0" err="1"/>
              <a:t>sc</a:t>
            </a:r>
            <a:r>
              <a:rPr lang="en-US" altLang="ja-JP" dirty="0"/>
              <a:t> x3,0(x1)</a:t>
            </a:r>
          </a:p>
        </p:txBody>
      </p:sp>
      <p:sp>
        <p:nvSpPr>
          <p:cNvPr id="20492" name="Text Box 13"/>
          <p:cNvSpPr txBox="1">
            <a:spLocks noChangeArrowheads="1"/>
          </p:cNvSpPr>
          <p:nvPr/>
        </p:nvSpPr>
        <p:spPr bwMode="auto">
          <a:xfrm>
            <a:off x="4367213" y="2439988"/>
            <a:ext cx="134524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dirty="0"/>
              <a:t>x1=0x1000</a:t>
            </a:r>
          </a:p>
        </p:txBody>
      </p:sp>
      <p:sp>
        <p:nvSpPr>
          <p:cNvPr id="20493" name="Line 14"/>
          <p:cNvSpPr>
            <a:spLocks noChangeShapeType="1"/>
          </p:cNvSpPr>
          <p:nvPr/>
        </p:nvSpPr>
        <p:spPr bwMode="auto">
          <a:xfrm>
            <a:off x="2339975" y="3573463"/>
            <a:ext cx="0" cy="576262"/>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0494" name="Line 15"/>
          <p:cNvSpPr>
            <a:spLocks noChangeShapeType="1"/>
          </p:cNvSpPr>
          <p:nvPr/>
        </p:nvSpPr>
        <p:spPr bwMode="auto">
          <a:xfrm>
            <a:off x="6084888" y="3573463"/>
            <a:ext cx="0" cy="576262"/>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0495" name="Line 16"/>
          <p:cNvSpPr>
            <a:spLocks noChangeShapeType="1"/>
          </p:cNvSpPr>
          <p:nvPr/>
        </p:nvSpPr>
        <p:spPr bwMode="auto">
          <a:xfrm>
            <a:off x="1547813" y="4149725"/>
            <a:ext cx="5472112" cy="0"/>
          </a:xfrm>
          <a:prstGeom prst="line">
            <a:avLst/>
          </a:prstGeom>
          <a:noFill/>
          <a:ln w="57150">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0496" name="Line 17"/>
          <p:cNvSpPr>
            <a:spLocks noChangeShapeType="1"/>
          </p:cNvSpPr>
          <p:nvPr/>
        </p:nvSpPr>
        <p:spPr bwMode="auto">
          <a:xfrm>
            <a:off x="4067175" y="4149725"/>
            <a:ext cx="0" cy="576263"/>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0497" name="Rectangle 18"/>
          <p:cNvSpPr>
            <a:spLocks noChangeArrowheads="1"/>
          </p:cNvSpPr>
          <p:nvPr/>
        </p:nvSpPr>
        <p:spPr bwMode="auto">
          <a:xfrm>
            <a:off x="3419475" y="4724400"/>
            <a:ext cx="1296988" cy="936625"/>
          </a:xfrm>
          <a:prstGeom prst="rect">
            <a:avLst/>
          </a:prstGeom>
          <a:solidFill>
            <a:srgbClr val="FF7C8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a:t>Memory</a:t>
            </a:r>
          </a:p>
        </p:txBody>
      </p:sp>
      <p:sp>
        <p:nvSpPr>
          <p:cNvPr id="20498" name="Line 20"/>
          <p:cNvSpPr>
            <a:spLocks noChangeShapeType="1"/>
          </p:cNvSpPr>
          <p:nvPr/>
        </p:nvSpPr>
        <p:spPr bwMode="auto">
          <a:xfrm flipV="1">
            <a:off x="3924300" y="2349500"/>
            <a:ext cx="2016125" cy="2592388"/>
          </a:xfrm>
          <a:prstGeom prst="line">
            <a:avLst/>
          </a:prstGeom>
          <a:noFill/>
          <a:ln w="28575">
            <a:solidFill>
              <a:srgbClr val="FF3300"/>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0499" name="Text Box 21"/>
          <p:cNvSpPr txBox="1">
            <a:spLocks noChangeArrowheads="1"/>
          </p:cNvSpPr>
          <p:nvPr/>
        </p:nvSpPr>
        <p:spPr bwMode="auto">
          <a:xfrm>
            <a:off x="3203575" y="3068638"/>
            <a:ext cx="5524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PE </a:t>
            </a:r>
          </a:p>
        </p:txBody>
      </p:sp>
      <p:sp>
        <p:nvSpPr>
          <p:cNvPr id="20500" name="Line 22"/>
          <p:cNvSpPr>
            <a:spLocks noChangeShapeType="1"/>
          </p:cNvSpPr>
          <p:nvPr/>
        </p:nvSpPr>
        <p:spPr bwMode="auto">
          <a:xfrm flipH="1">
            <a:off x="2555875" y="4437063"/>
            <a:ext cx="1800225" cy="0"/>
          </a:xfrm>
          <a:prstGeom prst="line">
            <a:avLst/>
          </a:prstGeom>
          <a:noFill/>
          <a:ln w="9525">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0501" name="Line 23"/>
          <p:cNvSpPr>
            <a:spLocks noChangeShapeType="1"/>
          </p:cNvSpPr>
          <p:nvPr/>
        </p:nvSpPr>
        <p:spPr bwMode="auto">
          <a:xfrm flipV="1">
            <a:off x="2555875" y="3573463"/>
            <a:ext cx="0" cy="863600"/>
          </a:xfrm>
          <a:prstGeom prst="line">
            <a:avLst/>
          </a:prstGeom>
          <a:noFill/>
          <a:ln w="9525">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0502" name="Text Box 24"/>
          <p:cNvSpPr txBox="1">
            <a:spLocks noChangeArrowheads="1"/>
          </p:cNvSpPr>
          <p:nvPr/>
        </p:nvSpPr>
        <p:spPr bwMode="auto">
          <a:xfrm>
            <a:off x="1116013" y="4437063"/>
            <a:ext cx="23304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a:t>Snoop and Invalidate</a:t>
            </a:r>
          </a:p>
        </p:txBody>
      </p:sp>
      <p:sp>
        <p:nvSpPr>
          <p:cNvPr id="20503" name="Text Box 25"/>
          <p:cNvSpPr txBox="1">
            <a:spLocks noChangeArrowheads="1"/>
          </p:cNvSpPr>
          <p:nvPr/>
        </p:nvSpPr>
        <p:spPr bwMode="auto">
          <a:xfrm>
            <a:off x="4695825" y="3305175"/>
            <a:ext cx="4762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a:t>R3</a:t>
            </a:r>
          </a:p>
        </p:txBody>
      </p:sp>
      <p:sp>
        <p:nvSpPr>
          <p:cNvPr id="20504" name="Text Box 26"/>
          <p:cNvSpPr txBox="1">
            <a:spLocks noChangeArrowheads="1"/>
          </p:cNvSpPr>
          <p:nvPr/>
        </p:nvSpPr>
        <p:spPr bwMode="auto">
          <a:xfrm>
            <a:off x="2124075" y="1844675"/>
            <a:ext cx="6794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PE1 </a:t>
            </a:r>
          </a:p>
        </p:txBody>
      </p:sp>
      <p:sp>
        <p:nvSpPr>
          <p:cNvPr id="20505" name="Text Box 27"/>
          <p:cNvSpPr txBox="1">
            <a:spLocks noChangeArrowheads="1"/>
          </p:cNvSpPr>
          <p:nvPr/>
        </p:nvSpPr>
        <p:spPr bwMode="auto">
          <a:xfrm>
            <a:off x="5795963" y="1844675"/>
            <a:ext cx="6794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PE2 </a:t>
            </a:r>
          </a:p>
        </p:txBody>
      </p:sp>
      <p:sp>
        <p:nvSpPr>
          <p:cNvPr id="20506" name="Text Box 28"/>
          <p:cNvSpPr txBox="1">
            <a:spLocks noChangeArrowheads="1"/>
          </p:cNvSpPr>
          <p:nvPr/>
        </p:nvSpPr>
        <p:spPr bwMode="auto">
          <a:xfrm>
            <a:off x="4048125" y="1216025"/>
            <a:ext cx="233910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dirty="0"/>
              <a:t>PE2 executes </a:t>
            </a:r>
            <a:r>
              <a:rPr lang="en-US" altLang="ja-JP" dirty="0" err="1"/>
              <a:t>sc</a:t>
            </a:r>
            <a:r>
              <a:rPr lang="en-US" altLang="ja-JP" dirty="0"/>
              <a:t> first</a:t>
            </a:r>
          </a:p>
        </p:txBody>
      </p:sp>
      <p:sp>
        <p:nvSpPr>
          <p:cNvPr id="20507" name="Line 29"/>
          <p:cNvSpPr>
            <a:spLocks noChangeShapeType="1"/>
          </p:cNvSpPr>
          <p:nvPr/>
        </p:nvSpPr>
        <p:spPr bwMode="auto">
          <a:xfrm flipV="1">
            <a:off x="6443663" y="2781300"/>
            <a:ext cx="0" cy="431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0508" name="Text Box 30"/>
          <p:cNvSpPr txBox="1">
            <a:spLocks noChangeArrowheads="1"/>
          </p:cNvSpPr>
          <p:nvPr/>
        </p:nvSpPr>
        <p:spPr bwMode="auto">
          <a:xfrm>
            <a:off x="6567488" y="2800350"/>
            <a:ext cx="212532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dirty="0"/>
              <a:t>‘1’ is returned to x3</a:t>
            </a:r>
          </a:p>
        </p:txBody>
      </p:sp>
      <p:pic>
        <p:nvPicPr>
          <p:cNvPr id="2" name="オーディオ 1">
            <a:hlinkClick r:id="" action="ppaction://media"/>
            <a:extLst>
              <a:ext uri="{FF2B5EF4-FFF2-40B4-BE49-F238E27FC236}">
                <a16:creationId xmlns:a16="http://schemas.microsoft.com/office/drawing/2014/main" id="{B3AAF3FD-1DCE-4565-9BA8-2AA8450D317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43637"/>
    </mc:Choice>
    <mc:Fallback>
      <p:transition spd="slow" advTm="436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812" x="8386763" y="3502025"/>
          <p14:tracePt t="821" x="7777163" y="3402013"/>
          <p14:tracePt t="828" x="7275513" y="3346450"/>
          <p14:tracePt t="837" x="6773863" y="3273425"/>
          <p14:tracePt t="844" x="6391275" y="3236913"/>
          <p14:tracePt t="852" x="6099175" y="3173413"/>
          <p14:tracePt t="861" x="6007100" y="3163888"/>
          <p14:tracePt t="868" x="5916613" y="3146425"/>
          <p14:tracePt t="876" x="5899150" y="3146425"/>
          <p14:tracePt t="884" x="5889625" y="3146425"/>
          <p14:tracePt t="892" x="5880100" y="3146425"/>
          <p14:tracePt t="948" x="5880100" y="3127375"/>
          <p14:tracePt t="957" x="5880100" y="3119438"/>
          <p14:tracePt t="966" x="5880100" y="3090863"/>
          <p14:tracePt t="976" x="5862638" y="3073400"/>
          <p14:tracePt t="980" x="5843588" y="3054350"/>
          <p14:tracePt t="988" x="5816600" y="3036888"/>
          <p14:tracePt t="997" x="5816600" y="3027363"/>
          <p14:tracePt t="1005" x="5797550" y="3017838"/>
          <p14:tracePt t="1012" x="5780088" y="3000375"/>
          <p14:tracePt t="1021" x="5770563" y="2990850"/>
          <p14:tracePt t="1028" x="5761038" y="2982913"/>
          <p14:tracePt t="1046" x="5753100" y="2973388"/>
          <p14:tracePt t="1134" x="5753100" y="2963863"/>
          <p14:tracePt t="1148" x="5753100" y="2954338"/>
          <p14:tracePt t="1156" x="5753100" y="2946400"/>
          <p14:tracePt t="1164" x="5780088" y="2917825"/>
          <p14:tracePt t="1172" x="5816600" y="2890838"/>
          <p14:tracePt t="1180" x="5862638" y="2854325"/>
          <p14:tracePt t="1188" x="5889625" y="2836863"/>
          <p14:tracePt t="1197" x="5953125" y="2808288"/>
          <p14:tracePt t="1204" x="6016625" y="2771775"/>
          <p14:tracePt t="1212" x="6072188" y="2744788"/>
          <p14:tracePt t="1222" x="6126163" y="2708275"/>
          <p14:tracePt t="1234" x="6172200" y="2671763"/>
          <p14:tracePt t="1240" x="6189663" y="2644775"/>
          <p14:tracePt t="1252" x="6226175" y="2625725"/>
          <p14:tracePt t="1253" x="6245225" y="2608263"/>
          <p14:tracePt t="1262" x="6262688" y="2598738"/>
          <p14:tracePt t="1268" x="6281738" y="2589213"/>
          <p14:tracePt t="1276" x="6281738" y="2581275"/>
          <p14:tracePt t="1284" x="6291263" y="2571750"/>
          <p14:tracePt t="1412" x="6291263" y="2562225"/>
          <p14:tracePt t="1420" x="6308725" y="2554288"/>
          <p14:tracePt t="1428" x="6308725" y="2544763"/>
          <p14:tracePt t="1436" x="6308725" y="2535238"/>
          <p14:tracePt t="1444" x="6308725" y="2525713"/>
          <p14:tracePt t="1452" x="6318250" y="2508250"/>
          <p14:tracePt t="1460" x="6318250" y="2489200"/>
          <p14:tracePt t="1468" x="6318250" y="2481263"/>
          <p14:tracePt t="1476" x="6318250" y="2462213"/>
          <p14:tracePt t="1484" x="6318250" y="2444750"/>
          <p14:tracePt t="1500" x="6318250" y="2435225"/>
          <p14:tracePt t="1692" x="6318250" y="2425700"/>
          <p14:tracePt t="1708" x="6291263" y="2425700"/>
          <p14:tracePt t="1716" x="6281738" y="2425700"/>
          <p14:tracePt t="1724" x="6262688" y="2425700"/>
          <p14:tracePt t="1732" x="6245225" y="2425700"/>
          <p14:tracePt t="1740" x="6235700" y="2425700"/>
          <p14:tracePt t="1748" x="6218238" y="2416175"/>
          <p14:tracePt t="1765" x="6208713" y="2416175"/>
          <p14:tracePt t="1772" x="6189663" y="2416175"/>
          <p14:tracePt t="1780" x="6181725" y="2416175"/>
          <p14:tracePt t="1788" x="6153150" y="2416175"/>
          <p14:tracePt t="1798" x="6135688" y="2416175"/>
          <p14:tracePt t="1804" x="6099175" y="2416175"/>
          <p14:tracePt t="1813" x="6072188" y="2416175"/>
          <p14:tracePt t="1820" x="6062663" y="2416175"/>
          <p14:tracePt t="1828" x="6053138" y="2416175"/>
          <p14:tracePt t="1836" x="6026150" y="2416175"/>
          <p14:tracePt t="1852" x="6016625" y="2416175"/>
          <p14:tracePt t="2002" x="6043613" y="2398713"/>
          <p14:tracePt t="2006" x="6053138" y="2398713"/>
          <p14:tracePt t="2014" x="6072188" y="2398713"/>
          <p14:tracePt t="2022" x="6080125" y="2389188"/>
          <p14:tracePt t="2045" x="6089650" y="2379663"/>
          <p14:tracePt t="2340" x="6072188" y="2389188"/>
          <p14:tracePt t="2348" x="6062663" y="2389188"/>
          <p14:tracePt t="2356" x="6053138" y="2398713"/>
          <p14:tracePt t="2364" x="6043613" y="2408238"/>
          <p14:tracePt t="2797" x="6016625" y="2462213"/>
          <p14:tracePt t="2805" x="5916613" y="2535238"/>
          <p14:tracePt t="2816" x="5780088" y="2608263"/>
          <p14:tracePt t="2822" x="5680075" y="2681288"/>
          <p14:tracePt t="2834" x="5524500" y="2771775"/>
          <p14:tracePt t="2837" x="5387975" y="2863850"/>
          <p14:tracePt t="2850" x="5232400" y="2973388"/>
          <p14:tracePt t="2854" x="5095875" y="3073400"/>
          <p14:tracePt t="2865" x="4968875" y="3163888"/>
          <p14:tracePt t="2884" x="4713288" y="3365500"/>
          <p14:tracePt t="2885" x="4603750" y="3446463"/>
          <p14:tracePt t="2892" x="4521200" y="3529013"/>
          <p14:tracePt t="2900" x="4440238" y="3638550"/>
          <p14:tracePt t="2908" x="4367213" y="3721100"/>
          <p14:tracePt t="2916" x="4311650" y="3784600"/>
          <p14:tracePt t="2924" x="4294188" y="3830638"/>
          <p14:tracePt t="2932" x="4238625" y="3894138"/>
          <p14:tracePt t="2941" x="4230688" y="3911600"/>
          <p14:tracePt t="2950" x="4221163" y="3930650"/>
          <p14:tracePt t="2957" x="4184650" y="3948113"/>
          <p14:tracePt t="2973" x="4184650" y="3957638"/>
          <p14:tracePt t="2980" x="4165600" y="3967163"/>
          <p14:tracePt t="2988" x="4148138" y="3976688"/>
          <p14:tracePt t="2997" x="4138613" y="3994150"/>
          <p14:tracePt t="3004" x="4102100" y="3994150"/>
          <p14:tracePt t="3012" x="4084638" y="4013200"/>
          <p14:tracePt t="3020" x="4048125" y="4040188"/>
          <p14:tracePt t="3028" x="4021138" y="4057650"/>
          <p14:tracePt t="3036" x="3975100" y="4094163"/>
          <p14:tracePt t="3044" x="3956050" y="4113213"/>
          <p14:tracePt t="3052" x="3883025" y="4159250"/>
          <p14:tracePt t="3060" x="3875088" y="4167188"/>
          <p14:tracePt t="3068" x="3856038" y="4186238"/>
          <p14:tracePt t="3076" x="3829050" y="4203700"/>
          <p14:tracePt t="3084" x="3810000" y="4222750"/>
          <p14:tracePt t="3092" x="3783013" y="4249738"/>
          <p14:tracePt t="3108" x="3783013" y="4268788"/>
          <p14:tracePt t="3116" x="3775075" y="4268788"/>
          <p14:tracePt t="3124" x="3775075" y="4276725"/>
          <p14:tracePt t="3221" x="3938588" y="4159250"/>
          <p14:tracePt t="3230" x="4048125" y="4040188"/>
          <p14:tracePt t="3237" x="4248150" y="3903663"/>
          <p14:tracePt t="3249" x="4484688" y="3730625"/>
          <p14:tracePt t="3252" x="4722813" y="3621088"/>
          <p14:tracePt t="3260" x="4949825" y="3465513"/>
          <p14:tracePt t="3268" x="5122863" y="3375025"/>
          <p14:tracePt t="3276" x="5278438" y="3282950"/>
          <p14:tracePt t="3284" x="5397500" y="3209925"/>
          <p14:tracePt t="3293" x="5514975" y="3136900"/>
          <p14:tracePt t="3300" x="5616575" y="3073400"/>
          <p14:tracePt t="3308" x="5716588" y="3017838"/>
          <p14:tracePt t="3316" x="5761038" y="3000375"/>
          <p14:tracePt t="3324" x="5826125" y="2954338"/>
          <p14:tracePt t="3332" x="5853113" y="2946400"/>
          <p14:tracePt t="3341" x="5899150" y="2936875"/>
          <p14:tracePt t="3357" x="5907088" y="2927350"/>
          <p14:tracePt t="3365" x="5926138" y="2909888"/>
          <p14:tracePt t="3372" x="5953125" y="2900363"/>
          <p14:tracePt t="3380" x="5962650" y="2900363"/>
          <p14:tracePt t="3388" x="5980113" y="2890838"/>
          <p14:tracePt t="3397" x="5989638" y="2881313"/>
          <p14:tracePt t="3404" x="5999163" y="2863850"/>
          <p14:tracePt t="3414" x="6035675" y="2817813"/>
          <p14:tracePt t="3421" x="6043613" y="2808288"/>
          <p14:tracePt t="3429" x="6043613" y="2800350"/>
          <p14:tracePt t="3437" x="6053138" y="2771775"/>
          <p14:tracePt t="3445" x="6053138" y="2763838"/>
          <p14:tracePt t="3460" x="6072188" y="2735263"/>
          <p14:tracePt t="3772" x="6108700" y="2735263"/>
          <p14:tracePt t="3780" x="6181725" y="2735263"/>
          <p14:tracePt t="3788" x="6326188" y="2781300"/>
          <p14:tracePt t="3796" x="6491288" y="2800350"/>
          <p14:tracePt t="3804" x="6681788" y="2863850"/>
          <p14:tracePt t="3814" x="6864350" y="2863850"/>
          <p14:tracePt t="3820" x="7119938" y="2900363"/>
          <p14:tracePt t="3828" x="7302500" y="2909888"/>
          <p14:tracePt t="3836" x="7512050" y="2963863"/>
          <p14:tracePt t="3844" x="7658100" y="2963863"/>
          <p14:tracePt t="3852" x="7804150" y="2963863"/>
          <p14:tracePt t="3866" x="7877175" y="2963863"/>
          <p14:tracePt t="3868" x="7921625" y="2963863"/>
          <p14:tracePt t="3876" x="7931150" y="2963863"/>
          <p14:tracePt t="4046" x="7894638" y="2963863"/>
          <p14:tracePt t="4054" x="7821613" y="2963863"/>
          <p14:tracePt t="4061" x="7712075" y="2963863"/>
          <p14:tracePt t="4068" x="7585075" y="2963863"/>
          <p14:tracePt t="4076" x="7439025" y="2963863"/>
          <p14:tracePt t="4084" x="7248525" y="2963863"/>
          <p14:tracePt t="4092" x="7046913" y="2963863"/>
          <p14:tracePt t="4100" x="6837363" y="2946400"/>
          <p14:tracePt t="4108" x="6627813" y="2909888"/>
          <p14:tracePt t="4116" x="6326188" y="2890838"/>
          <p14:tracePt t="4124" x="6135688" y="2844800"/>
          <p14:tracePt t="4132" x="5907088" y="2817813"/>
          <p14:tracePt t="4140" x="5743575" y="2800350"/>
          <p14:tracePt t="4148" x="5607050" y="2771775"/>
          <p14:tracePt t="4156" x="5497513" y="2754313"/>
          <p14:tracePt t="4164" x="5441950" y="2744788"/>
          <p14:tracePt t="4172" x="5405438" y="2727325"/>
          <p14:tracePt t="4188" x="5387975" y="2717800"/>
          <p14:tracePt t="4404" x="5414963" y="2708275"/>
          <p14:tracePt t="4412" x="5478463" y="2690813"/>
          <p14:tracePt t="4420" x="5616575" y="2662238"/>
          <p14:tracePt t="4431" x="5688013" y="2662238"/>
          <p14:tracePt t="4437" x="5870575" y="2662238"/>
          <p14:tracePt t="4445" x="6062663" y="2662238"/>
          <p14:tracePt t="4455" x="6262688" y="2662238"/>
          <p14:tracePt t="4461" x="6464300" y="2662238"/>
          <p14:tracePt t="4472" x="6645275" y="2662238"/>
          <p14:tracePt t="4477" x="6773863" y="2662238"/>
          <p14:tracePt t="4485" x="6919913" y="2662238"/>
          <p14:tracePt t="4493" x="6973888" y="2662238"/>
          <p14:tracePt t="4501" x="7019925" y="2662238"/>
          <p14:tracePt t="4509" x="7037388" y="2671763"/>
          <p14:tracePt t="4804" x="7010400" y="2708275"/>
          <p14:tracePt t="4812" x="6973888" y="2717800"/>
          <p14:tracePt t="4820" x="6929438" y="2727325"/>
          <p14:tracePt t="4828" x="6864350" y="2735263"/>
          <p14:tracePt t="4836" x="6837363" y="2735263"/>
          <p14:tracePt t="4844" x="6791325" y="2763838"/>
          <p14:tracePt t="4860" x="6764338" y="2763838"/>
          <p14:tracePt t="4869" x="6754813" y="2771775"/>
          <p14:tracePt t="4892" x="6746875" y="2771775"/>
          <p14:tracePt t="4924" x="6718300" y="2771775"/>
          <p14:tracePt t="4932" x="6700838" y="2771775"/>
          <p14:tracePt t="4940" x="6673850" y="2771775"/>
          <p14:tracePt t="4948" x="6618288" y="2771775"/>
          <p14:tracePt t="4956" x="6564313" y="2771775"/>
          <p14:tracePt t="4964" x="6491288" y="2771775"/>
          <p14:tracePt t="4972" x="6399213" y="2771775"/>
          <p14:tracePt t="4980" x="6291263" y="2771775"/>
          <p14:tracePt t="4988" x="6189663" y="2771775"/>
          <p14:tracePt t="4997" x="6099175" y="2771775"/>
          <p14:tracePt t="5004" x="6026150" y="2771775"/>
          <p14:tracePt t="5016" x="6007100" y="2771775"/>
          <p14:tracePt t="5022" x="5980113" y="2771775"/>
          <p14:tracePt t="5116" x="5972175" y="2771775"/>
          <p14:tracePt t="5446" x="5999163" y="2771775"/>
          <p14:tracePt t="5454" x="6099175" y="2771775"/>
          <p14:tracePt t="5463" x="6245225" y="2771775"/>
          <p14:tracePt t="5473" x="6427788" y="2771775"/>
          <p14:tracePt t="5478" x="6610350" y="2771775"/>
          <p14:tracePt t="5485" x="6773863" y="2771775"/>
          <p14:tracePt t="5493" x="6919913" y="2771775"/>
          <p14:tracePt t="5501" x="7029450" y="2771775"/>
          <p14:tracePt t="5511" x="7138988" y="2771775"/>
          <p14:tracePt t="5517" x="7248525" y="2771775"/>
          <p14:tracePt t="5526" x="7302500" y="2771775"/>
          <p14:tracePt t="5532" x="7356475" y="2771775"/>
          <p14:tracePt t="5540" x="7375525" y="2771775"/>
          <p14:tracePt t="5548" x="7392988" y="2771775"/>
          <p14:tracePt t="6038" x="7402513" y="2771775"/>
          <p14:tracePt t="6430" x="7392988" y="2790825"/>
          <p14:tracePt t="6438" x="7348538" y="2817813"/>
          <p14:tracePt t="6446" x="7283450" y="2836863"/>
          <p14:tracePt t="6452" x="7202488" y="2873375"/>
          <p14:tracePt t="6460" x="7092950" y="2900363"/>
          <p14:tracePt t="6468" x="6973888" y="2946400"/>
          <p14:tracePt t="6476" x="6846888" y="2973388"/>
          <p14:tracePt t="6484" x="6681788" y="3017838"/>
          <p14:tracePt t="6492" x="6500813" y="3063875"/>
          <p14:tracePt t="6500" x="6345238" y="3109913"/>
          <p14:tracePt t="6508" x="6199188" y="3127375"/>
          <p14:tracePt t="6516" x="6072188" y="3136900"/>
          <p14:tracePt t="6524" x="5953125" y="3163888"/>
          <p14:tracePt t="6532" x="5843588" y="3182938"/>
          <p14:tracePt t="6540" x="5789613" y="3182938"/>
          <p14:tracePt t="6548" x="5770563" y="3192463"/>
          <p14:tracePt t="6556" x="5743575" y="3192463"/>
          <p14:tracePt t="6564" x="5734050" y="3192463"/>
          <p14:tracePt t="6990" x="5743575" y="3192463"/>
          <p14:tracePt t="6999" x="5761038" y="3209925"/>
          <p14:tracePt t="7158" x="5761038" y="3219450"/>
          <p14:tracePt t="7190" x="5780088" y="3219450"/>
          <p14:tracePt t="7244" x="5789613" y="3209925"/>
          <p14:tracePt t="7268" x="5797550" y="3200400"/>
          <p14:tracePt t="7276" x="5797550" y="3192463"/>
          <p14:tracePt t="7284" x="5807075" y="3182938"/>
          <p14:tracePt t="7292" x="5816600" y="3173413"/>
          <p14:tracePt t="7308" x="5834063" y="3163888"/>
          <p14:tracePt t="7316" x="5862638" y="3155950"/>
          <p14:tracePt t="7324" x="5889625" y="3146425"/>
          <p14:tracePt t="7332" x="5962650" y="3127375"/>
          <p14:tracePt t="7341" x="6016625" y="3127375"/>
          <p14:tracePt t="7351" x="6089650" y="3127375"/>
          <p14:tracePt t="7356" x="6172200" y="3109913"/>
          <p14:tracePt t="7366" x="6245225" y="3100388"/>
          <p14:tracePt t="7372" x="6335713" y="3100388"/>
          <p14:tracePt t="7382" x="6381750" y="3100388"/>
          <p14:tracePt t="7388" x="6408738" y="3100388"/>
          <p14:tracePt t="7396" x="6435725" y="3100388"/>
          <p14:tracePt t="7404" x="6454775" y="3100388"/>
          <p14:tracePt t="7436" x="6464300" y="3100388"/>
          <p14:tracePt t="7444" x="6472238" y="3100388"/>
          <p14:tracePt t="7461" x="6491288" y="3109913"/>
          <p14:tracePt t="7477" x="6491288" y="3119438"/>
          <p14:tracePt t="7484" x="6500813" y="3127375"/>
          <p14:tracePt t="7510" x="6500813" y="3146425"/>
          <p14:tracePt t="7518" x="6500813" y="3155950"/>
          <p14:tracePt t="7534" x="6508750" y="3163888"/>
          <p14:tracePt t="7686" x="6527800" y="3182938"/>
          <p14:tracePt t="7693" x="6545263" y="3200400"/>
          <p14:tracePt t="7701" x="6581775" y="3219450"/>
          <p14:tracePt t="7717" x="6591300" y="3228975"/>
          <p14:tracePt t="7724" x="6600825" y="3236913"/>
          <p14:tracePt t="7732" x="6627813" y="3255963"/>
          <p14:tracePt t="7748" x="6627813" y="3265488"/>
          <p14:tracePt t="7916" x="6627813" y="3282950"/>
          <p14:tracePt t="7932" x="6627813" y="3292475"/>
          <p14:tracePt t="7940" x="6627813" y="3302000"/>
          <p14:tracePt t="7948" x="6627813" y="3319463"/>
          <p14:tracePt t="7956" x="6627813" y="3328988"/>
          <p14:tracePt t="7964" x="6627813" y="3346450"/>
          <p14:tracePt t="7972" x="6627813" y="3355975"/>
          <p14:tracePt t="7988" x="6618288" y="3365500"/>
          <p14:tracePt t="8151" x="6600825" y="3375025"/>
          <p14:tracePt t="8160" x="6581775" y="3402013"/>
          <p14:tracePt t="8166" x="6573838" y="3402013"/>
          <p14:tracePt t="8174" x="6554788" y="3419475"/>
          <p14:tracePt t="8182" x="6545263" y="3429000"/>
          <p14:tracePt t="8189" x="6537325" y="3438525"/>
          <p14:tracePt t="8202" x="6508750" y="3465513"/>
          <p14:tracePt t="8204" x="6491288" y="3475038"/>
          <p14:tracePt t="8214" x="6481763" y="3482975"/>
          <p14:tracePt t="8220" x="6472238" y="3492500"/>
          <p14:tracePt t="8228" x="6464300" y="3502025"/>
          <p14:tracePt t="8236" x="6454775" y="3511550"/>
          <p14:tracePt t="8252" x="6427788" y="3519488"/>
          <p14:tracePt t="8278" x="6427788" y="3529013"/>
          <p14:tracePt t="8317" x="6418263" y="3529013"/>
          <p14:tracePt t="8333" x="6408738" y="3529013"/>
          <p14:tracePt t="8344" x="6399213" y="3529013"/>
          <p14:tracePt t="8349" x="6372225" y="3529013"/>
          <p14:tracePt t="8357" x="6345238" y="3548063"/>
          <p14:tracePt t="8364" x="6299200" y="3556000"/>
          <p14:tracePt t="8372" x="6262688" y="3565525"/>
          <p14:tracePt t="8380" x="6199188" y="3565525"/>
          <p14:tracePt t="8388" x="6145213" y="3575050"/>
          <p14:tracePt t="8397" x="6043613" y="3602038"/>
          <p14:tracePt t="8404" x="5972175" y="3602038"/>
          <p14:tracePt t="8414" x="5916613" y="3602038"/>
          <p14:tracePt t="8420" x="5843588" y="3621088"/>
          <p14:tracePt t="8428" x="5761038" y="3621088"/>
          <p14:tracePt t="8436" x="5724525" y="3621088"/>
          <p14:tracePt t="8444" x="5670550" y="3621088"/>
          <p14:tracePt t="8452" x="5653088" y="3621088"/>
          <p14:tracePt t="8460" x="5634038" y="3621088"/>
          <p14:tracePt t="8468" x="5624513" y="3621088"/>
          <p14:tracePt t="8476" x="5616575" y="3621088"/>
          <p14:tracePt t="8492" x="5597525" y="3621088"/>
          <p14:tracePt t="8508" x="5588000" y="3621088"/>
          <p14:tracePt t="8516" x="5580063" y="3621088"/>
          <p14:tracePt t="8524" x="5570538" y="3621088"/>
          <p14:tracePt t="8532" x="5551488" y="3621088"/>
          <p14:tracePt t="8540" x="5534025" y="3621088"/>
          <p14:tracePt t="8548" x="5507038" y="3602038"/>
          <p14:tracePt t="8556" x="5487988" y="3584575"/>
          <p14:tracePt t="8564" x="5441950" y="3556000"/>
          <p14:tracePt t="8573" x="5424488" y="3548063"/>
          <p14:tracePt t="8580" x="5397500" y="3529013"/>
          <p14:tracePt t="8588" x="5360988" y="3492500"/>
          <p14:tracePt t="8596" x="5351463" y="3482975"/>
          <p14:tracePt t="8604" x="5334000" y="3475038"/>
          <p14:tracePt t="8614" x="5334000" y="3465513"/>
          <p14:tracePt t="8622" x="5324475" y="3465513"/>
          <p14:tracePt t="8708" x="5324475" y="3455988"/>
          <p14:tracePt t="8740" x="5324475" y="3438525"/>
          <p14:tracePt t="8748" x="5324475" y="3429000"/>
          <p14:tracePt t="8756" x="5324475" y="3419475"/>
          <p14:tracePt t="8766" x="5341938" y="3392488"/>
          <p14:tracePt t="8772" x="5360988" y="3365500"/>
          <p14:tracePt t="8780" x="5368925" y="3338513"/>
          <p14:tracePt t="8788" x="5387975" y="3302000"/>
          <p14:tracePt t="8797" x="5397500" y="3273425"/>
          <p14:tracePt t="8804" x="5405438" y="3228975"/>
          <p14:tracePt t="8813" x="5434013" y="3209925"/>
          <p14:tracePt t="8820" x="5451475" y="3182938"/>
          <p14:tracePt t="8833" x="5461000" y="3173413"/>
          <p14:tracePt t="8839" x="5461000" y="3163888"/>
          <p14:tracePt t="8847" x="5478463" y="3146425"/>
          <p14:tracePt t="8857" x="5487988" y="3136900"/>
          <p14:tracePt t="8869" x="5497513" y="3127375"/>
          <p14:tracePt t="8885" x="5514975" y="3127375"/>
          <p14:tracePt t="8893" x="5524500" y="3127375"/>
          <p14:tracePt t="8901" x="5534025" y="3127375"/>
          <p14:tracePt t="8909" x="5561013" y="3127375"/>
          <p14:tracePt t="8918" x="5588000" y="3127375"/>
          <p14:tracePt t="8925" x="5624513" y="3109913"/>
          <p14:tracePt t="8933" x="5670550" y="3109913"/>
          <p14:tracePt t="8941" x="5707063" y="3109913"/>
          <p14:tracePt t="8949" x="5743575" y="3109913"/>
          <p14:tracePt t="8957" x="5780088" y="3082925"/>
          <p14:tracePt t="8964" x="5826125" y="3082925"/>
          <p14:tracePt t="8972" x="5862638" y="3082925"/>
          <p14:tracePt t="8981" x="5899150" y="3082925"/>
          <p14:tracePt t="8988" x="5953125" y="3082925"/>
          <p14:tracePt t="8996" x="5989638" y="3082925"/>
          <p14:tracePt t="9004" x="6035675" y="3082925"/>
          <p14:tracePt t="9013" x="6072188" y="3082925"/>
          <p14:tracePt t="9020" x="6099175" y="3082925"/>
          <p14:tracePt t="9028" x="6126163" y="3082925"/>
          <p14:tracePt t="9036" x="6145213" y="3082925"/>
          <p14:tracePt t="9044" x="6162675" y="3082925"/>
          <p14:tracePt t="9052" x="6172200" y="3082925"/>
          <p14:tracePt t="9060" x="6181725" y="3082925"/>
          <p14:tracePt t="9077" x="6189663" y="3082925"/>
          <p14:tracePt t="9109" x="6208713" y="3082925"/>
          <p14:tracePt t="9125" x="6218238" y="3082925"/>
          <p14:tracePt t="9132" x="6226175" y="3082925"/>
          <p14:tracePt t="9140" x="6262688" y="3082925"/>
          <p14:tracePt t="9148" x="6318250" y="3090863"/>
          <p14:tracePt t="9156" x="6335713" y="3100388"/>
          <p14:tracePt t="9165" x="6391275" y="3127375"/>
          <p14:tracePt t="9173" x="6427788" y="3146425"/>
          <p14:tracePt t="9180" x="6464300" y="3155950"/>
          <p14:tracePt t="9188" x="6481763" y="3163888"/>
          <p14:tracePt t="9196" x="6518275" y="3192463"/>
          <p14:tracePt t="9213" x="6527800" y="3192463"/>
          <p14:tracePt t="9220" x="6537325" y="3192463"/>
          <p14:tracePt t="9959" x="6564313" y="3192463"/>
          <p14:tracePt t="9965" x="6573838" y="3192463"/>
          <p14:tracePt t="9984" x="6591300" y="3192463"/>
          <p14:tracePt t="9990" x="6610350" y="3163888"/>
          <p14:tracePt t="10004" x="6618288" y="3146425"/>
          <p14:tracePt t="10174" x="6600825" y="3146425"/>
          <p14:tracePt t="10181" x="6581775" y="3146425"/>
          <p14:tracePt t="10191" x="6573838" y="3146425"/>
          <p14:tracePt t="10196" x="6554788" y="3146425"/>
          <p14:tracePt t="10204" x="6537325" y="3155950"/>
          <p14:tracePt t="10220" x="6527800" y="3155950"/>
          <p14:tracePt t="10278" x="6518275" y="3155950"/>
          <p14:tracePt t="10300" x="6500813" y="3155950"/>
          <p14:tracePt t="10309" x="6491288" y="3155950"/>
          <p14:tracePt t="10316" x="6481763" y="3155950"/>
          <p14:tracePt t="10325" x="6472238" y="3155950"/>
          <p14:tracePt t="10332" x="6454775" y="3155950"/>
          <p14:tracePt t="10340" x="6445250" y="3155950"/>
          <p14:tracePt t="10640" x="6418263" y="3155950"/>
          <p14:tracePt t="10750" x="6408738" y="3155950"/>
          <p14:tracePt t="10758" x="6399213" y="3155950"/>
          <p14:tracePt t="10765" x="6372225" y="3155950"/>
          <p14:tracePt t="10773" x="6354763" y="3155950"/>
          <p14:tracePt t="10780" x="6326188" y="3155950"/>
          <p14:tracePt t="10788" x="6299200" y="3155950"/>
          <p14:tracePt t="10796" x="6254750" y="3146425"/>
          <p14:tracePt t="10804" x="6245225" y="3146425"/>
          <p14:tracePt t="10814" x="6208713" y="3146425"/>
          <p14:tracePt t="10820" x="6181725" y="3146425"/>
          <p14:tracePt t="10828" x="6162675" y="3136900"/>
          <p14:tracePt t="10836" x="6135688" y="3136900"/>
          <p14:tracePt t="10844" x="6116638" y="3136900"/>
          <p14:tracePt t="10852" x="6089650" y="3136900"/>
          <p14:tracePt t="10860" x="6080125" y="3136900"/>
          <p14:tracePt t="10868" x="6062663" y="3136900"/>
          <p14:tracePt t="10879" x="6043613" y="3136900"/>
          <p14:tracePt t="10886" x="6035675" y="3136900"/>
          <p14:tracePt t="10894" x="6026150" y="3136900"/>
          <p14:tracePt t="10902" x="6016625" y="3136900"/>
          <p14:tracePt t="10908" x="6007100" y="3136900"/>
          <p14:tracePt t="10940" x="5999163" y="3136900"/>
          <p14:tracePt t="10965" x="5980113" y="3127375"/>
          <p14:tracePt t="10980" x="5980113" y="3109913"/>
          <p14:tracePt t="10988" x="5980113" y="3100388"/>
          <p14:tracePt t="10996" x="5972175" y="3090863"/>
          <p14:tracePt t="11004" x="5972175" y="3073400"/>
          <p14:tracePt t="11013" x="5972175" y="3063875"/>
          <p14:tracePt t="11020" x="5972175" y="3046413"/>
          <p14:tracePt t="11029" x="5972175" y="3027363"/>
          <p14:tracePt t="11036" x="5972175" y="3017838"/>
          <p14:tracePt t="11053" x="5972175" y="3009900"/>
          <p14:tracePt t="11108" x="5972175" y="3000375"/>
          <p14:tracePt t="11116" x="5972175" y="2990850"/>
          <p14:tracePt t="11124" x="5972175" y="2982913"/>
          <p14:tracePt t="11132" x="5972175" y="2973388"/>
          <p14:tracePt t="11140" x="5972175" y="2963863"/>
          <p14:tracePt t="11148" x="5972175" y="2946400"/>
          <p14:tracePt t="11156" x="5972175" y="2927350"/>
          <p14:tracePt t="11164" x="5972175" y="2900363"/>
          <p14:tracePt t="11172" x="5972175" y="2881313"/>
          <p14:tracePt t="11180" x="5962650" y="2844800"/>
          <p14:tracePt t="11188" x="5943600" y="2817813"/>
          <p14:tracePt t="11196" x="5943600" y="2781300"/>
          <p14:tracePt t="11204" x="5935663" y="2763838"/>
          <p14:tracePt t="11214" x="5926138" y="2717800"/>
          <p14:tracePt t="11220" x="5916613" y="2690813"/>
          <p14:tracePt t="11229" x="5907088" y="2681288"/>
          <p14:tracePt t="11236" x="5899150" y="2671763"/>
          <p14:tracePt t="11244" x="5889625" y="2644775"/>
          <p14:tracePt t="11260" x="5880100" y="2625725"/>
          <p14:tracePt t="11376" x="5870575" y="2625725"/>
          <p14:tracePt t="11998" x="5843588" y="2635250"/>
          <p14:tracePt t="12006" x="5826125" y="2644775"/>
          <p14:tracePt t="12018" x="5770563" y="2644775"/>
          <p14:tracePt t="12023" x="5743575" y="2654300"/>
          <p14:tracePt t="12032" x="5688013" y="2671763"/>
          <p14:tracePt t="12038" x="5643563" y="2690813"/>
          <p14:tracePt t="12048" x="5597525" y="2698750"/>
          <p14:tracePt t="12053" x="5570538" y="2698750"/>
          <p14:tracePt t="12061" x="5551488" y="2698750"/>
          <p14:tracePt t="12068" x="5543550" y="2708275"/>
          <p14:tracePt t="12447" x="5534025" y="2708275"/>
          <p14:tracePt t="12463" x="5514975" y="2708275"/>
          <p14:tracePt t="12469" x="5507038" y="2717800"/>
          <p14:tracePt t="12485" x="5478463" y="2717800"/>
          <p14:tracePt t="12493" x="5470525" y="2717800"/>
          <p14:tracePt t="12501" x="5441950" y="2735263"/>
          <p14:tracePt t="12509" x="5414963" y="2744788"/>
          <p14:tracePt t="12517" x="5405438" y="2744788"/>
          <p14:tracePt t="12525" x="5378450" y="2744788"/>
          <p14:tracePt t="12533" x="5368925" y="2744788"/>
          <p14:tracePt t="12541" x="5341938" y="2744788"/>
          <p14:tracePt t="12549" x="5334000" y="2744788"/>
          <p14:tracePt t="12957" x="5314950" y="2754313"/>
          <p14:tracePt t="12964" x="5297488" y="2763838"/>
          <p14:tracePt t="12972" x="5268913" y="2763838"/>
          <p14:tracePt t="12980" x="5241925" y="2781300"/>
          <p14:tracePt t="12988" x="5224463" y="2790825"/>
          <p14:tracePt t="12997" x="5195888" y="2790825"/>
          <p14:tracePt t="13004" x="5168900" y="2808288"/>
          <p14:tracePt t="13014" x="5151438" y="2808288"/>
          <p14:tracePt t="13037" x="5141913" y="2808288"/>
          <p14:tracePt t="13481" x="5132388" y="2808288"/>
          <p14:tracePt t="13774" x="5151438" y="2808288"/>
          <p14:tracePt t="13782" x="5178425" y="2808288"/>
          <p14:tracePt t="13801" x="5241925" y="2808288"/>
          <p14:tracePt t="13804" x="5324475" y="2808288"/>
          <p14:tracePt t="13814" x="5397500" y="2808288"/>
          <p14:tracePt t="13820" x="5524500" y="2808288"/>
          <p14:tracePt t="13830" x="5653088" y="2817813"/>
          <p14:tracePt t="13838" x="5797550" y="2844800"/>
          <p14:tracePt t="13849" x="5907088" y="2863850"/>
          <p14:tracePt t="13853" x="6016625" y="2863850"/>
          <p14:tracePt t="13862" x="6089650" y="2863850"/>
          <p14:tracePt t="13869" x="6135688" y="2863850"/>
          <p14:tracePt t="13880" x="6162675" y="2863850"/>
          <p14:tracePt t="13897" x="6172200" y="2863850"/>
          <p14:tracePt t="14020" x="6172200" y="2873375"/>
          <p14:tracePt t="14382" x="6162675" y="2873375"/>
          <p14:tracePt t="14390" x="6126163" y="2873375"/>
          <p14:tracePt t="14399" x="6062663" y="2873375"/>
          <p14:tracePt t="14405" x="6007100" y="2873375"/>
          <p14:tracePt t="14420" x="5916613" y="2873375"/>
          <p14:tracePt t="14421" x="5853113" y="2881313"/>
          <p14:tracePt t="14432" x="5770563" y="2917825"/>
          <p14:tracePt t="14437" x="5734050" y="2917825"/>
          <p14:tracePt t="14447" x="5670550" y="2936875"/>
          <p14:tracePt t="14453" x="5661025" y="2936875"/>
          <p14:tracePt t="14464" x="5616575" y="2936875"/>
          <p14:tracePt t="14469" x="5597525" y="2946400"/>
          <p14:tracePt t="14485" x="5580063" y="2946400"/>
          <p14:tracePt t="14495" x="5570538" y="2954338"/>
          <p14:tracePt t="14503" x="5561013" y="2954338"/>
          <p14:tracePt t="14525" x="5561013" y="2963863"/>
          <p14:tracePt t="14557" x="5534025" y="2973388"/>
          <p14:tracePt t="14668" x="5534025" y="2963863"/>
          <p14:tracePt t="14908" x="5524500" y="2963863"/>
          <p14:tracePt t="14919" x="5514975" y="2963863"/>
          <p14:tracePt t="14925" x="5507038" y="2973388"/>
          <p14:tracePt t="14933" x="5487988" y="2982913"/>
          <p14:tracePt t="14941" x="5478463" y="2990850"/>
          <p14:tracePt t="14957" x="5478463" y="3000375"/>
          <p14:tracePt t="14965" x="5478463" y="3009900"/>
          <p14:tracePt t="14989" x="5478463" y="3027363"/>
          <p14:tracePt t="15015" x="5470525" y="3036888"/>
          <p14:tracePt t="15140" x="5487988" y="3036888"/>
          <p14:tracePt t="15148" x="5534025" y="3036888"/>
          <p14:tracePt t="15156" x="5607050" y="3036888"/>
          <p14:tracePt t="15164" x="5697538" y="3036888"/>
          <p14:tracePt t="15172" x="5807075" y="3054350"/>
          <p14:tracePt t="15181" x="5916613" y="3082925"/>
          <p14:tracePt t="15188" x="6016625" y="3136900"/>
          <p14:tracePt t="15197" x="6116638" y="3146425"/>
          <p14:tracePt t="15204" x="6162675" y="3182938"/>
          <p14:tracePt t="15213" x="6199188" y="3200400"/>
          <p14:tracePt t="15220" x="6208713" y="3200400"/>
          <p14:tracePt t="15389" x="6218238" y="3209925"/>
          <p14:tracePt t="15405" x="6218238" y="3228975"/>
          <p14:tracePt t="15414" x="6218238" y="3236913"/>
          <p14:tracePt t="15421" x="6218238" y="3265488"/>
          <p14:tracePt t="15429" x="6218238" y="3282950"/>
          <p14:tracePt t="15436" x="6208713" y="3309938"/>
          <p14:tracePt t="15444" x="6189663" y="3328988"/>
          <p14:tracePt t="15452" x="6189663" y="3338513"/>
          <p14:tracePt t="15460" x="6181725" y="3355975"/>
          <p14:tracePt t="15468" x="6181725" y="3365500"/>
          <p14:tracePt t="15476" x="6172200" y="3382963"/>
          <p14:tracePt t="15485" x="6172200" y="3392488"/>
          <p14:tracePt t="15493" x="6162675" y="3392488"/>
          <p14:tracePt t="15501" x="6153150" y="3402013"/>
          <p14:tracePt t="15525" x="6145213" y="3411538"/>
          <p14:tracePt t="15541" x="6145213" y="3419475"/>
          <p14:tracePt t="15556" x="6135688" y="3429000"/>
          <p14:tracePt t="15564" x="6126163" y="3438525"/>
          <p14:tracePt t="15572" x="6116638" y="3446463"/>
          <p14:tracePt t="15581" x="6108700" y="3446463"/>
          <p14:tracePt t="15588" x="6099175" y="3446463"/>
          <p14:tracePt t="15598" x="6072188" y="3446463"/>
          <p14:tracePt t="15604" x="6053138" y="3455988"/>
          <p14:tracePt t="15612" x="6035675" y="3465513"/>
          <p14:tracePt t="15620" x="6016625" y="3465513"/>
          <p14:tracePt t="15629" x="6007100" y="3465513"/>
          <p14:tracePt t="15636" x="5989638" y="3465513"/>
          <p14:tracePt t="15644" x="5953125" y="3482975"/>
          <p14:tracePt t="15652" x="5943600" y="3482975"/>
          <p14:tracePt t="15660" x="5926138" y="3482975"/>
          <p14:tracePt t="15668" x="5907088" y="3482975"/>
          <p14:tracePt t="15676" x="5889625" y="3482975"/>
          <p14:tracePt t="15684" x="5870575" y="3492500"/>
          <p14:tracePt t="15692" x="5834063" y="3492500"/>
          <p14:tracePt t="15708" x="5816600" y="3492500"/>
          <p14:tracePt t="15716" x="5807075" y="3492500"/>
          <p14:tracePt t="15724" x="5797550" y="3492500"/>
          <p14:tracePt t="15740" x="5789613" y="3492500"/>
          <p14:tracePt t="15805" x="5770563" y="3492500"/>
          <p14:tracePt t="15814" x="5761038" y="3482975"/>
          <p14:tracePt t="15822" x="5761038" y="3475038"/>
          <p14:tracePt t="15838" x="5753100" y="3455988"/>
          <p14:tracePt t="15846" x="5753100" y="3438525"/>
          <p14:tracePt t="15861" x="5753100" y="3419475"/>
          <p14:tracePt t="15881" x="5743575" y="3392488"/>
          <p14:tracePt t="15885" x="5743575" y="3375025"/>
          <p14:tracePt t="15893" x="5743575" y="3355975"/>
          <p14:tracePt t="15909" x="5743575" y="3338513"/>
          <p14:tracePt t="15917" x="5743575" y="3319463"/>
          <p14:tracePt t="15924" x="5743575" y="3302000"/>
          <p14:tracePt t="15932" x="5761038" y="3282950"/>
          <p14:tracePt t="15940" x="5770563" y="3273425"/>
          <p14:tracePt t="15948" x="5789613" y="3255963"/>
          <p14:tracePt t="15964" x="5816600" y="3228975"/>
          <p14:tracePt t="15972" x="5826125" y="3219450"/>
          <p14:tracePt t="15981" x="5843588" y="3209925"/>
          <p14:tracePt t="15990" x="5853113" y="3209925"/>
          <p14:tracePt t="16001" x="5880100" y="3200400"/>
          <p14:tracePt t="16006" x="5899150" y="3200400"/>
          <p14:tracePt t="16016" x="5916613" y="3200400"/>
          <p14:tracePt t="16022" x="5953125" y="3182938"/>
          <p14:tracePt t="16032" x="5962650" y="3182938"/>
          <p14:tracePt t="16038" x="5989638" y="3173413"/>
          <p14:tracePt t="16047" x="6016625" y="3173413"/>
          <p14:tracePt t="16053" x="6035675" y="3173413"/>
          <p14:tracePt t="16061" x="6043613" y="3173413"/>
          <p14:tracePt t="16076" x="6072188" y="3173413"/>
          <p14:tracePt t="16126" x="6080125" y="3173413"/>
          <p14:tracePt t="16158" x="6089650" y="3182938"/>
          <p14:tracePt t="16476" x="6099175" y="3182938"/>
          <p14:tracePt t="16484" x="6108700" y="3182938"/>
          <p14:tracePt t="16500" x="6116638" y="3182938"/>
          <p14:tracePt t="16684" x="6126163" y="3192463"/>
          <p14:tracePt t="16798" x="6135688" y="3200400"/>
          <p14:tracePt t="16830" x="6145213" y="3209925"/>
          <p14:tracePt t="17021" x="6145213" y="3219450"/>
          <p14:tracePt t="17028" x="6145213" y="3236913"/>
          <p14:tracePt t="17036" x="6145213" y="3255963"/>
          <p14:tracePt t="17044" x="6145213" y="3265488"/>
          <p14:tracePt t="17052" x="6145213" y="3302000"/>
          <p14:tracePt t="17060" x="6162675" y="3328988"/>
          <p14:tracePt t="17068" x="6172200" y="3346450"/>
          <p14:tracePt t="17077" x="6172200" y="3355975"/>
          <p14:tracePt t="17084" x="6172200" y="3365500"/>
          <p14:tracePt t="17092" x="6172200" y="3382963"/>
          <p14:tracePt t="17430" x="6181725" y="3392488"/>
          <p14:tracePt t="17446" x="6199188" y="3392488"/>
          <p14:tracePt t="17462" x="6226175" y="3392488"/>
          <p14:tracePt t="17471" x="6262688" y="3392488"/>
          <p14:tracePt t="17477" x="6308725" y="3392488"/>
          <p14:tracePt t="17484" x="6335713" y="3375025"/>
          <p14:tracePt t="17492" x="6372225" y="3365500"/>
          <p14:tracePt t="17500" x="6408738" y="3338513"/>
          <p14:tracePt t="17508" x="6472238" y="3319463"/>
          <p14:tracePt t="17516" x="6491288" y="3319463"/>
          <p14:tracePt t="17524" x="6508750" y="3309938"/>
          <p14:tracePt t="17532" x="6545263" y="3282950"/>
          <p14:tracePt t="18134" x="6527800" y="3292475"/>
          <p14:tracePt t="18158" x="6518275" y="3292475"/>
          <p14:tracePt t="18166" x="6508750" y="3302000"/>
          <p14:tracePt t="18174" x="6500813" y="3302000"/>
          <p14:tracePt t="18186" x="6481763" y="3319463"/>
          <p14:tracePt t="18201" x="6472238" y="3328988"/>
          <p14:tracePt t="18204" x="6454775" y="3338513"/>
          <p14:tracePt t="18212" x="6445250" y="3346450"/>
          <p14:tracePt t="18222" x="6427788" y="3355975"/>
          <p14:tracePt t="18229" x="6418263" y="3365500"/>
          <p14:tracePt t="18236" x="6399213" y="3365500"/>
          <p14:tracePt t="18468" x="6408738" y="3365500"/>
          <p14:tracePt t="18476" x="6435725" y="3355975"/>
          <p14:tracePt t="18485" x="6454775" y="3338513"/>
          <p14:tracePt t="18493" x="6464300" y="3319463"/>
          <p14:tracePt t="18501" x="6472238" y="3309938"/>
          <p14:tracePt t="18516" x="6481763" y="3282950"/>
          <p14:tracePt t="18524" x="6491288" y="3273425"/>
          <p14:tracePt t="18532" x="6491288" y="3265488"/>
          <p14:tracePt t="19006" x="6500813" y="3255963"/>
          <p14:tracePt t="19094" x="6500813" y="3246438"/>
          <p14:tracePt t="19102" x="6508750" y="3236913"/>
          <p14:tracePt t="19119" x="6527800" y="3219450"/>
          <p14:tracePt t="19126" x="6537325" y="3182938"/>
          <p14:tracePt t="19133" x="6537325" y="3173413"/>
          <p14:tracePt t="19140" x="6545263" y="3155950"/>
          <p14:tracePt t="19148" x="6545263" y="3100388"/>
          <p14:tracePt t="19156" x="6554788" y="3082925"/>
          <p14:tracePt t="19164" x="6581775" y="3017838"/>
          <p14:tracePt t="19172" x="6591300" y="2990850"/>
          <p14:tracePt t="19181" x="6591300" y="2946400"/>
          <p14:tracePt t="19188" x="6610350" y="2917825"/>
          <p14:tracePt t="19197" x="6610350" y="2890838"/>
          <p14:tracePt t="19204" x="6610350" y="2844800"/>
          <p14:tracePt t="19213" x="6610350" y="2790825"/>
          <p14:tracePt t="19220" x="6618288" y="2763838"/>
          <p14:tracePt t="19229" x="6627813" y="2744788"/>
          <p14:tracePt t="19236" x="6627813" y="2717800"/>
          <p14:tracePt t="19246" x="6627813" y="2698750"/>
          <p14:tracePt t="19252" x="6637338" y="2681288"/>
          <p14:tracePt t="19268" x="6637338" y="2671763"/>
          <p14:tracePt t="19276" x="6637338" y="2654300"/>
          <p14:tracePt t="19293" x="6637338" y="2644775"/>
          <p14:tracePt t="20702" x="6637338" y="2635250"/>
          <p14:tracePt t="20908" x="6637338" y="2625725"/>
          <p14:tracePt t="20917" x="6627813" y="2625725"/>
          <p14:tracePt t="20925" x="6610350" y="2625725"/>
          <p14:tracePt t="20935" x="6591300" y="2625725"/>
          <p14:tracePt t="20941" x="6545263" y="2625725"/>
          <p14:tracePt t="20948" x="6508750" y="2625725"/>
          <p14:tracePt t="20956" x="6491288" y="2625725"/>
          <p14:tracePt t="20964" x="6481763" y="2625725"/>
          <p14:tracePt t="20972" x="6454775" y="2625725"/>
          <p14:tracePt t="20980" x="6445250" y="2625725"/>
          <p14:tracePt t="21030" x="6435725" y="2625725"/>
          <p14:tracePt t="21036" x="6427788" y="2625725"/>
          <p14:tracePt t="21060" x="6418263" y="2625725"/>
          <p14:tracePt t="21068" x="6408738" y="2625725"/>
          <p14:tracePt t="21077" x="6372225" y="2598738"/>
          <p14:tracePt t="21084" x="6345238" y="2581275"/>
          <p14:tracePt t="21092" x="6335713" y="2544763"/>
          <p14:tracePt t="21100" x="6299200" y="2489200"/>
          <p14:tracePt t="21124" x="6291263" y="2462213"/>
          <p14:tracePt t="21132" x="6291263" y="2452688"/>
          <p14:tracePt t="21140" x="6272213" y="2425700"/>
          <p14:tracePt t="21148" x="6272213" y="2408238"/>
          <p14:tracePt t="21157" x="6272213" y="2398713"/>
          <p14:tracePt t="21164" x="6272213" y="2371725"/>
          <p14:tracePt t="21173" x="6272213" y="2362200"/>
          <p14:tracePt t="21180" x="6272213" y="2352675"/>
          <p14:tracePt t="21196" x="6272213" y="2325688"/>
          <p14:tracePt t="21205" x="6272213" y="2316163"/>
          <p14:tracePt t="21220" x="6272213" y="2289175"/>
          <p14:tracePt t="21231" x="6272213" y="2279650"/>
          <p14:tracePt t="21245" x="6272213" y="2270125"/>
          <p14:tracePt t="21252" x="6272213" y="2262188"/>
          <p14:tracePt t="21268" x="6281738" y="2243138"/>
          <p14:tracePt t="21276" x="6291263" y="2243138"/>
          <p14:tracePt t="21285" x="6299200" y="2233613"/>
          <p14:tracePt t="21293" x="6318250" y="2233613"/>
          <p14:tracePt t="21301" x="6345238" y="2233613"/>
          <p14:tracePt t="21308" x="6362700" y="2225675"/>
          <p14:tracePt t="21316" x="6391275" y="2225675"/>
          <p14:tracePt t="21324" x="6418263" y="2225675"/>
          <p14:tracePt t="21332" x="6454775" y="2225675"/>
          <p14:tracePt t="21340" x="6491288" y="2225675"/>
          <p14:tracePt t="21348" x="6537325" y="2225675"/>
          <p14:tracePt t="21356" x="6564313" y="2243138"/>
          <p14:tracePt t="21364" x="6591300" y="2270125"/>
          <p14:tracePt t="21372" x="6618288" y="2289175"/>
          <p14:tracePt t="21380" x="6627813" y="2306638"/>
          <p14:tracePt t="21388" x="6627813" y="2325688"/>
          <p14:tracePt t="21405" x="6627813" y="2335213"/>
          <p14:tracePt t="21414" x="6627813" y="2343150"/>
          <p14:tracePt t="21421" x="6627813" y="2362200"/>
          <p14:tracePt t="21436" x="6627813" y="2371725"/>
          <p14:tracePt t="21476" x="6627813" y="2379663"/>
          <p14:tracePt t="21508" x="6627813" y="2389188"/>
          <p14:tracePt t="21524" x="6618288" y="2408238"/>
          <p14:tracePt t="21541" x="6600825" y="2416175"/>
          <p14:tracePt t="21557" x="6591300" y="2425700"/>
          <p14:tracePt t="21565" x="6581775" y="2425700"/>
          <p14:tracePt t="21573" x="6564313" y="2425700"/>
          <p14:tracePt t="21581" x="6554788" y="2435225"/>
          <p14:tracePt t="21804" x="6545263" y="2444750"/>
          <p14:tracePt t="21812" x="6518275" y="2462213"/>
          <p14:tracePt t="21820" x="6508750" y="2462213"/>
          <p14:tracePt t="21829" x="6481763" y="2471738"/>
          <p14:tracePt t="21836" x="6427788" y="2481263"/>
          <p14:tracePt t="21845" x="6418263" y="2481263"/>
          <p14:tracePt t="21852" x="6391275" y="2481263"/>
          <p14:tracePt t="21860" x="6372225" y="2481263"/>
          <p14:tracePt t="21868" x="6345238" y="2498725"/>
          <p14:tracePt t="21880" x="6326188" y="2498725"/>
          <p14:tracePt t="21884" x="6299200" y="2498725"/>
          <p14:tracePt t="21892" x="6281738" y="2498725"/>
          <p14:tracePt t="21900" x="6245225" y="2498725"/>
          <p14:tracePt t="21908" x="6235700" y="2498725"/>
          <p14:tracePt t="21916" x="6226175" y="2498725"/>
          <p14:tracePt t="21924" x="6208713" y="2498725"/>
          <p14:tracePt t="21932" x="6199188" y="2498725"/>
          <p14:tracePt t="21940" x="6189663" y="2498725"/>
          <p14:tracePt t="21948" x="6181725" y="2498725"/>
          <p14:tracePt t="21956" x="6172200" y="2498725"/>
          <p14:tracePt t="21964" x="6162675" y="2498725"/>
          <p14:tracePt t="21972" x="6153150" y="2498725"/>
          <p14:tracePt t="21980" x="6126163" y="2498725"/>
          <p14:tracePt t="21989" x="6116638" y="2498725"/>
          <p14:tracePt t="21996" x="6108700" y="2498725"/>
          <p14:tracePt t="22013" x="6099175" y="2498725"/>
          <p14:tracePt t="22126" x="6099175" y="2481263"/>
          <p14:tracePt t="22132" x="6099175" y="2471738"/>
          <p14:tracePt t="22140" x="6099175" y="2462213"/>
          <p14:tracePt t="22156" x="6099175" y="2452688"/>
          <p14:tracePt t="22164" x="6099175" y="2435225"/>
          <p14:tracePt t="22238" x="6089650" y="2435225"/>
          <p14:tracePt t="22247" x="6080125" y="2425700"/>
          <p14:tracePt t="22265" x="6072188" y="2425700"/>
          <p14:tracePt t="22285" x="6062663" y="2425700"/>
          <p14:tracePt t="22301" x="6043613" y="2425700"/>
          <p14:tracePt t="22648" x="6035675" y="2425700"/>
          <p14:tracePt t="22926" x="6035675" y="2416175"/>
          <p14:tracePt t="22933" x="6035675" y="2389188"/>
          <p14:tracePt t="22949" x="6035675" y="2371725"/>
          <p14:tracePt t="22957" x="6035675" y="2352675"/>
          <p14:tracePt t="22965" x="6026150" y="2343150"/>
          <p14:tracePt t="22973" x="6016625" y="2335213"/>
          <p14:tracePt t="22989" x="5999163" y="2325688"/>
          <p14:tracePt t="23014" x="5989638" y="2298700"/>
          <p14:tracePt t="23142" x="5999163" y="2298700"/>
          <p14:tracePt t="23148" x="6026150" y="2298700"/>
          <p14:tracePt t="23156" x="6043613" y="2298700"/>
          <p14:tracePt t="23164" x="6053138" y="2306638"/>
          <p14:tracePt t="23172" x="6080125" y="2316163"/>
          <p14:tracePt t="23180" x="6108700" y="2352675"/>
          <p14:tracePt t="23188" x="6126163" y="2362200"/>
          <p14:tracePt t="23196" x="6189663" y="2398713"/>
          <p14:tracePt t="23204" x="6272213" y="2425700"/>
          <p14:tracePt t="23212" x="6362700" y="2462213"/>
          <p14:tracePt t="23220" x="6481763" y="2489200"/>
          <p14:tracePt t="23229" x="6554788" y="2508250"/>
          <p14:tracePt t="23236" x="6673850" y="2544763"/>
          <p14:tracePt t="23246" x="6746875" y="2571750"/>
          <p14:tracePt t="23252" x="6827838" y="2598738"/>
          <p14:tracePt t="23260" x="6883400" y="2608263"/>
          <p14:tracePt t="23268" x="6929438" y="2625725"/>
          <p14:tracePt t="23276" x="6946900" y="2635250"/>
          <p14:tracePt t="23284" x="6964363" y="2635250"/>
          <p14:tracePt t="23317" x="6973888" y="2635250"/>
          <p14:tracePt t="23364" x="7000875" y="2654300"/>
          <p14:tracePt t="23380" x="7019925" y="2662238"/>
          <p14:tracePt t="23388" x="7029450" y="2662238"/>
          <p14:tracePt t="23396" x="7065963" y="2671763"/>
          <p14:tracePt t="23404" x="7092950" y="2681288"/>
          <p14:tracePt t="23413" x="7110413" y="2698750"/>
          <p14:tracePt t="23420" x="7156450" y="2708275"/>
          <p14:tracePt t="23430" x="7175500" y="2717800"/>
          <p14:tracePt t="23436" x="7202488" y="2727325"/>
          <p14:tracePt t="23446" x="7248525" y="2754313"/>
          <p14:tracePt t="23452" x="7256463" y="2754313"/>
          <p14:tracePt t="23460" x="7275513" y="2763838"/>
          <p14:tracePt t="23756" x="7265988" y="2763838"/>
          <p14:tracePt t="23764" x="7212013" y="2763838"/>
          <p14:tracePt t="23773" x="7138988" y="2763838"/>
          <p14:tracePt t="23782" x="7029450" y="2763838"/>
          <p14:tracePt t="23789" x="6900863" y="2763838"/>
          <p14:tracePt t="23796" x="6727825" y="2744788"/>
          <p14:tracePt t="23804" x="6564313" y="2727325"/>
          <p14:tracePt t="23814" x="6399213" y="2717800"/>
          <p14:tracePt t="23820" x="6254750" y="2671763"/>
          <p14:tracePt t="23830" x="6153150" y="2644775"/>
          <p14:tracePt t="23836" x="6062663" y="2598738"/>
          <p14:tracePt t="23847" x="6007100" y="2598738"/>
          <p14:tracePt t="23852" x="5980113" y="2589213"/>
          <p14:tracePt t="23864" x="5972175" y="2589213"/>
          <p14:tracePt t="23966" x="5962650" y="2581275"/>
          <p14:tracePt t="23990" x="5962650" y="2571750"/>
          <p14:tracePt t="24008" x="5962650" y="2554288"/>
          <p14:tracePt t="24018" x="5972175" y="2544763"/>
          <p14:tracePt t="24021" x="5972175" y="2535238"/>
          <p14:tracePt t="24037" x="5980113" y="2517775"/>
          <p14:tracePt t="24052" x="5999163" y="2508250"/>
          <p14:tracePt t="24134" x="5999163" y="2498725"/>
          <p14:tracePt t="24414" x="5999163" y="2471738"/>
          <p14:tracePt t="24431" x="5999163" y="2462213"/>
          <p14:tracePt t="24441" x="5999163" y="2444750"/>
          <p14:tracePt t="24448" x="5999163" y="2435225"/>
          <p14:tracePt t="24453" x="5999163" y="2416175"/>
          <p14:tracePt t="24460" x="5999163" y="2398713"/>
          <p14:tracePt t="24468" x="5999163" y="2389188"/>
          <p14:tracePt t="24484" x="6007100" y="2379663"/>
          <p14:tracePt t="24508" x="6007100" y="2362200"/>
          <p14:tracePt t="24516" x="6016625" y="2352675"/>
          <p14:tracePt t="25138" x="5989638" y="2362200"/>
          <p14:tracePt t="25142" x="5926138" y="2416175"/>
          <p14:tracePt t="25153" x="5889625" y="2435225"/>
          <p14:tracePt t="25158" x="5862638" y="2481263"/>
          <p14:tracePt t="25167" x="5816600" y="2544763"/>
          <p14:tracePt t="25172" x="5770563" y="2589213"/>
          <p14:tracePt t="25181" x="5734050" y="2654300"/>
          <p14:tracePt t="25188" x="5724525" y="2690813"/>
          <p14:tracePt t="25196" x="5661025" y="2763838"/>
          <p14:tracePt t="25204" x="5624513" y="2827338"/>
          <p14:tracePt t="25213" x="5570538" y="2909888"/>
          <p14:tracePt t="25220" x="5514975" y="2990850"/>
          <p14:tracePt t="25228" x="5461000" y="3054350"/>
          <p14:tracePt t="25236" x="5405438" y="3119438"/>
          <p14:tracePt t="25245" x="5387975" y="3163888"/>
          <p14:tracePt t="25252" x="5351463" y="3200400"/>
          <p14:tracePt t="25261" x="5324475" y="3219450"/>
          <p14:tracePt t="25268" x="5287963" y="3265488"/>
          <p14:tracePt t="25276" x="5260975" y="3282950"/>
          <p14:tracePt t="25284" x="5241925" y="3302000"/>
          <p14:tracePt t="25292" x="5195888" y="3346450"/>
          <p14:tracePt t="25300" x="5159375" y="3382963"/>
          <p14:tracePt t="25308" x="5095875" y="3411538"/>
          <p14:tracePt t="25316" x="5068888" y="3438525"/>
          <p14:tracePt t="25324" x="5014913" y="3482975"/>
          <p14:tracePt t="25333" x="4986338" y="3519488"/>
          <p14:tracePt t="25340" x="4949825" y="3548063"/>
          <p14:tracePt t="25350" x="4922838" y="3584575"/>
          <p14:tracePt t="25356" x="4895850" y="3611563"/>
          <p14:tracePt t="25364" x="4859338" y="3648075"/>
          <p14:tracePt t="25372" x="4840288" y="3675063"/>
          <p14:tracePt t="25380" x="4803775" y="3711575"/>
          <p14:tracePt t="25388" x="4795838" y="3730625"/>
          <p14:tracePt t="25396" x="4776788" y="3757613"/>
          <p14:tracePt t="25404" x="4759325" y="3775075"/>
          <p14:tracePt t="25413" x="4713288" y="3821113"/>
          <p14:tracePt t="25421" x="4676775" y="3857625"/>
          <p14:tracePt t="25431" x="4649788" y="3884613"/>
          <p14:tracePt t="25437" x="4567238" y="3940175"/>
          <p14:tracePt t="25455" x="4421188" y="4067175"/>
          <p14:tracePt t="25462" x="4303713" y="4140200"/>
          <p14:tracePt t="25468" x="4221163" y="4195763"/>
          <p14:tracePt t="25476" x="4102100" y="4268788"/>
          <p14:tracePt t="25484" x="4029075" y="4313238"/>
          <p14:tracePt t="25492" x="3965575" y="4386263"/>
          <p14:tracePt t="25500" x="3883025" y="4459288"/>
          <p14:tracePt t="25508" x="3838575" y="4505325"/>
          <p14:tracePt t="25516" x="3810000" y="4522788"/>
          <p14:tracePt t="25524" x="3765550" y="4587875"/>
          <p14:tracePt t="25533" x="3738563" y="4614863"/>
          <p14:tracePt t="25541" x="3709988" y="4641850"/>
          <p14:tracePt t="25553" x="3692525" y="4705350"/>
          <p14:tracePt t="25557" x="3683000" y="4714875"/>
          <p14:tracePt t="25566" x="3665538" y="4741863"/>
          <p14:tracePt t="25572" x="3656013" y="4760913"/>
          <p14:tracePt t="25894" x="3656013" y="4778375"/>
          <p14:tracePt t="25918" x="3656013" y="4787900"/>
          <p14:tracePt t="25927" x="3656013" y="4797425"/>
          <p14:tracePt t="25935" x="3656013" y="4814888"/>
          <p14:tracePt t="25940" x="3656013" y="4824413"/>
          <p14:tracePt t="25950" x="3656013" y="4841875"/>
          <p14:tracePt t="25956" x="3656013" y="4860925"/>
          <p14:tracePt t="25972" x="3656013" y="4870450"/>
          <p14:tracePt t="25988" x="3656013" y="4878388"/>
          <p14:tracePt t="26004" x="3656013" y="4897438"/>
          <p14:tracePt t="26012" x="3656013" y="4906963"/>
          <p14:tracePt t="26020" x="3656013" y="4924425"/>
          <p14:tracePt t="26029" x="3656013" y="4943475"/>
          <p14:tracePt t="26036" x="3656013" y="4951413"/>
          <p14:tracePt t="26047" x="3656013" y="4960938"/>
          <p14:tracePt t="26052" x="3636963" y="4997450"/>
          <p14:tracePt t="26061" x="3629025" y="5006975"/>
          <p14:tracePt t="26068" x="3619500" y="5033963"/>
          <p14:tracePt t="26076" x="3609975" y="5043488"/>
          <p14:tracePt t="26227" x="3609975" y="5024438"/>
          <p14:tracePt t="26228" x="3609975" y="4987925"/>
          <p14:tracePt t="26236" x="3609975" y="4943475"/>
          <p14:tracePt t="26245" x="3609975" y="4914900"/>
          <p14:tracePt t="26252" x="3609975" y="4878388"/>
          <p14:tracePt t="26261" x="3636963" y="4814888"/>
          <p14:tracePt t="26268" x="3673475" y="4768850"/>
          <p14:tracePt t="26276" x="3729038" y="4687888"/>
          <p14:tracePt t="26284" x="3738563" y="4668838"/>
          <p14:tracePt t="26292" x="3765550" y="4632325"/>
          <p14:tracePt t="26300" x="3819525" y="4595813"/>
          <p14:tracePt t="26308" x="3838575" y="4595813"/>
          <p14:tracePt t="26316" x="3856038" y="4587875"/>
          <p14:tracePt t="26324" x="3865563" y="4587875"/>
          <p14:tracePt t="26390" x="3875088" y="4587875"/>
          <p14:tracePt t="26406" x="3875088" y="4595813"/>
          <p14:tracePt t="26414" x="3883025" y="4614863"/>
          <p14:tracePt t="26422" x="3883025" y="4641850"/>
          <p14:tracePt t="26428" x="3883025" y="4668838"/>
          <p14:tracePt t="26436" x="3883025" y="4697413"/>
          <p14:tracePt t="26445" x="3883025" y="4741863"/>
          <p14:tracePt t="26452" x="3883025" y="4768850"/>
          <p14:tracePt t="26461" x="3883025" y="4787900"/>
          <p14:tracePt t="26468" x="3883025" y="4833938"/>
          <p14:tracePt t="26492" x="3883025" y="4841875"/>
          <p14:tracePt t="26508" x="3883025" y="4860925"/>
          <p14:tracePt t="26524" x="3883025" y="4878388"/>
          <p14:tracePt t="26541" x="3865563" y="4897438"/>
          <p14:tracePt t="26551" x="3856038" y="4906963"/>
          <p14:tracePt t="26557" x="3846513" y="4914900"/>
          <p14:tracePt t="26567" x="3819525" y="4943475"/>
          <p14:tracePt t="26573" x="3802063" y="4960938"/>
          <p14:tracePt t="26581" x="3792538" y="4970463"/>
          <p14:tracePt t="26588" x="3765550" y="4987925"/>
          <p14:tracePt t="26597" x="3746500" y="4997450"/>
          <p14:tracePt t="26604" x="3719513" y="5016500"/>
          <p14:tracePt t="26612" x="3692525" y="5024438"/>
          <p14:tracePt t="26620" x="3656013" y="5024438"/>
          <p14:tracePt t="26629" x="3629025" y="5024438"/>
          <p14:tracePt t="26636" x="3609975" y="5033963"/>
          <p14:tracePt t="26645" x="3582988" y="5033963"/>
          <p14:tracePt t="26652" x="3563938" y="5033963"/>
          <p14:tracePt t="26663" x="3546475" y="5033963"/>
          <p14:tracePt t="26678" x="3536950" y="5033963"/>
          <p14:tracePt t="26806" x="3556000" y="5016500"/>
          <p14:tracePt t="26814" x="3573463" y="4997450"/>
          <p14:tracePt t="26822" x="3619500" y="4951413"/>
          <p14:tracePt t="26831" x="3683000" y="4924425"/>
          <p14:tracePt t="26837" x="3746500" y="4878388"/>
          <p14:tracePt t="26848" x="3802063" y="4824413"/>
          <p14:tracePt t="26853" x="3865563" y="4768850"/>
          <p14:tracePt t="26863" x="3919538" y="4705350"/>
          <p14:tracePt t="26881" x="4038600" y="4541838"/>
          <p14:tracePt t="26885" x="4075113" y="4495800"/>
          <p14:tracePt t="26893" x="4111625" y="4449763"/>
          <p14:tracePt t="26901" x="4138613" y="4413250"/>
          <p14:tracePt t="26908" x="4148138" y="4386263"/>
          <p14:tracePt t="26916" x="4148138" y="4376738"/>
          <p14:tracePt t="26925" x="4157663" y="4349750"/>
          <p14:tracePt t="26932" x="4165600" y="4332288"/>
          <p14:tracePt t="26949" x="4165600" y="4303713"/>
          <p14:tracePt t="26956" x="4194175" y="4286250"/>
          <p14:tracePt t="26964" x="4194175" y="4276725"/>
          <p14:tracePt t="26972" x="4194175" y="4268788"/>
          <p14:tracePt t="26980" x="4194175" y="4259263"/>
          <p14:tracePt t="26988" x="4202113" y="4249738"/>
          <p14:tracePt t="26997" x="4211638" y="4240213"/>
          <p14:tracePt t="27006" x="4221163" y="4240213"/>
          <p14:tracePt t="27016" x="4230688" y="4232275"/>
          <p14:tracePt t="27022" x="4238625" y="4222750"/>
          <p14:tracePt t="27084" x="4248150" y="4213225"/>
          <p14:tracePt t="27630" x="4238625" y="4232275"/>
          <p14:tracePt t="27639" x="4230688" y="4249738"/>
          <p14:tracePt t="27645" x="4230688" y="4259263"/>
          <p14:tracePt t="27652" x="4221163" y="4268788"/>
          <p14:tracePt t="27661" x="4211638" y="4276725"/>
          <p14:tracePt t="27668" x="4211638" y="4286250"/>
          <p14:tracePt t="27684" x="4211638" y="4295775"/>
          <p14:tracePt t="27702" x="4202113" y="4313238"/>
          <p14:tracePt t="28230" x="4211638" y="4332288"/>
          <p14:tracePt t="28241" x="4238625" y="4349750"/>
          <p14:tracePt t="28248" x="4275138" y="4349750"/>
          <p14:tracePt t="28260" x="4294188" y="4376738"/>
          <p14:tracePt t="28261" x="4311650" y="4386263"/>
          <p14:tracePt t="28268" x="4330700" y="4395788"/>
          <p14:tracePt t="28276" x="4340225" y="4395788"/>
          <p14:tracePt t="28284" x="4348163" y="4405313"/>
          <p14:tracePt t="28550" x="4294188" y="4405313"/>
          <p14:tracePt t="28556" x="4202113" y="4405313"/>
          <p14:tracePt t="28566" x="4094163" y="4422775"/>
          <p14:tracePt t="28572" x="3948113" y="4449763"/>
          <p14:tracePt t="28582" x="3802063" y="4449763"/>
          <p14:tracePt t="28588" x="3636963" y="4449763"/>
          <p14:tracePt t="28596" x="3473450" y="4449763"/>
          <p14:tracePt t="28605" x="3309938" y="4449763"/>
          <p14:tracePt t="28614" x="3081338" y="4422775"/>
          <p14:tracePt t="28621" x="2917825" y="4376738"/>
          <p14:tracePt t="28630" x="2762250" y="4349750"/>
          <p14:tracePt t="28637" x="2635250" y="4295775"/>
          <p14:tracePt t="28644" x="2479675" y="4259263"/>
          <p14:tracePt t="28653" x="2389188" y="4232275"/>
          <p14:tracePt t="28664" x="2306638" y="4213225"/>
          <p14:tracePt t="28669" x="2287588" y="4203700"/>
          <p14:tracePt t="28680" x="2279650" y="4203700"/>
          <p14:tracePt t="28996" x="2279650" y="4167188"/>
          <p14:tracePt t="29004" x="2316163" y="4113213"/>
          <p14:tracePt t="29012" x="2370138" y="4067175"/>
          <p14:tracePt t="29020" x="2379663" y="4003675"/>
          <p14:tracePt t="29028" x="2416175" y="3957638"/>
          <p14:tracePt t="29037" x="2452688" y="3894138"/>
          <p14:tracePt t="29045" x="2489200" y="3867150"/>
          <p14:tracePt t="29054" x="2506663" y="3803650"/>
          <p14:tracePt t="29061" x="2543175" y="3738563"/>
          <p14:tracePt t="29069" x="2562225" y="3694113"/>
          <p14:tracePt t="29076" x="2570163" y="3638550"/>
          <p14:tracePt t="29084" x="2570163" y="3611563"/>
          <p14:tracePt t="29092" x="2589213" y="3584575"/>
          <p14:tracePt t="29100" x="2598738" y="3556000"/>
          <p14:tracePt t="29108" x="2598738" y="3548063"/>
          <p14:tracePt t="29116" x="2606675" y="3538538"/>
          <p14:tracePt t="29124" x="2616200" y="3538538"/>
          <p14:tracePt t="29148" x="2625725" y="3529013"/>
          <p14:tracePt t="29358" x="2598738" y="3529013"/>
          <p14:tracePt t="29366" x="2579688" y="3548063"/>
          <p14:tracePt t="29374" x="2543175" y="3565525"/>
          <p14:tracePt t="29382" x="2525713" y="3584575"/>
          <p14:tracePt t="29390" x="2506663" y="3602038"/>
          <p14:tracePt t="29397" x="2489200" y="3611563"/>
          <p14:tracePt t="29405" x="2452688" y="3648075"/>
          <p14:tracePt t="29412" x="2433638" y="3648075"/>
          <p14:tracePt t="29420" x="2416175" y="3665538"/>
          <p14:tracePt t="29436" x="2397125" y="3675063"/>
          <p14:tracePt t="29444" x="2389188" y="3684588"/>
          <p14:tracePt t="29453" x="2389188" y="3694113"/>
          <p14:tracePt t="29463" x="2360613" y="3711575"/>
          <p14:tracePt t="29604" x="2406650" y="3702050"/>
          <p14:tracePt t="29613" x="2470150" y="3665538"/>
          <p14:tracePt t="29621" x="2533650" y="3629025"/>
          <p14:tracePt t="29628" x="2598738" y="3592513"/>
          <p14:tracePt t="29637" x="2643188" y="3565525"/>
          <p14:tracePt t="29644" x="2689225" y="3529013"/>
          <p14:tracePt t="29652" x="2735263" y="3492500"/>
          <p14:tracePt t="29661" x="2771775" y="3482975"/>
          <p14:tracePt t="29670" x="2789238" y="3475038"/>
          <p14:tracePt t="29676" x="2808288" y="3475038"/>
          <p14:tracePt t="29685" x="2825750" y="3465513"/>
          <p14:tracePt t="29788" x="2825750" y="3482975"/>
          <p14:tracePt t="29796" x="2825750" y="3492500"/>
          <p14:tracePt t="29805" x="2825750" y="3502025"/>
          <p14:tracePt t="29829" x="2817813" y="3511550"/>
          <p14:tracePt t="29844" x="2817813" y="3519488"/>
          <p14:tracePt t="29852" x="2808288" y="3529013"/>
          <p14:tracePt t="29868" x="2798763" y="3548063"/>
          <p14:tracePt t="30044" x="2781300" y="3556000"/>
          <p14:tracePt t="30052" x="2762250" y="3575050"/>
          <p14:tracePt t="30061" x="2716213" y="3584575"/>
          <p14:tracePt t="30068" x="2689225" y="3584575"/>
          <p14:tracePt t="30076" x="2671763" y="3592513"/>
          <p14:tracePt t="30084" x="2643188" y="3602038"/>
          <p14:tracePt t="30092" x="2616200" y="3602038"/>
          <p14:tracePt t="30100" x="2598738" y="3629025"/>
          <p14:tracePt t="30108" x="2579688" y="3629025"/>
          <p14:tracePt t="30116" x="2533650" y="3629025"/>
          <p14:tracePt t="30124" x="2525713" y="3629025"/>
          <p14:tracePt t="30132" x="2516188" y="3629025"/>
          <p14:tracePt t="30140" x="2506663" y="3629025"/>
          <p14:tracePt t="30148" x="2498725" y="3629025"/>
          <p14:tracePt t="30164" x="2489200" y="3629025"/>
          <p14:tracePt t="30172" x="2479675" y="3629025"/>
          <p14:tracePt t="30180" x="2462213" y="3629025"/>
          <p14:tracePt t="30188" x="2443163" y="3638550"/>
          <p14:tracePt t="30196" x="2416175" y="3638550"/>
          <p14:tracePt t="30204" x="2406650" y="3638550"/>
          <p14:tracePt t="30212" x="2389188" y="3638550"/>
          <p14:tracePt t="30220" x="2360613" y="3638550"/>
          <p14:tracePt t="30229" x="2343150" y="3638550"/>
          <p14:tracePt t="30236" x="2306638" y="3638550"/>
          <p14:tracePt t="30245" x="2260600" y="3638550"/>
          <p14:tracePt t="30252" x="2243138" y="3638550"/>
          <p14:tracePt t="30261" x="2206625" y="3638550"/>
          <p14:tracePt t="30268" x="2160588" y="3638550"/>
          <p14:tracePt t="30276" x="2133600" y="3638550"/>
          <p14:tracePt t="30284" x="2106613" y="3638550"/>
          <p14:tracePt t="30292" x="2078038" y="3638550"/>
          <p14:tracePt t="30300" x="2041525" y="3638550"/>
          <p14:tracePt t="30308" x="2033588" y="3638550"/>
          <p14:tracePt t="30316" x="2024063" y="3638550"/>
          <p14:tracePt t="30324" x="2005013" y="3638550"/>
          <p14:tracePt t="30332" x="1987550" y="3638550"/>
          <p14:tracePt t="30340" x="1978025" y="3638550"/>
          <p14:tracePt t="30348" x="1968500" y="3638550"/>
          <p14:tracePt t="30356" x="1960563" y="3638550"/>
          <p14:tracePt t="30405" x="1951038" y="3638550"/>
          <p14:tracePt t="30413" x="1941513" y="3638550"/>
          <p14:tracePt t="30429" x="1931988" y="3629025"/>
          <p14:tracePt t="30437" x="1924050" y="3602038"/>
          <p14:tracePt t="30446" x="1924050" y="3592513"/>
          <p14:tracePt t="30453" x="1895475" y="3556000"/>
          <p14:tracePt t="30464" x="1887538" y="3529013"/>
          <p14:tracePt t="30469" x="1868488" y="3482975"/>
          <p14:tracePt t="30480" x="1860550" y="3455988"/>
          <p14:tracePt t="30485" x="1841500" y="3419475"/>
          <p14:tracePt t="30493" x="1841500" y="3392488"/>
          <p14:tracePt t="30501" x="1831975" y="3338513"/>
          <p14:tracePt t="30509" x="1831975" y="3292475"/>
          <p14:tracePt t="30517" x="1831975" y="3265488"/>
          <p14:tracePt t="30525" x="1824038" y="3228975"/>
          <p14:tracePt t="30533" x="1824038" y="3182938"/>
          <p14:tracePt t="30542" x="1824038" y="3146425"/>
          <p14:tracePt t="30549" x="1824038" y="3109913"/>
          <p14:tracePt t="30559" x="1824038" y="3082925"/>
          <p14:tracePt t="30565" x="1824038" y="3073400"/>
          <p14:tracePt t="30686" x="1824038" y="3054350"/>
          <p14:tracePt t="30694" x="1824038" y="3036888"/>
          <p14:tracePt t="30702" x="1824038" y="3017838"/>
          <p14:tracePt t="30710" x="1878013" y="2982913"/>
          <p14:tracePt t="30717" x="1960563" y="2963863"/>
          <p14:tracePt t="30724" x="2051050" y="2963863"/>
          <p14:tracePt t="30732" x="2124075" y="2954338"/>
          <p14:tracePt t="30740" x="2197100" y="2954338"/>
          <p14:tracePt t="30748" x="2287588" y="2954338"/>
          <p14:tracePt t="30756" x="2379663" y="2954338"/>
          <p14:tracePt t="30764" x="2479675" y="2954338"/>
          <p14:tracePt t="30772" x="2570163" y="2954338"/>
          <p14:tracePt t="30780" x="2679700" y="2963863"/>
          <p14:tracePt t="30788" x="2744788" y="2982913"/>
          <p14:tracePt t="30796" x="2817813" y="3009900"/>
          <p14:tracePt t="30804" x="2862263" y="3017838"/>
          <p14:tracePt t="30812" x="2881313" y="3017838"/>
          <p14:tracePt t="30820" x="2898775" y="3046413"/>
          <p14:tracePt t="30828" x="2908300" y="3046413"/>
          <p14:tracePt t="30878" x="2917825" y="3054350"/>
          <p14:tracePt t="30902" x="2925763" y="3063875"/>
          <p14:tracePt t="30908" x="2925763" y="3082925"/>
          <p14:tracePt t="30919" x="2954338" y="3090863"/>
          <p14:tracePt t="30924" x="2971800" y="3109913"/>
          <p14:tracePt t="30933" x="2971800" y="3119438"/>
          <p14:tracePt t="30940" x="2990850" y="3136900"/>
          <p14:tracePt t="30949" x="2990850" y="3146425"/>
          <p14:tracePt t="30965" x="2998788" y="3155950"/>
          <p14:tracePt t="31039" x="2998788" y="3163888"/>
          <p14:tracePt t="31049" x="2998788" y="3173413"/>
          <p14:tracePt t="31054" x="2998788" y="3192463"/>
          <p14:tracePt t="31065" x="2998788" y="3209925"/>
          <p14:tracePt t="31070" x="2998788" y="3228975"/>
          <p14:tracePt t="31080" x="2990850" y="3255963"/>
          <p14:tracePt t="31085" x="2981325" y="3273425"/>
          <p14:tracePt t="31093" x="2971800" y="3309938"/>
          <p14:tracePt t="31100" x="2935288" y="3365500"/>
          <p14:tracePt t="31108" x="2925763" y="3375025"/>
          <p14:tracePt t="31116" x="2898775" y="3402013"/>
          <p14:tracePt t="31124" x="2881313" y="3429000"/>
          <p14:tracePt t="31140" x="2852738" y="3438525"/>
          <p14:tracePt t="31148" x="2835275" y="3446463"/>
          <p14:tracePt t="31156" x="2808288" y="3465513"/>
          <p14:tracePt t="31164" x="2808288" y="3475038"/>
          <p14:tracePt t="31172" x="2789238" y="3482975"/>
          <p14:tracePt t="31180" x="2781300" y="3492500"/>
          <p14:tracePt t="31188" x="2771775" y="3502025"/>
          <p14:tracePt t="31199" x="2752725" y="3511550"/>
          <p14:tracePt t="31205" x="2744788" y="3511550"/>
          <p14:tracePt t="31213" x="2716213" y="3519488"/>
          <p14:tracePt t="31224" x="2662238" y="3529013"/>
          <p14:tracePt t="31229" x="2598738" y="3565525"/>
          <p14:tracePt t="31236" x="2543175" y="3584575"/>
          <p14:tracePt t="31246" x="2462213" y="3592513"/>
          <p14:tracePt t="31253" x="2352675" y="3592513"/>
          <p14:tracePt t="31265" x="2260600" y="3621088"/>
          <p14:tracePt t="31269" x="2187575" y="3621088"/>
          <p14:tracePt t="31279" x="2070100" y="3621088"/>
          <p14:tracePt t="31285" x="1997075" y="3621088"/>
          <p14:tracePt t="31293" x="1941513" y="3621088"/>
          <p14:tracePt t="31301" x="1905000" y="3621088"/>
          <p14:tracePt t="31312" x="1860550" y="3621088"/>
          <p14:tracePt t="31317" x="1841500" y="3611563"/>
          <p14:tracePt t="31325" x="1831975" y="3602038"/>
          <p14:tracePt t="31333" x="1814513" y="3584575"/>
          <p14:tracePt t="31341" x="1804988" y="3575050"/>
          <p14:tracePt t="31350" x="1804988" y="3565525"/>
          <p14:tracePt t="31357" x="1804988" y="3556000"/>
          <p14:tracePt t="31367" x="1804988" y="3538538"/>
          <p14:tracePt t="31374" x="1804988" y="3502025"/>
          <p14:tracePt t="31382" x="1804988" y="3492500"/>
          <p14:tracePt t="31389" x="1804988" y="3455988"/>
          <p14:tracePt t="31397" x="1804988" y="3438525"/>
          <p14:tracePt t="31405" x="1804988" y="3411538"/>
          <p14:tracePt t="31413" x="1804988" y="3382963"/>
          <p14:tracePt t="31421" x="1804988" y="3355975"/>
          <p14:tracePt t="31430" x="1804988" y="3338513"/>
          <p14:tracePt t="31437" x="1804988" y="3309938"/>
          <p14:tracePt t="31449" x="1795463" y="3292475"/>
          <p14:tracePt t="31452" x="1795463" y="3273425"/>
          <p14:tracePt t="31464" x="1787525" y="3236913"/>
          <p14:tracePt t="31478" x="1787525" y="3219450"/>
          <p14:tracePt t="31500" x="1787525" y="3209925"/>
          <p14:tracePt t="31508" x="1787525" y="3200400"/>
          <p14:tracePt t="31533" x="1787525" y="3182938"/>
          <p14:tracePt t="31549" x="1787525" y="3173413"/>
          <p14:tracePt t="31557" x="1787525" y="3163888"/>
          <p14:tracePt t="31565" x="1804988" y="3146425"/>
          <p14:tracePt t="31573" x="1824038" y="3136900"/>
          <p14:tracePt t="31582" x="1860550" y="3119438"/>
          <p14:tracePt t="31589" x="1924050" y="3109913"/>
          <p14:tracePt t="31597" x="2005013" y="3090863"/>
          <p14:tracePt t="31605" x="2114550" y="3090863"/>
          <p14:tracePt t="31613" x="2224088" y="3090863"/>
          <p14:tracePt t="31620" x="2316163" y="3090863"/>
          <p14:tracePt t="31628" x="2389188" y="3090863"/>
          <p14:tracePt t="31636" x="2498725" y="3090863"/>
          <p14:tracePt t="31645" x="2570163" y="3090863"/>
          <p14:tracePt t="31652" x="2689225" y="3127375"/>
          <p14:tracePt t="31662" x="2771775" y="3173413"/>
          <p14:tracePt t="31668" x="2862263" y="3209925"/>
          <p14:tracePt t="31676" x="2962275" y="3228975"/>
          <p14:tracePt t="31686" x="3017838" y="3236913"/>
          <p14:tracePt t="31697" x="3054350" y="3255963"/>
          <p14:tracePt t="31701" x="3081338" y="3265488"/>
          <p14:tracePt t="31710" x="3090863" y="3265488"/>
          <p14:tracePt t="31758" x="3100388" y="3273425"/>
          <p14:tracePt t="31774" x="3100388" y="3302000"/>
          <p14:tracePt t="31782" x="3100388" y="3309938"/>
          <p14:tracePt t="31788" x="3100388" y="3338513"/>
          <p14:tracePt t="31797" x="3100388" y="3355975"/>
          <p14:tracePt t="31804" x="3100388" y="3392488"/>
          <p14:tracePt t="31812" x="3090863" y="3411538"/>
          <p14:tracePt t="31820" x="3071813" y="3455988"/>
          <p14:tracePt t="31829" x="3063875" y="3502025"/>
          <p14:tracePt t="31836" x="3063875" y="3519488"/>
          <p14:tracePt t="31845" x="3035300" y="3548063"/>
          <p14:tracePt t="31852" x="3027363" y="3565525"/>
          <p14:tracePt t="31862" x="3017838" y="3584575"/>
          <p14:tracePt t="31868" x="3008313" y="3592513"/>
          <p14:tracePt t="31879" x="2990850" y="3611563"/>
          <p14:tracePt t="31902" x="2981325" y="3611563"/>
          <p14:tracePt t="31925" x="2971800" y="3621088"/>
          <p14:tracePt t="31942" x="2944813" y="3621088"/>
          <p14:tracePt t="31951" x="2935288" y="3621088"/>
          <p14:tracePt t="31957" x="2917825" y="3621088"/>
          <p14:tracePt t="31965" x="2881313" y="3621088"/>
          <p14:tracePt t="31973" x="2852738" y="3621088"/>
          <p14:tracePt t="31981" x="2808288" y="3592513"/>
          <p14:tracePt t="31989" x="2781300" y="3584575"/>
          <p14:tracePt t="31998" x="2735263" y="3565525"/>
          <p14:tracePt t="32005" x="2689225" y="3529013"/>
          <p14:tracePt t="32012" x="2643188" y="3519488"/>
          <p14:tracePt t="32021" x="2625725" y="3511550"/>
          <p14:tracePt t="32028" x="2589213" y="3482975"/>
          <p14:tracePt t="32036" x="2570163" y="3475038"/>
          <p14:tracePt t="32047" x="2525713" y="3438525"/>
          <p14:tracePt t="32062" x="2516188" y="3438525"/>
          <p14:tracePt t="32092" x="2516188" y="3429000"/>
          <p14:tracePt t="32117" x="2516188" y="3419475"/>
          <p14:tracePt t="32149" x="2506663" y="3402013"/>
          <p14:tracePt t="32157" x="2498725" y="3392488"/>
          <p14:tracePt t="32165" x="2489200" y="3382963"/>
          <p14:tracePt t="32181" x="2479675" y="3382963"/>
          <p14:tracePt t="32189" x="2462213" y="3375025"/>
          <p14:tracePt t="32198" x="2443163" y="3375025"/>
          <p14:tracePt t="32216" x="2433638" y="3375025"/>
          <p14:tracePt t="32222" x="2416175" y="3375025"/>
          <p14:tracePt t="32230" x="2406650" y="3375025"/>
          <p14:tracePt t="32237" x="2389188" y="3375025"/>
          <p14:tracePt t="32253" x="2360613" y="3375025"/>
          <p14:tracePt t="32269" x="2352675" y="3375025"/>
          <p14:tracePt t="32279" x="2343150" y="3365500"/>
          <p14:tracePt t="32301" x="2333625" y="3346450"/>
          <p14:tracePt t="32326" x="2333625" y="3338513"/>
          <p14:tracePt t="32332" x="2333625" y="3319463"/>
          <p14:tracePt t="32340" x="2316163" y="3302000"/>
          <p14:tracePt t="32348" x="2316163" y="3292475"/>
          <p14:tracePt t="32356" x="2306638" y="3265488"/>
          <p14:tracePt t="32364" x="2306638" y="3255963"/>
          <p14:tracePt t="32372" x="2306638" y="3236913"/>
          <p14:tracePt t="32380" x="2306638" y="3219450"/>
          <p14:tracePt t="32389" x="2306638" y="3182938"/>
          <p14:tracePt t="32398" x="2306638" y="3163888"/>
          <p14:tracePt t="32405" x="2324100" y="3127375"/>
          <p14:tracePt t="32413" x="2333625" y="3119438"/>
          <p14:tracePt t="32421" x="2352675" y="3100388"/>
          <p14:tracePt t="32430" x="2360613" y="3100388"/>
          <p14:tracePt t="32437" x="2389188" y="3100388"/>
          <p14:tracePt t="32449" x="2406650" y="3082925"/>
          <p14:tracePt t="32486" x="2443163" y="3082925"/>
          <p14:tracePt t="32502" x="2452688" y="3090863"/>
          <p14:tracePt t="32517" x="2452688" y="3100388"/>
          <p14:tracePt t="32534" x="2452688" y="3109913"/>
          <p14:tracePt t="32542" x="2462213" y="3119438"/>
          <p14:tracePt t="32549" x="2470150" y="3127375"/>
          <p14:tracePt t="32563" x="2489200" y="3146425"/>
          <p14:tracePt t="32564" x="2506663" y="3163888"/>
          <p14:tracePt t="32572" x="2552700" y="3209925"/>
          <p14:tracePt t="32580" x="2570163" y="3228975"/>
          <p14:tracePt t="32589" x="2616200" y="3273425"/>
          <p14:tracePt t="32596" x="2625725" y="3309938"/>
          <p14:tracePt t="32604" x="2652713" y="3338513"/>
          <p14:tracePt t="32612" x="2671763" y="3365500"/>
          <p14:tracePt t="32637" x="2671763" y="3375025"/>
          <p14:tracePt t="32645" x="2671763" y="3382963"/>
          <p14:tracePt t="32652" x="2671763" y="3402013"/>
          <p14:tracePt t="32662" x="2662238" y="3419475"/>
          <p14:tracePt t="32668" x="2643188" y="3438525"/>
          <p14:tracePt t="32678" x="2598738" y="3475038"/>
          <p14:tracePt t="32685" x="2562225" y="3482975"/>
          <p14:tracePt t="32693" x="2525713" y="3519488"/>
          <p14:tracePt t="32701" x="2498725" y="3529013"/>
          <p14:tracePt t="32709" x="2479675" y="3548063"/>
          <p14:tracePt t="32718" x="2462213" y="3565525"/>
          <p14:tracePt t="32726" x="2443163" y="3575050"/>
          <p14:tracePt t="32735" x="2416175" y="3584575"/>
          <p14:tracePt t="32740" x="2397125" y="3592513"/>
          <p14:tracePt t="32756" x="2389188" y="3592513"/>
          <p14:tracePt t="32838" x="2370138" y="3592513"/>
          <p14:tracePt t="32845" x="2352675" y="3592513"/>
          <p14:tracePt t="32854" x="2324100" y="3565525"/>
          <p14:tracePt t="32866" x="2306638" y="3538538"/>
          <p14:tracePt t="32869" x="2260600" y="3511550"/>
          <p14:tracePt t="32878" x="2251075" y="3502025"/>
          <p14:tracePt t="32884" x="2243138" y="3475038"/>
          <p14:tracePt t="32900" x="2243138" y="3455988"/>
          <p14:tracePt t="32908" x="2243138" y="3429000"/>
          <p14:tracePt t="32916" x="2243138" y="3411538"/>
          <p14:tracePt t="32924" x="2243138" y="3365500"/>
          <p14:tracePt t="32933" x="2243138" y="3328988"/>
          <p14:tracePt t="32940" x="2243138" y="3282950"/>
          <p14:tracePt t="32948" x="2243138" y="3255963"/>
          <p14:tracePt t="32957" x="2243138" y="3219450"/>
          <p14:tracePt t="32965" x="2251075" y="3173413"/>
          <p14:tracePt t="32972" x="2279650" y="3109913"/>
          <p14:tracePt t="32980" x="2287588" y="3090863"/>
          <p14:tracePt t="32988" x="2316163" y="3063875"/>
          <p14:tracePt t="32996" x="2360613" y="3000375"/>
          <p14:tracePt t="33004" x="2389188" y="2973388"/>
          <p14:tracePt t="33012" x="2443163" y="2954338"/>
          <p14:tracePt t="33020" x="2489200" y="2927350"/>
          <p14:tracePt t="33029" x="2516188" y="2917825"/>
          <p14:tracePt t="33036" x="2543175" y="2909888"/>
          <p14:tracePt t="33044" x="2570163" y="2890838"/>
          <p14:tracePt t="33052" x="2589213" y="2890838"/>
          <p14:tracePt t="33063" x="2616200" y="2890838"/>
          <p14:tracePt t="33071" x="2625725" y="2890838"/>
          <p14:tracePt t="33079" x="2643188" y="2890838"/>
          <p14:tracePt t="33085" x="2662238" y="2890838"/>
          <p14:tracePt t="33094" x="2679700" y="2890838"/>
          <p14:tracePt t="33101" x="2708275" y="2890838"/>
          <p14:tracePt t="33109" x="2725738" y="2890838"/>
          <p14:tracePt t="33117" x="2781300" y="2909888"/>
          <p14:tracePt t="33125" x="2817813" y="2954338"/>
          <p14:tracePt t="33132" x="2862263" y="2990850"/>
          <p14:tracePt t="33140" x="2898775" y="3017838"/>
          <p14:tracePt t="33148" x="2944813" y="3082925"/>
          <p14:tracePt t="33156" x="2954338" y="3119438"/>
          <p14:tracePt t="33164" x="2962275" y="3136900"/>
          <p14:tracePt t="33172" x="2962275" y="3173413"/>
          <p14:tracePt t="33180" x="2962275" y="3200400"/>
          <p14:tracePt t="33188" x="2962275" y="3219450"/>
          <p14:tracePt t="33196" x="2962275" y="3255963"/>
          <p14:tracePt t="33204" x="2962275" y="3265488"/>
          <p14:tracePt t="33212" x="2954338" y="3292475"/>
          <p14:tracePt t="33220" x="2944813" y="3309938"/>
          <p14:tracePt t="33228" x="2935288" y="3309938"/>
          <p14:tracePt t="33236" x="2898775" y="3309938"/>
          <p14:tracePt t="33244" x="2881313" y="3328988"/>
          <p14:tracePt t="33253" x="2862263" y="3338513"/>
          <p14:tracePt t="33264" x="2825750" y="3355975"/>
          <p14:tracePt t="33273" x="2789238" y="3365500"/>
          <p14:tracePt t="33279" x="2752725" y="3382963"/>
          <p14:tracePt t="33285" x="2689225" y="3411538"/>
          <p14:tracePt t="33294" x="2643188" y="3438525"/>
          <p14:tracePt t="33303" x="2598738" y="3446463"/>
          <p14:tracePt t="33308" x="2570163" y="3475038"/>
          <p14:tracePt t="33316" x="2525713" y="3502025"/>
          <p14:tracePt t="33324" x="2489200" y="3519488"/>
          <p14:tracePt t="33332" x="2462213" y="3538538"/>
          <p14:tracePt t="33340" x="2416175" y="3548063"/>
          <p14:tracePt t="33348" x="2370138" y="3575050"/>
          <p14:tracePt t="33356" x="2333625" y="3584575"/>
          <p14:tracePt t="33364" x="2287588" y="3584575"/>
          <p14:tracePt t="33372" x="2251075" y="3592513"/>
          <p14:tracePt t="33380" x="2206625" y="3602038"/>
          <p14:tracePt t="33388" x="2151063" y="3602038"/>
          <p14:tracePt t="33396" x="2106613" y="3602038"/>
          <p14:tracePt t="33404" x="2051050" y="3602038"/>
          <p14:tracePt t="33412" x="2014538" y="3602038"/>
          <p14:tracePt t="33420" x="1997075" y="3602038"/>
          <p14:tracePt t="33428" x="1968500" y="3602038"/>
          <p14:tracePt t="33436" x="1960563" y="3602038"/>
          <p14:tracePt t="33447" x="1951038" y="3602038"/>
          <p14:tracePt t="33456" x="1941513" y="3602038"/>
          <p14:tracePt t="33461" x="1941513" y="3592513"/>
          <p14:tracePt t="33470" x="1941513" y="3584575"/>
          <p14:tracePt t="33477" x="1941513" y="3556000"/>
          <p14:tracePt t="33484" x="1941513" y="3538538"/>
          <p14:tracePt t="33492" x="1914525" y="3519488"/>
          <p14:tracePt t="33500" x="1914525" y="3502025"/>
          <p14:tracePt t="33508" x="1914525" y="3455988"/>
          <p14:tracePt t="33516" x="1914525" y="3446463"/>
          <p14:tracePt t="33525" x="1914525" y="3411538"/>
          <p14:tracePt t="33534" x="1914525" y="3392488"/>
          <p14:tracePt t="33541" x="1914525" y="3355975"/>
          <p14:tracePt t="33549" x="1914525" y="3309938"/>
          <p14:tracePt t="33557" x="1914525" y="3282950"/>
          <p14:tracePt t="33565" x="1914525" y="3246438"/>
          <p14:tracePt t="33573" x="1914525" y="3219450"/>
          <p14:tracePt t="33581" x="1914525" y="3200400"/>
          <p14:tracePt t="33589" x="1914525" y="3155950"/>
          <p14:tracePt t="33597" x="1914525" y="3136900"/>
          <p14:tracePt t="33606" x="1914525" y="3109913"/>
          <p14:tracePt t="33612" x="1924050" y="3100388"/>
          <p14:tracePt t="33620" x="1941513" y="3082925"/>
          <p14:tracePt t="33629" x="1951038" y="3082925"/>
          <p14:tracePt t="33636" x="1968500" y="3054350"/>
          <p14:tracePt t="33645" x="1987550" y="3046413"/>
          <p14:tracePt t="33653" x="2005013" y="3046413"/>
          <p14:tracePt t="33661" x="2041525" y="3046413"/>
          <p14:tracePt t="33669" x="2070100" y="3036888"/>
          <p14:tracePt t="33677" x="2124075" y="3036888"/>
          <p14:tracePt t="33685" x="2197100" y="3036888"/>
          <p14:tracePt t="33695" x="2316163" y="3073400"/>
          <p14:tracePt t="33701" x="2452688" y="3119438"/>
          <p14:tracePt t="33709" x="2562225" y="3173413"/>
          <p14:tracePt t="33717" x="2679700" y="3246438"/>
          <p14:tracePt t="33725" x="2762250" y="3319463"/>
          <p14:tracePt t="33733" x="2835275" y="3365500"/>
          <p14:tracePt t="33741" x="2898775" y="3438525"/>
          <p14:tracePt t="33749" x="2935288" y="3482975"/>
          <p14:tracePt t="33757" x="2944813" y="3502025"/>
          <p14:tracePt t="33765" x="2944813" y="3529013"/>
          <p14:tracePt t="33772" x="2954338" y="3575050"/>
          <p14:tracePt t="33783" x="2954338" y="3592513"/>
          <p14:tracePt t="33789" x="2954338" y="3602038"/>
          <p14:tracePt t="33796" x="2954338" y="3611563"/>
          <p14:tracePt t="33806" x="2954338" y="3629025"/>
          <p14:tracePt t="33813" x="2954338" y="3638550"/>
          <p14:tracePt t="33821" x="2954338" y="3657600"/>
          <p14:tracePt t="33829" x="2935288" y="3675063"/>
          <p14:tracePt t="33837" x="2925763" y="3684588"/>
          <p14:tracePt t="33845" x="2898775" y="3694113"/>
          <p14:tracePt t="33855" x="2871788" y="3711575"/>
          <p14:tracePt t="33860" x="2825750" y="3738563"/>
          <p14:tracePt t="33870" x="2781300" y="3748088"/>
          <p14:tracePt t="33882" x="2725738" y="3775075"/>
          <p14:tracePt t="33887" x="2643188" y="3794125"/>
          <p14:tracePt t="33892" x="2543175" y="3821113"/>
          <p14:tracePt t="33900" x="2452688" y="3840163"/>
          <p14:tracePt t="33908" x="2379663" y="3840163"/>
          <p14:tracePt t="33916" x="2306638" y="3848100"/>
          <p14:tracePt t="33924" x="2224088" y="3848100"/>
          <p14:tracePt t="33932" x="2151063" y="3848100"/>
          <p14:tracePt t="33940" x="2097088" y="3848100"/>
          <p14:tracePt t="33948" x="2041525" y="3848100"/>
          <p14:tracePt t="33956" x="2014538" y="3848100"/>
          <p14:tracePt t="33964" x="1987550" y="3848100"/>
          <p14:tracePt t="33972" x="1978025" y="3848100"/>
          <p14:tracePt t="33980" x="1968500" y="3848100"/>
          <p14:tracePt t="34004" x="1968500" y="3840163"/>
          <p14:tracePt t="34012" x="1968500" y="3821113"/>
          <p14:tracePt t="34020" x="1968500" y="3803650"/>
          <p14:tracePt t="34028" x="1968500" y="3767138"/>
          <p14:tracePt t="34036" x="1968500" y="3721100"/>
          <p14:tracePt t="34045" x="1968500" y="3694113"/>
          <p14:tracePt t="34053" x="1968500" y="3648075"/>
          <p14:tracePt t="34065" x="1968500" y="3611563"/>
          <p14:tracePt t="34074" x="1968500" y="3565525"/>
          <p14:tracePt t="34081" x="1997075" y="3492500"/>
          <p14:tracePt t="34087" x="2033588" y="3429000"/>
          <p14:tracePt t="34093" x="2070100" y="3402013"/>
          <p14:tracePt t="34103" x="2133600" y="3346450"/>
          <p14:tracePt t="34108" x="2179638" y="3282950"/>
          <p14:tracePt t="34116" x="2251075" y="3219450"/>
          <p14:tracePt t="34124" x="2333625" y="3173413"/>
          <p14:tracePt t="34132" x="2443163" y="3119438"/>
          <p14:tracePt t="34141" x="2543175" y="3073400"/>
          <p14:tracePt t="34148" x="2652713" y="3063875"/>
          <p14:tracePt t="34156" x="2735263" y="3036888"/>
          <p14:tracePt t="34164" x="2881313" y="3036888"/>
          <p14:tracePt t="34172" x="2990850" y="3036888"/>
          <p14:tracePt t="34180" x="3081338" y="3036888"/>
          <p14:tracePt t="34188" x="3208338" y="3036888"/>
          <p14:tracePt t="34196" x="3309938" y="3063875"/>
          <p14:tracePt t="34204" x="3419475" y="3109913"/>
          <p14:tracePt t="34212" x="3500438" y="3136900"/>
          <p14:tracePt t="34220" x="3582988" y="3209925"/>
          <p14:tracePt t="34229" x="3665538" y="3273425"/>
          <p14:tracePt t="34236" x="3719513" y="3328988"/>
          <p14:tracePt t="34245" x="3756025" y="3392488"/>
          <p14:tracePt t="34254" x="3765550" y="3446463"/>
          <p14:tracePt t="34261" x="3765550" y="3502025"/>
          <p14:tracePt t="34270" x="3765550" y="3548063"/>
          <p14:tracePt t="34279" x="3765550" y="3575050"/>
          <p14:tracePt t="34288" x="3756025" y="3602038"/>
          <p14:tracePt t="34294" x="3719513" y="3648075"/>
          <p14:tracePt t="34302" x="3673475" y="3702050"/>
          <p14:tracePt t="34309" x="3646488" y="3730625"/>
          <p14:tracePt t="34319" x="3573463" y="3803650"/>
          <p14:tracePt t="34325" x="3500438" y="3830638"/>
          <p14:tracePt t="34335" x="3436938" y="3848100"/>
          <p14:tracePt t="34341" x="3382963" y="3848100"/>
          <p14:tracePt t="34349" x="3336925" y="3857625"/>
          <p14:tracePt t="34357" x="3273425" y="3884613"/>
          <p14:tracePt t="34365" x="3236913" y="3884613"/>
          <p14:tracePt t="34373" x="3144838" y="3894138"/>
          <p14:tracePt t="34383" x="3071813" y="3911600"/>
          <p14:tracePt t="34389" x="2981325" y="3911600"/>
          <p14:tracePt t="34396" x="2889250" y="3911600"/>
          <p14:tracePt t="34404" x="2762250" y="3911600"/>
          <p14:tracePt t="34412" x="2652713" y="3911600"/>
          <p14:tracePt t="34420" x="2552700" y="3875088"/>
          <p14:tracePt t="34429" x="2443163" y="3848100"/>
          <p14:tracePt t="34437" x="2343150" y="3811588"/>
          <p14:tracePt t="34446" x="2233613" y="3794125"/>
          <p14:tracePt t="34454" x="2170113" y="3784600"/>
          <p14:tracePt t="34464" x="2106613" y="3757613"/>
          <p14:tracePt t="34474" x="2078038" y="3748088"/>
          <p14:tracePt t="34477" x="2033588" y="3738563"/>
          <p14:tracePt t="34905" x="2033588" y="3721100"/>
          <p14:tracePt t="34911" x="2024063" y="3702050"/>
          <p14:tracePt t="34919" x="2024063" y="3694113"/>
          <p14:tracePt t="34926" x="2024063" y="3648075"/>
          <p14:tracePt t="34934" x="2024063" y="3621088"/>
          <p14:tracePt t="34941" x="2024063" y="3611563"/>
          <p14:tracePt t="34949" x="2024063" y="3556000"/>
          <p14:tracePt t="34956" x="2024063" y="3529013"/>
          <p14:tracePt t="34964" x="2024063" y="3502025"/>
          <p14:tracePt t="34972" x="2041525" y="3455988"/>
          <p14:tracePt t="34982" x="2060575" y="3392488"/>
          <p14:tracePt t="34989" x="2087563" y="3355975"/>
          <p14:tracePt t="34996" x="2124075" y="3302000"/>
          <p14:tracePt t="35004" x="2160588" y="3255963"/>
          <p14:tracePt t="35012" x="2179638" y="3236913"/>
          <p14:tracePt t="35020" x="2214563" y="3192463"/>
          <p14:tracePt t="35029" x="2251075" y="3146425"/>
          <p14:tracePt t="35036" x="2270125" y="3109913"/>
          <p14:tracePt t="35044" x="2279650" y="3109913"/>
          <p14:tracePt t="35056" x="2279650" y="3100388"/>
          <p14:tracePt t="35060" x="2316163" y="3090863"/>
          <p14:tracePt t="35068" x="2324100" y="3082925"/>
          <p14:tracePt t="35087" x="2343150" y="3073400"/>
          <p14:tracePt t="35093" x="2352675" y="3073400"/>
          <p14:tracePt t="35104" x="2360613" y="3073400"/>
          <p14:tracePt t="35109" x="2397125" y="3073400"/>
          <p14:tracePt t="35118" x="2416175" y="3073400"/>
          <p14:tracePt t="35125" x="2452688" y="3073400"/>
          <p14:tracePt t="35136" x="2506663" y="3073400"/>
          <p14:tracePt t="35141" x="2552700" y="3082925"/>
          <p14:tracePt t="35149" x="2652713" y="3127375"/>
          <p14:tracePt t="35157" x="2771775" y="3173413"/>
          <p14:tracePt t="35165" x="2862263" y="3228975"/>
          <p14:tracePt t="35173" x="2998788" y="3282950"/>
          <p14:tracePt t="35180" x="3063875" y="3309938"/>
          <p14:tracePt t="35189" x="3144838" y="3355975"/>
          <p14:tracePt t="35198" x="3163888" y="3375025"/>
          <p14:tracePt t="35205" x="3181350" y="3382963"/>
          <p14:tracePt t="35221" x="3190875" y="3402013"/>
          <p14:tracePt t="35245" x="3190875" y="3411538"/>
          <p14:tracePt t="35253" x="3190875" y="3429000"/>
          <p14:tracePt t="35262" x="3181350" y="3446463"/>
          <p14:tracePt t="35270" x="3171825" y="3446463"/>
          <p14:tracePt t="35286" x="3163888" y="3455988"/>
          <p14:tracePt t="35304" x="3154363" y="3482975"/>
          <p14:tracePt t="35324" x="3144838" y="3482975"/>
          <p14:tracePt t="35333" x="3144838" y="3492500"/>
          <p14:tracePt t="35340" x="3136900" y="3502025"/>
          <p14:tracePt t="35356" x="3127375" y="3511550"/>
          <p14:tracePt t="35364" x="3117850" y="3529013"/>
          <p14:tracePt t="35372" x="3100388" y="3538538"/>
          <p14:tracePt t="35380" x="3090863" y="3548063"/>
          <p14:tracePt t="35388" x="3081338" y="3548063"/>
          <p14:tracePt t="35396" x="3071813" y="3556000"/>
          <p14:tracePt t="35690" x="3063875" y="3565525"/>
          <p14:tracePt t="35695" x="3054350" y="3575050"/>
          <p14:tracePt t="35702" x="3044825" y="3584575"/>
          <p14:tracePt t="35708" x="3017838" y="3592513"/>
          <p14:tracePt t="35717" x="2998788" y="3611563"/>
          <p14:tracePt t="35724" x="2962275" y="3621088"/>
          <p14:tracePt t="35733" x="2908300" y="3648075"/>
          <p14:tracePt t="35740" x="2862263" y="3684588"/>
          <p14:tracePt t="35748" x="2798763" y="3694113"/>
          <p14:tracePt t="35756" x="2735263" y="3730625"/>
          <p14:tracePt t="35764" x="2679700" y="3738563"/>
          <p14:tracePt t="35772" x="2616200" y="3757613"/>
          <p14:tracePt t="35780" x="2579688" y="3757613"/>
          <p14:tracePt t="35788" x="2533650" y="3757613"/>
          <p14:tracePt t="35796" x="2498725" y="3767138"/>
          <p14:tracePt t="35804" x="2452688" y="3767138"/>
          <p14:tracePt t="35812" x="2416175" y="3767138"/>
          <p14:tracePt t="35821" x="2379663" y="3767138"/>
          <p14:tracePt t="35840" x="2360613" y="3767138"/>
          <p14:tracePt t="35846" x="2343150" y="3738563"/>
          <p14:tracePt t="35854" x="2333625" y="3738563"/>
          <p14:tracePt t="35864" x="2316163" y="3721100"/>
          <p14:tracePt t="35868" x="2306638" y="3684588"/>
          <p14:tracePt t="35879" x="2297113" y="3665538"/>
          <p14:tracePt t="35888" x="2287588" y="3638550"/>
          <p14:tracePt t="35893" x="2279650" y="3629025"/>
          <p14:tracePt t="35902" x="2270125" y="3621088"/>
          <p14:tracePt t="35909" x="2270125" y="3611563"/>
          <p14:tracePt t="35920" x="2260600" y="3602038"/>
          <p14:tracePt t="35939" x="2260600" y="3592513"/>
          <p14:tracePt t="35941" x="2260600" y="3575050"/>
          <p14:tracePt t="35956" x="2260600" y="3565525"/>
          <p14:tracePt t="35964" x="2260600" y="3556000"/>
          <p14:tracePt t="35972" x="2260600" y="3548063"/>
          <p14:tracePt t="35988" x="2260600" y="3538538"/>
          <p14:tracePt t="35996" x="2260600" y="3529013"/>
          <p14:tracePt t="36012" x="2260600" y="3519488"/>
          <p14:tracePt t="36028" x="2260600" y="3511550"/>
          <p14:tracePt t="36045" x="2260600" y="3492500"/>
          <p14:tracePt t="36108" x="2260600" y="3482975"/>
          <p14:tracePt t="36116" x="2270125" y="3482975"/>
          <p14:tracePt t="36132" x="2279650" y="3475038"/>
          <p14:tracePt t="36140" x="2297113" y="3475038"/>
          <p14:tracePt t="36148" x="2343150" y="3465513"/>
          <p14:tracePt t="36156" x="2370138" y="3438525"/>
          <p14:tracePt t="36164" x="2416175" y="3438525"/>
          <p14:tracePt t="36173" x="2452688" y="3438525"/>
          <p14:tracePt t="36183" x="2470150" y="3438525"/>
          <p14:tracePt t="36188" x="2516188" y="3438525"/>
          <p14:tracePt t="36196" x="2543175" y="3438525"/>
          <p14:tracePt t="36204" x="2552700" y="3438525"/>
          <p14:tracePt t="36212" x="2562225" y="3438525"/>
          <p14:tracePt t="36245" x="2570163" y="3438525"/>
          <p14:tracePt t="36264" x="2570163" y="3446463"/>
          <p14:tracePt t="36269" x="2570163" y="3475038"/>
          <p14:tracePt t="36280" x="2570163" y="3511550"/>
          <p14:tracePt t="36286" x="2570163" y="3529013"/>
          <p14:tracePt t="36299" x="2579688" y="3584575"/>
          <p14:tracePt t="36300" x="2606675" y="3648075"/>
          <p14:tracePt t="36309" x="2606675" y="3675063"/>
          <p14:tracePt t="36317" x="2625725" y="3738563"/>
          <p14:tracePt t="36324" x="2643188" y="3757613"/>
          <p14:tracePt t="36332" x="2679700" y="3803650"/>
          <p14:tracePt t="36342" x="2716213" y="3848100"/>
          <p14:tracePt t="36348" x="2735263" y="3875088"/>
          <p14:tracePt t="36356" x="2771775" y="3948113"/>
          <p14:tracePt t="36364" x="2808288" y="4003675"/>
          <p14:tracePt t="36372" x="2852738" y="4049713"/>
          <p14:tracePt t="36380" x="2862263" y="4076700"/>
          <p14:tracePt t="36388" x="2898775" y="4122738"/>
          <p14:tracePt t="36396" x="2908300" y="4140200"/>
          <p14:tracePt t="36404" x="2917825" y="4149725"/>
          <p14:tracePt t="36412" x="2917825" y="4159250"/>
          <p14:tracePt t="36420" x="2935288" y="4176713"/>
          <p14:tracePt t="36452" x="2935288" y="4186238"/>
          <p14:tracePt t="36502" x="2935288" y="4195763"/>
          <p14:tracePt t="36510" x="2935288" y="4203700"/>
          <p14:tracePt t="36526" x="2935288" y="4222750"/>
          <p14:tracePt t="36534" x="2954338" y="4249738"/>
          <p14:tracePt t="36541" x="2990850" y="4286250"/>
          <p14:tracePt t="36548" x="3027363" y="4340225"/>
          <p14:tracePt t="36557" x="3054350" y="4368800"/>
          <p14:tracePt t="36564" x="3127375" y="4441825"/>
          <p14:tracePt t="36572" x="3190875" y="4486275"/>
          <p14:tracePt t="36580" x="3254375" y="4541838"/>
          <p14:tracePt t="36588" x="3317875" y="4595813"/>
          <p14:tracePt t="36596" x="3363913" y="4614863"/>
          <p14:tracePt t="36604" x="3446463" y="4660900"/>
          <p14:tracePt t="36612" x="3473450" y="4668838"/>
          <p14:tracePt t="36621" x="3509963" y="4678363"/>
          <p14:tracePt t="36629" x="3546475" y="4687888"/>
          <p14:tracePt t="36637" x="3556000" y="4687888"/>
          <p14:tracePt t="36645" x="3582988" y="4687888"/>
          <p14:tracePt t="36652" x="3592513" y="4687888"/>
          <p14:tracePt t="36972" x="3619500" y="4687888"/>
          <p14:tracePt t="36980" x="3646488" y="4687888"/>
          <p14:tracePt t="36989" x="3702050" y="4687888"/>
          <p14:tracePt t="36996" x="3738563" y="4687888"/>
          <p14:tracePt t="37004" x="3810000" y="4687888"/>
          <p14:tracePt t="37012" x="3846513" y="4687888"/>
          <p14:tracePt t="37020" x="3902075" y="4687888"/>
          <p14:tracePt t="37028" x="3948113" y="4687888"/>
          <p14:tracePt t="37036" x="4002088" y="4687888"/>
          <p14:tracePt t="37044" x="4038600" y="4687888"/>
          <p14:tracePt t="37052" x="4057650" y="4687888"/>
          <p14:tracePt t="37061" x="4084638" y="4687888"/>
          <p14:tracePt t="37077" x="4094163" y="4687888"/>
          <p14:tracePt t="37422" x="4102100" y="4687888"/>
          <p14:tracePt t="37430" x="4138613" y="4687888"/>
          <p14:tracePt t="37438" x="4194175" y="4687888"/>
          <p14:tracePt t="37445" x="4238625" y="4687888"/>
          <p14:tracePt t="37453" x="4294188" y="4687888"/>
          <p14:tracePt t="37461" x="4321175" y="4705350"/>
          <p14:tracePt t="37470" x="4376738" y="4705350"/>
          <p14:tracePt t="37478" x="4421188" y="4714875"/>
          <p14:tracePt t="37484" x="4476750" y="4714875"/>
          <p14:tracePt t="37493" x="4530725" y="4732338"/>
          <p14:tracePt t="37500" x="4586288" y="4732338"/>
          <p14:tracePt t="37508" x="4630738" y="4741863"/>
          <p14:tracePt t="37516" x="4676775" y="4741863"/>
          <p14:tracePt t="37524" x="4686300" y="4741863"/>
          <p14:tracePt t="37532" x="4695825" y="4741863"/>
          <p14:tracePt t="37540" x="4713288" y="4741863"/>
          <p14:tracePt t="37564" x="4722813" y="4741863"/>
          <p14:tracePt t="37766" x="4713288" y="4741863"/>
          <p14:tracePt t="37774" x="4686300" y="4741863"/>
          <p14:tracePt t="37781" x="4667250" y="4741863"/>
          <p14:tracePt t="37789" x="4613275" y="4741863"/>
          <p14:tracePt t="37796" x="4576763" y="4741863"/>
          <p14:tracePt t="37804" x="4530725" y="4741863"/>
          <p14:tracePt t="37812" x="4467225" y="4741863"/>
          <p14:tracePt t="37820" x="4367213" y="4741863"/>
          <p14:tracePt t="37829" x="4275138" y="4741863"/>
          <p14:tracePt t="37836" x="4202113" y="4741863"/>
          <p14:tracePt t="37845" x="4075113" y="4741863"/>
          <p14:tracePt t="37852" x="3984625" y="4741863"/>
          <p14:tracePt t="37861" x="3911600" y="4741863"/>
          <p14:tracePt t="37879" x="3673475" y="4732338"/>
          <p14:tracePt t="37884" x="3573463" y="4705350"/>
          <p14:tracePt t="37892" x="3463925" y="4697413"/>
          <p14:tracePt t="37900" x="3336925" y="4678363"/>
          <p14:tracePt t="37908" x="3236913" y="4668838"/>
          <p14:tracePt t="37916" x="3144838" y="4641850"/>
          <p14:tracePt t="37924" x="3054350" y="4624388"/>
          <p14:tracePt t="37932" x="2954338" y="4614863"/>
          <p14:tracePt t="37940" x="2898775" y="4605338"/>
          <p14:tracePt t="37949" x="2817813" y="4578350"/>
          <p14:tracePt t="37956" x="2781300" y="4578350"/>
          <p14:tracePt t="37964" x="2744788" y="4568825"/>
          <p14:tracePt t="37972" x="2725738" y="4559300"/>
          <p14:tracePt t="37988" x="2708275" y="4559300"/>
          <p14:tracePt t="38036" x="2698750" y="4559300"/>
          <p14:tracePt t="38044" x="2689225" y="4559300"/>
          <p14:tracePt t="38053" x="2671763" y="4559300"/>
          <p14:tracePt t="38061" x="2652713" y="4559300"/>
          <p14:tracePt t="38068" x="2643188" y="4559300"/>
          <p14:tracePt t="38078" x="2625725" y="4559300"/>
          <p14:tracePt t="38358" x="2616200" y="4551363"/>
          <p14:tracePt t="38366" x="2616200" y="4541838"/>
          <p14:tracePt t="38374" x="2616200" y="4532313"/>
          <p14:tracePt t="38382" x="2616200" y="4522788"/>
          <p14:tracePt t="38388" x="2616200" y="4514850"/>
          <p14:tracePt t="38396" x="2616200" y="4486275"/>
          <p14:tracePt t="38404" x="2616200" y="4478338"/>
          <p14:tracePt t="38412" x="2625725" y="4468813"/>
          <p14:tracePt t="38421" x="2625725" y="4449763"/>
          <p14:tracePt t="38433" x="2635250" y="4432300"/>
          <p14:tracePt t="38436" x="2635250" y="4413250"/>
          <p14:tracePt t="38444" x="2643188" y="4395788"/>
          <p14:tracePt t="38453" x="2643188" y="4349750"/>
          <p14:tracePt t="38460" x="2662238" y="4332288"/>
          <p14:tracePt t="38468" x="2662238" y="4303713"/>
          <p14:tracePt t="38477" x="2671763" y="4286250"/>
          <p14:tracePt t="38485" x="2679700" y="4240213"/>
          <p14:tracePt t="38492" x="2689225" y="4213225"/>
          <p14:tracePt t="38500" x="2708275" y="4167188"/>
          <p14:tracePt t="38508" x="2708275" y="4140200"/>
          <p14:tracePt t="38516" x="2708275" y="4113213"/>
          <p14:tracePt t="38524" x="2708275" y="4086225"/>
          <p14:tracePt t="38532" x="2708275" y="4049713"/>
          <p14:tracePt t="38540" x="2708275" y="4030663"/>
          <p14:tracePt t="38548" x="2708275" y="3994150"/>
          <p14:tracePt t="38556" x="2708275" y="3984625"/>
          <p14:tracePt t="38564" x="2708275" y="3957638"/>
          <p14:tracePt t="38572" x="2708275" y="3940175"/>
          <p14:tracePt t="38580" x="2708275" y="3921125"/>
          <p14:tracePt t="38588" x="2708275" y="3911600"/>
          <p14:tracePt t="38612" x="2708275" y="3903663"/>
          <p14:tracePt t="38848" x="2708275" y="3875088"/>
          <p14:tracePt t="38854" x="2716213" y="3867150"/>
          <p14:tracePt t="38870" x="2716213" y="3857625"/>
          <p14:tracePt t="38879" x="2716213" y="3840163"/>
          <p14:tracePt t="38886" x="2725738" y="3821113"/>
          <p14:tracePt t="38904" x="2725738" y="3811588"/>
          <p14:tracePt t="38908" x="2735263" y="3803650"/>
          <p14:tracePt t="39069" x="2735263" y="3794125"/>
          <p14:tracePt t="39228" x="2735263" y="3784600"/>
          <p14:tracePt t="39236" x="2725738" y="3784600"/>
          <p14:tracePt t="39244" x="2689225" y="3784600"/>
          <p14:tracePt t="39252" x="2652713" y="3794125"/>
          <p14:tracePt t="39261" x="2616200" y="3821113"/>
          <p14:tracePt t="39269" x="2589213" y="3840163"/>
          <p14:tracePt t="39277" x="2562225" y="3857625"/>
          <p14:tracePt t="39284" x="2543175" y="3867150"/>
          <p14:tracePt t="39293" x="2506663" y="3875088"/>
          <p14:tracePt t="39302" x="2498725" y="3884613"/>
          <p14:tracePt t="39414" x="2489200" y="3884613"/>
          <p14:tracePt t="39422" x="2462213" y="3894138"/>
          <p14:tracePt t="39429" x="2462213" y="3903663"/>
          <p14:tracePt t="39436" x="2443163" y="3903663"/>
          <p14:tracePt t="39444" x="2433638" y="3911600"/>
          <p14:tracePt t="39452" x="2425700" y="3911600"/>
          <p14:tracePt t="39463" x="2416175" y="3921125"/>
          <p14:tracePt t="39488" x="2406650" y="3921125"/>
          <p14:tracePt t="39614" x="2425700" y="3921125"/>
          <p14:tracePt t="39622" x="2462213" y="3911600"/>
          <p14:tracePt t="39629" x="2489200" y="3884613"/>
          <p14:tracePt t="39637" x="2525713" y="3848100"/>
          <p14:tracePt t="39649" x="2552700" y="3821113"/>
          <p14:tracePt t="39652" x="2579688" y="3803650"/>
          <p14:tracePt t="39660" x="2606675" y="3775075"/>
          <p14:tracePt t="39669" x="2635250" y="3748088"/>
          <p14:tracePt t="39677" x="2652713" y="3738563"/>
          <p14:tracePt t="39686" x="2671763" y="3721100"/>
          <p14:tracePt t="39696" x="2679700" y="3711575"/>
          <p14:tracePt t="39703" x="2689225" y="3702050"/>
          <p14:tracePt t="40198" x="2698750" y="3702050"/>
          <p14:tracePt t="40208" x="2708275" y="3702050"/>
          <p14:tracePt t="40255" x="2708275" y="3711575"/>
          <p14:tracePt t="40284" x="2708275" y="3721100"/>
          <p14:tracePt t="40308" x="2708275" y="3730625"/>
          <p14:tracePt t="40316" x="2708275" y="3738563"/>
          <p14:tracePt t="40324" x="2716213" y="3757613"/>
          <p14:tracePt t="40332" x="2725738" y="3775075"/>
          <p14:tracePt t="40340" x="2735263" y="3794125"/>
          <p14:tracePt t="40348" x="2744788" y="3811588"/>
          <p14:tracePt t="40364" x="2771775" y="3857625"/>
          <p14:tracePt t="40380" x="2781300" y="3867150"/>
          <p14:tracePt t="40405" x="2789238" y="3875088"/>
          <p14:tracePt t="41390" x="2789238" y="3867150"/>
          <p14:tracePt t="41406" x="2789238" y="3857625"/>
          <p14:tracePt t="41414" x="2781300" y="3840163"/>
          <p14:tracePt t="41422" x="2771775" y="3840163"/>
          <p14:tracePt t="41431" x="2744788" y="3821113"/>
          <p14:tracePt t="41437" x="2716213" y="3811588"/>
          <p14:tracePt t="41444" x="2708275" y="3803650"/>
          <p14:tracePt t="41452" x="2689225" y="3803650"/>
          <p14:tracePt t="41468" x="2679700" y="3794125"/>
          <p14:tracePt t="41500" x="2662238" y="3784600"/>
          <p14:tracePt t="41550" x="2643188" y="3757613"/>
          <p14:tracePt t="41576" x="2635250" y="3738563"/>
          <p14:tracePt t="41582" x="2625725" y="3721100"/>
          <p14:tracePt t="41590" x="2625725" y="3694113"/>
          <p14:tracePt t="41596" x="2606675" y="3665538"/>
          <p14:tracePt t="41605" x="2579688" y="3629025"/>
          <p14:tracePt t="41613" x="2570163" y="3611563"/>
          <p14:tracePt t="41622" x="2543175" y="3565525"/>
          <p14:tracePt t="41628" x="2533650" y="3538538"/>
          <p14:tracePt t="41636" x="2506663" y="3511550"/>
          <p14:tracePt t="41645" x="2479675" y="3475038"/>
          <p14:tracePt t="41652" x="2462213" y="3455988"/>
          <p14:tracePt t="41661" x="2462213" y="3438525"/>
          <p14:tracePt t="41668" x="2425700" y="3411538"/>
          <p14:tracePt t="41684" x="2416175" y="3375025"/>
          <p14:tracePt t="41693" x="2406650" y="3375025"/>
          <p14:tracePt t="41700" x="2406650" y="3365500"/>
          <p14:tracePt t="41708" x="2406650" y="3338513"/>
          <p14:tracePt t="41718" x="2406650" y="3328988"/>
          <p14:tracePt t="41724" x="2406650" y="3302000"/>
          <p14:tracePt t="41733" x="2406650" y="3282950"/>
          <p14:tracePt t="41740" x="2406650" y="3265488"/>
          <p14:tracePt t="41748" x="2406650" y="3255963"/>
          <p14:tracePt t="41756" x="2406650" y="3236913"/>
          <p14:tracePt t="41764" x="2425700" y="3209925"/>
          <p14:tracePt t="41772" x="2452688" y="3182938"/>
          <p14:tracePt t="41780" x="2479675" y="3155950"/>
          <p14:tracePt t="41788" x="2489200" y="3146425"/>
          <p14:tracePt t="41796" x="2516188" y="3136900"/>
          <p14:tracePt t="41804" x="2525713" y="3136900"/>
          <p14:tracePt t="41812" x="2533650" y="3136900"/>
          <p14:tracePt t="41820" x="2543175" y="3136900"/>
          <p14:tracePt t="41828" x="2552700" y="3136900"/>
          <p14:tracePt t="41836" x="2562225" y="3136900"/>
          <p14:tracePt t="41844" x="2579688" y="3136900"/>
          <p14:tracePt t="41852" x="2606675" y="3136900"/>
          <p14:tracePt t="41860" x="2652713" y="3155950"/>
          <p14:tracePt t="41879" x="2716213" y="3209925"/>
          <p14:tracePt t="41884" x="2735263" y="3228975"/>
          <p14:tracePt t="41894" x="2771775" y="3265488"/>
          <p14:tracePt t="41900" x="2781300" y="3273425"/>
          <p14:tracePt t="41908" x="2789238" y="3282950"/>
          <p14:tracePt t="41916" x="2789238" y="3292475"/>
          <p14:tracePt t="41924" x="2798763" y="3292475"/>
          <p14:tracePt t="41982" x="2808288" y="3302000"/>
          <p14:tracePt t="41998" x="2808288" y="3309938"/>
          <p14:tracePt t="42006" x="2808288" y="3328988"/>
          <p14:tracePt t="42014" x="2808288" y="3346450"/>
          <p14:tracePt t="42020" x="2808288" y="3355975"/>
          <p14:tracePt t="42028" x="2798763" y="3392488"/>
          <p14:tracePt t="42036" x="2789238" y="3402013"/>
          <p14:tracePt t="42044" x="2781300" y="3411538"/>
          <p14:tracePt t="42052" x="2762250" y="3429000"/>
          <p14:tracePt t="42118" x="2752725" y="3438525"/>
          <p14:tracePt t="42134" x="2752725" y="3455988"/>
          <p14:tracePt t="42141" x="2752725" y="3465513"/>
          <p14:tracePt t="42158" x="2752725" y="3482975"/>
          <p14:tracePt t="42165" x="2752725" y="3502025"/>
          <p14:tracePt t="42174" x="2752725" y="3529013"/>
          <p14:tracePt t="42181" x="2752725" y="3548063"/>
          <p14:tracePt t="42188" x="2752725" y="3556000"/>
          <p14:tracePt t="42196" x="2752725" y="3575050"/>
          <p14:tracePt t="42205" x="2762250" y="3575050"/>
          <p14:tracePt t="42212" x="2762250" y="3584575"/>
          <p14:tracePt t="42220" x="2781300" y="3611563"/>
          <p14:tracePt t="42228" x="2817813" y="3648075"/>
          <p14:tracePt t="42236" x="2862263" y="3684588"/>
          <p14:tracePt t="42245" x="2908300" y="3730625"/>
          <p14:tracePt t="42252" x="2981325" y="3784600"/>
          <p14:tracePt t="42260" x="3090863" y="3821113"/>
          <p14:tracePt t="42268" x="3171825" y="3867150"/>
          <p14:tracePt t="42277" x="3309938" y="3921125"/>
          <p14:tracePt t="42284" x="3419475" y="3940175"/>
          <p14:tracePt t="42294" x="3519488" y="3994150"/>
          <p14:tracePt t="42300" x="3582988" y="4021138"/>
          <p14:tracePt t="42308" x="3636963" y="4030663"/>
          <p14:tracePt t="42317" x="3683000" y="4057650"/>
          <p14:tracePt t="42326" x="3702050" y="4057650"/>
          <p14:tracePt t="42332" x="3738563" y="4057650"/>
          <p14:tracePt t="42340" x="3783013" y="4067175"/>
          <p14:tracePt t="42348" x="3792538" y="4067175"/>
          <p14:tracePt t="42356" x="3829050" y="4067175"/>
          <p14:tracePt t="42364" x="3902075" y="4076700"/>
          <p14:tracePt t="42372" x="3975100" y="4103688"/>
          <p14:tracePt t="42380" x="4102100" y="4122738"/>
          <p14:tracePt t="42388" x="4340225" y="4149725"/>
          <p14:tracePt t="42396" x="4849813" y="4249738"/>
          <p14:tracePt t="42404" x="5497513" y="4349750"/>
          <p14:tracePt t="42412" x="6362700" y="4459288"/>
          <p14:tracePt t="42420" x="7375525" y="4551363"/>
          <p14:tracePt t="42428" x="8542338" y="4760913"/>
        </p14:tracePtLst>
      </p14:laserTraceLst>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pPr eaLnBrk="1" hangingPunct="1"/>
            <a:r>
              <a:rPr lang="en-US" altLang="ja-JP" sz="3800"/>
              <a:t>Fork-join: Starting and finishing parallel processes</a:t>
            </a:r>
          </a:p>
        </p:txBody>
      </p:sp>
      <p:sp>
        <p:nvSpPr>
          <p:cNvPr id="4099" name="Line 4"/>
          <p:cNvSpPr>
            <a:spLocks noChangeShapeType="1"/>
          </p:cNvSpPr>
          <p:nvPr/>
        </p:nvSpPr>
        <p:spPr bwMode="auto">
          <a:xfrm>
            <a:off x="3490913" y="1125538"/>
            <a:ext cx="0" cy="287337"/>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a:p>
        </p:txBody>
      </p:sp>
      <p:sp>
        <p:nvSpPr>
          <p:cNvPr id="4100" name="Text Box 5"/>
          <p:cNvSpPr txBox="1">
            <a:spLocks noChangeArrowheads="1"/>
          </p:cNvSpPr>
          <p:nvPr/>
        </p:nvSpPr>
        <p:spPr bwMode="auto">
          <a:xfrm>
            <a:off x="3235325" y="1412875"/>
            <a:ext cx="625475" cy="376238"/>
          </a:xfrm>
          <a:prstGeom prst="rect">
            <a:avLst/>
          </a:prstGeom>
          <a:noFill/>
          <a:ln w="9525">
            <a:solidFill>
              <a:srgbClr val="0066FF"/>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1800" b="1">
                <a:solidFill>
                  <a:srgbClr val="0066FF"/>
                </a:solidFill>
              </a:rPr>
              <a:t>fork</a:t>
            </a:r>
          </a:p>
        </p:txBody>
      </p:sp>
      <p:sp>
        <p:nvSpPr>
          <p:cNvPr id="4101" name="Line 6"/>
          <p:cNvSpPr>
            <a:spLocks noChangeShapeType="1"/>
          </p:cNvSpPr>
          <p:nvPr/>
        </p:nvSpPr>
        <p:spPr bwMode="auto">
          <a:xfrm flipH="1">
            <a:off x="2411413" y="1773238"/>
            <a:ext cx="863600" cy="503237"/>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a:p>
        </p:txBody>
      </p:sp>
      <p:sp>
        <p:nvSpPr>
          <p:cNvPr id="4102" name="Line 7"/>
          <p:cNvSpPr>
            <a:spLocks noChangeShapeType="1"/>
          </p:cNvSpPr>
          <p:nvPr/>
        </p:nvSpPr>
        <p:spPr bwMode="auto">
          <a:xfrm>
            <a:off x="3419475" y="1773238"/>
            <a:ext cx="0" cy="431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a:p>
        </p:txBody>
      </p:sp>
      <p:sp>
        <p:nvSpPr>
          <p:cNvPr id="4103" name="Line 8"/>
          <p:cNvSpPr>
            <a:spLocks noChangeShapeType="1"/>
          </p:cNvSpPr>
          <p:nvPr/>
        </p:nvSpPr>
        <p:spPr bwMode="auto">
          <a:xfrm>
            <a:off x="3563938" y="1773238"/>
            <a:ext cx="360362" cy="431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a:p>
        </p:txBody>
      </p:sp>
      <p:sp>
        <p:nvSpPr>
          <p:cNvPr id="4104" name="Line 9"/>
          <p:cNvSpPr>
            <a:spLocks noChangeShapeType="1"/>
          </p:cNvSpPr>
          <p:nvPr/>
        </p:nvSpPr>
        <p:spPr bwMode="auto">
          <a:xfrm>
            <a:off x="3851275" y="1773238"/>
            <a:ext cx="792163" cy="431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a:p>
        </p:txBody>
      </p:sp>
      <p:sp>
        <p:nvSpPr>
          <p:cNvPr id="4105" name="Text Box 10"/>
          <p:cNvSpPr txBox="1">
            <a:spLocks noChangeArrowheads="1"/>
          </p:cNvSpPr>
          <p:nvPr/>
        </p:nvSpPr>
        <p:spPr bwMode="auto">
          <a:xfrm>
            <a:off x="4984750" y="1504950"/>
            <a:ext cx="39560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1800" b="1">
                <a:solidFill>
                  <a:srgbClr val="0066FF"/>
                </a:solidFill>
              </a:rPr>
              <a:t>Usually, these processes (threads)</a:t>
            </a:r>
          </a:p>
          <a:p>
            <a:pPr eaLnBrk="1" hangingPunct="1">
              <a:spcBef>
                <a:spcPct val="0"/>
              </a:spcBef>
              <a:buClrTx/>
              <a:buSzTx/>
              <a:buFontTx/>
              <a:buNone/>
            </a:pPr>
            <a:r>
              <a:rPr lang="en-US" altLang="ja-JP" sz="1800" b="1">
                <a:solidFill>
                  <a:srgbClr val="0066FF"/>
                </a:solidFill>
              </a:rPr>
              <a:t>can share variables</a:t>
            </a:r>
          </a:p>
        </p:txBody>
      </p:sp>
      <p:sp>
        <p:nvSpPr>
          <p:cNvPr id="4106" name="Line 11"/>
          <p:cNvSpPr>
            <a:spLocks noChangeShapeType="1"/>
          </p:cNvSpPr>
          <p:nvPr/>
        </p:nvSpPr>
        <p:spPr bwMode="auto">
          <a:xfrm>
            <a:off x="4643438" y="2205038"/>
            <a:ext cx="0" cy="431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a:p>
        </p:txBody>
      </p:sp>
      <p:sp>
        <p:nvSpPr>
          <p:cNvPr id="4107" name="Line 12"/>
          <p:cNvSpPr>
            <a:spLocks noChangeShapeType="1"/>
          </p:cNvSpPr>
          <p:nvPr/>
        </p:nvSpPr>
        <p:spPr bwMode="auto">
          <a:xfrm flipH="1">
            <a:off x="4140200" y="2997200"/>
            <a:ext cx="503238" cy="287338"/>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a:p>
        </p:txBody>
      </p:sp>
      <p:sp>
        <p:nvSpPr>
          <p:cNvPr id="4108" name="Line 15"/>
          <p:cNvSpPr>
            <a:spLocks noChangeShapeType="1"/>
          </p:cNvSpPr>
          <p:nvPr/>
        </p:nvSpPr>
        <p:spPr bwMode="auto">
          <a:xfrm>
            <a:off x="4643438" y="2997200"/>
            <a:ext cx="576262" cy="2159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a:p>
        </p:txBody>
      </p:sp>
      <p:sp>
        <p:nvSpPr>
          <p:cNvPr id="4109" name="Line 16"/>
          <p:cNvSpPr>
            <a:spLocks noChangeShapeType="1"/>
          </p:cNvSpPr>
          <p:nvPr/>
        </p:nvSpPr>
        <p:spPr bwMode="auto">
          <a:xfrm>
            <a:off x="4643438" y="2997200"/>
            <a:ext cx="0" cy="287338"/>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a:p>
        </p:txBody>
      </p:sp>
      <p:sp>
        <p:nvSpPr>
          <p:cNvPr id="4110" name="Text Box 17"/>
          <p:cNvSpPr txBox="1">
            <a:spLocks noChangeArrowheads="1"/>
          </p:cNvSpPr>
          <p:nvPr/>
        </p:nvSpPr>
        <p:spPr bwMode="auto">
          <a:xfrm>
            <a:off x="4356100" y="2620963"/>
            <a:ext cx="625475" cy="376237"/>
          </a:xfrm>
          <a:prstGeom prst="rect">
            <a:avLst/>
          </a:prstGeom>
          <a:noFill/>
          <a:ln w="9525">
            <a:solidFill>
              <a:srgbClr val="0066FF"/>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1800" b="1">
                <a:solidFill>
                  <a:srgbClr val="0066FF"/>
                </a:solidFill>
              </a:rPr>
              <a:t>fork</a:t>
            </a:r>
          </a:p>
        </p:txBody>
      </p:sp>
      <p:sp>
        <p:nvSpPr>
          <p:cNvPr id="4111" name="Line 18"/>
          <p:cNvSpPr>
            <a:spLocks noChangeShapeType="1"/>
          </p:cNvSpPr>
          <p:nvPr/>
        </p:nvSpPr>
        <p:spPr bwMode="auto">
          <a:xfrm>
            <a:off x="4140200" y="3284538"/>
            <a:ext cx="0" cy="57626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4112" name="Line 19"/>
          <p:cNvSpPr>
            <a:spLocks noChangeShapeType="1"/>
          </p:cNvSpPr>
          <p:nvPr/>
        </p:nvSpPr>
        <p:spPr bwMode="auto">
          <a:xfrm>
            <a:off x="4643438" y="3284538"/>
            <a:ext cx="0" cy="57626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4113" name="Line 20"/>
          <p:cNvSpPr>
            <a:spLocks noChangeShapeType="1"/>
          </p:cNvSpPr>
          <p:nvPr/>
        </p:nvSpPr>
        <p:spPr bwMode="auto">
          <a:xfrm>
            <a:off x="5219700" y="3213100"/>
            <a:ext cx="0" cy="57626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4114" name="Line 21"/>
          <p:cNvSpPr>
            <a:spLocks noChangeShapeType="1"/>
          </p:cNvSpPr>
          <p:nvPr/>
        </p:nvSpPr>
        <p:spPr bwMode="auto">
          <a:xfrm>
            <a:off x="4140200" y="3860800"/>
            <a:ext cx="503238" cy="360363"/>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a:p>
        </p:txBody>
      </p:sp>
      <p:sp>
        <p:nvSpPr>
          <p:cNvPr id="4115" name="Line 22"/>
          <p:cNvSpPr>
            <a:spLocks noChangeShapeType="1"/>
          </p:cNvSpPr>
          <p:nvPr/>
        </p:nvSpPr>
        <p:spPr bwMode="auto">
          <a:xfrm>
            <a:off x="4643438" y="3860800"/>
            <a:ext cx="0" cy="360363"/>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a:p>
        </p:txBody>
      </p:sp>
      <p:sp>
        <p:nvSpPr>
          <p:cNvPr id="4116" name="Line 23"/>
          <p:cNvSpPr>
            <a:spLocks noChangeShapeType="1"/>
          </p:cNvSpPr>
          <p:nvPr/>
        </p:nvSpPr>
        <p:spPr bwMode="auto">
          <a:xfrm flipH="1">
            <a:off x="4716463" y="3789363"/>
            <a:ext cx="503237" cy="431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a:p>
        </p:txBody>
      </p:sp>
      <p:sp>
        <p:nvSpPr>
          <p:cNvPr id="4117" name="Text Box 24"/>
          <p:cNvSpPr txBox="1">
            <a:spLocks noChangeArrowheads="1"/>
          </p:cNvSpPr>
          <p:nvPr/>
        </p:nvSpPr>
        <p:spPr bwMode="auto">
          <a:xfrm>
            <a:off x="4356100" y="4205288"/>
            <a:ext cx="600075" cy="376237"/>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1800" b="1">
                <a:solidFill>
                  <a:schemeClr val="tx2"/>
                </a:solidFill>
              </a:rPr>
              <a:t>join</a:t>
            </a:r>
          </a:p>
        </p:txBody>
      </p:sp>
      <p:sp>
        <p:nvSpPr>
          <p:cNvPr id="4118" name="Line 25"/>
          <p:cNvSpPr>
            <a:spLocks noChangeShapeType="1"/>
          </p:cNvSpPr>
          <p:nvPr/>
        </p:nvSpPr>
        <p:spPr bwMode="auto">
          <a:xfrm>
            <a:off x="3924300" y="2205038"/>
            <a:ext cx="0" cy="287972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4119" name="Line 26"/>
          <p:cNvSpPr>
            <a:spLocks noChangeShapeType="1"/>
          </p:cNvSpPr>
          <p:nvPr/>
        </p:nvSpPr>
        <p:spPr bwMode="auto">
          <a:xfrm>
            <a:off x="3419475" y="2205038"/>
            <a:ext cx="0" cy="287972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4120" name="Line 27"/>
          <p:cNvSpPr>
            <a:spLocks noChangeShapeType="1"/>
          </p:cNvSpPr>
          <p:nvPr/>
        </p:nvSpPr>
        <p:spPr bwMode="auto">
          <a:xfrm>
            <a:off x="2411413" y="2276475"/>
            <a:ext cx="0" cy="28082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4121" name="Line 28"/>
          <p:cNvSpPr>
            <a:spLocks noChangeShapeType="1"/>
          </p:cNvSpPr>
          <p:nvPr/>
        </p:nvSpPr>
        <p:spPr bwMode="auto">
          <a:xfrm>
            <a:off x="4643438" y="4581525"/>
            <a:ext cx="0" cy="50323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4122" name="Text Box 29"/>
          <p:cNvSpPr txBox="1">
            <a:spLocks noChangeArrowheads="1"/>
          </p:cNvSpPr>
          <p:nvPr/>
        </p:nvSpPr>
        <p:spPr bwMode="auto">
          <a:xfrm>
            <a:off x="3203575" y="5573713"/>
            <a:ext cx="600075" cy="376237"/>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1800" b="1">
                <a:solidFill>
                  <a:schemeClr val="tx2"/>
                </a:solidFill>
              </a:rPr>
              <a:t>join</a:t>
            </a:r>
          </a:p>
        </p:txBody>
      </p:sp>
      <p:sp>
        <p:nvSpPr>
          <p:cNvPr id="4123" name="Line 30"/>
          <p:cNvSpPr>
            <a:spLocks noChangeShapeType="1"/>
          </p:cNvSpPr>
          <p:nvPr/>
        </p:nvSpPr>
        <p:spPr bwMode="auto">
          <a:xfrm>
            <a:off x="2411413" y="5084763"/>
            <a:ext cx="863600" cy="431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a:p>
        </p:txBody>
      </p:sp>
      <p:sp>
        <p:nvSpPr>
          <p:cNvPr id="4124" name="Line 31"/>
          <p:cNvSpPr>
            <a:spLocks noChangeShapeType="1"/>
          </p:cNvSpPr>
          <p:nvPr/>
        </p:nvSpPr>
        <p:spPr bwMode="auto">
          <a:xfrm>
            <a:off x="3419475" y="5084763"/>
            <a:ext cx="0" cy="431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a:p>
        </p:txBody>
      </p:sp>
      <p:sp>
        <p:nvSpPr>
          <p:cNvPr id="4125" name="Line 32"/>
          <p:cNvSpPr>
            <a:spLocks noChangeShapeType="1"/>
          </p:cNvSpPr>
          <p:nvPr/>
        </p:nvSpPr>
        <p:spPr bwMode="auto">
          <a:xfrm flipH="1">
            <a:off x="3635375" y="5084763"/>
            <a:ext cx="288925" cy="50482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a:p>
        </p:txBody>
      </p:sp>
      <p:sp>
        <p:nvSpPr>
          <p:cNvPr id="4126" name="Line 33"/>
          <p:cNvSpPr>
            <a:spLocks noChangeShapeType="1"/>
          </p:cNvSpPr>
          <p:nvPr/>
        </p:nvSpPr>
        <p:spPr bwMode="auto">
          <a:xfrm flipH="1">
            <a:off x="3708400" y="5084763"/>
            <a:ext cx="935038" cy="431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a:p>
        </p:txBody>
      </p:sp>
      <p:sp>
        <p:nvSpPr>
          <p:cNvPr id="4127" name="Line 34"/>
          <p:cNvSpPr>
            <a:spLocks noChangeShapeType="1"/>
          </p:cNvSpPr>
          <p:nvPr/>
        </p:nvSpPr>
        <p:spPr bwMode="auto">
          <a:xfrm>
            <a:off x="3490913" y="5949950"/>
            <a:ext cx="0" cy="431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a:p>
        </p:txBody>
      </p:sp>
      <p:sp>
        <p:nvSpPr>
          <p:cNvPr id="4128" name="Text Box 35"/>
          <p:cNvSpPr txBox="1">
            <a:spLocks noChangeArrowheads="1"/>
          </p:cNvSpPr>
          <p:nvPr/>
        </p:nvSpPr>
        <p:spPr bwMode="auto">
          <a:xfrm>
            <a:off x="5219700" y="3573463"/>
            <a:ext cx="4195763" cy="173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endParaRPr lang="en-US" altLang="ja-JP" sz="1800" b="1"/>
          </a:p>
          <a:p>
            <a:pPr eaLnBrk="1" hangingPunct="1">
              <a:spcBef>
                <a:spcPct val="0"/>
              </a:spcBef>
              <a:buClrTx/>
              <a:buSzTx/>
              <a:buFontTx/>
              <a:buChar char="•"/>
            </a:pPr>
            <a:r>
              <a:rPr lang="en-US" altLang="ja-JP" sz="1800" b="1"/>
              <a:t> Fork/Join is a way of synchronization</a:t>
            </a:r>
          </a:p>
          <a:p>
            <a:pPr eaLnBrk="1" hangingPunct="1">
              <a:spcBef>
                <a:spcPct val="0"/>
              </a:spcBef>
              <a:buClrTx/>
              <a:buSzTx/>
              <a:buFontTx/>
              <a:buChar char="•"/>
            </a:pPr>
            <a:r>
              <a:rPr lang="en-US" altLang="ja-JP" sz="1800" b="1"/>
              <a:t> However, frequent fork/joins degrade performance</a:t>
            </a:r>
          </a:p>
          <a:p>
            <a:pPr eaLnBrk="1" hangingPunct="1">
              <a:spcBef>
                <a:spcPct val="0"/>
              </a:spcBef>
              <a:buClrTx/>
              <a:buSzTx/>
              <a:buFontTx/>
              <a:buChar char="•"/>
            </a:pPr>
            <a:r>
              <a:rPr lang="en-US" altLang="ja-JP" sz="1800" b="1"/>
              <a:t>Operating Systems manage them</a:t>
            </a:r>
          </a:p>
        </p:txBody>
      </p:sp>
      <p:sp>
        <p:nvSpPr>
          <p:cNvPr id="4129" name="AutoShape 36"/>
          <p:cNvSpPr>
            <a:spLocks noChangeArrowheads="1"/>
          </p:cNvSpPr>
          <p:nvPr/>
        </p:nvSpPr>
        <p:spPr bwMode="auto">
          <a:xfrm>
            <a:off x="6227763" y="5373688"/>
            <a:ext cx="431800" cy="360362"/>
          </a:xfrm>
          <a:prstGeom prst="downArrow">
            <a:avLst>
              <a:gd name="adj1" fmla="val 50000"/>
              <a:gd name="adj2" fmla="val 25000"/>
            </a:avLst>
          </a:prstGeom>
          <a:solidFill>
            <a:schemeClr val="accent1"/>
          </a:solidFill>
          <a:ln w="9525">
            <a:solidFill>
              <a:schemeClr val="tx1"/>
            </a:solidFill>
            <a:miter lim="800000"/>
            <a:headEnd/>
            <a:tailEnd/>
          </a:ln>
        </p:spPr>
        <p:txBody>
          <a:bodyPr vert="eaVert"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endParaRPr lang="ja-JP" altLang="en-US" sz="1800"/>
          </a:p>
        </p:txBody>
      </p:sp>
      <p:sp>
        <p:nvSpPr>
          <p:cNvPr id="4130" name="Text Box 37"/>
          <p:cNvSpPr txBox="1">
            <a:spLocks noChangeArrowheads="1"/>
          </p:cNvSpPr>
          <p:nvPr/>
        </p:nvSpPr>
        <p:spPr bwMode="auto">
          <a:xfrm>
            <a:off x="4140200" y="5805488"/>
            <a:ext cx="413446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1800" b="1" dirty="0"/>
              <a:t>These processes communicate with</a:t>
            </a:r>
          </a:p>
          <a:p>
            <a:pPr eaLnBrk="1" hangingPunct="1">
              <a:spcBef>
                <a:spcPct val="0"/>
              </a:spcBef>
              <a:buClrTx/>
              <a:buSzTx/>
              <a:buFontTx/>
              <a:buNone/>
            </a:pPr>
            <a:r>
              <a:rPr lang="en-US" altLang="ja-JP" sz="1800" b="1" dirty="0"/>
              <a:t>each other</a:t>
            </a:r>
          </a:p>
        </p:txBody>
      </p:sp>
      <p:sp>
        <p:nvSpPr>
          <p:cNvPr id="4131" name="Text Box 38"/>
          <p:cNvSpPr txBox="1">
            <a:spLocks noChangeArrowheads="1"/>
          </p:cNvSpPr>
          <p:nvPr/>
        </p:nvSpPr>
        <p:spPr bwMode="auto">
          <a:xfrm>
            <a:off x="4572000" y="6373813"/>
            <a:ext cx="33337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1800" b="1" dirty="0">
                <a:solidFill>
                  <a:schemeClr val="tx2"/>
                </a:solidFill>
              </a:rPr>
              <a:t>Synchronization is required !</a:t>
            </a:r>
          </a:p>
        </p:txBody>
      </p:sp>
      <p:pic>
        <p:nvPicPr>
          <p:cNvPr id="2" name="オーディオ 1">
            <a:hlinkClick r:id="" action="ppaction://media"/>
            <a:extLst>
              <a:ext uri="{FF2B5EF4-FFF2-40B4-BE49-F238E27FC236}">
                <a16:creationId xmlns:a16="http://schemas.microsoft.com/office/drawing/2014/main" id="{43BCDF02-2C55-4AFF-8026-2DDB23DE35F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99081"/>
    </mc:Choice>
    <mc:Fallback>
      <p:transition spd="slow" advTm="990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13903" x="793750" y="4405313"/>
          <p14:tracePt t="13950" x="820738" y="4386263"/>
          <p14:tracePt t="13958" x="957263" y="4322763"/>
          <p14:tracePt t="13966" x="1103313" y="4259263"/>
          <p14:tracePt t="13974" x="1239838" y="4203700"/>
          <p14:tracePt t="13982" x="1376363" y="4159250"/>
          <p14:tracePt t="13990" x="1485900" y="4094163"/>
          <p14:tracePt t="13998" x="1641475" y="4040188"/>
          <p14:tracePt t="14006" x="1778000" y="3948113"/>
          <p14:tracePt t="14014" x="1914525" y="3875088"/>
          <p14:tracePt t="14022" x="2014538" y="3784600"/>
          <p14:tracePt t="14031" x="2114550" y="3702050"/>
          <p14:tracePt t="14038" x="2233613" y="3629025"/>
          <p14:tracePt t="14046" x="2316163" y="3538538"/>
          <p14:tracePt t="14054" x="2352675" y="3492500"/>
          <p14:tracePt t="14063" x="2443163" y="3375025"/>
          <p14:tracePt t="14070" x="2452688" y="3282950"/>
          <p14:tracePt t="14079" x="2506663" y="3182938"/>
          <p14:tracePt t="14086" x="2525713" y="3100388"/>
          <p14:tracePt t="14094" x="2552700" y="3009900"/>
          <p14:tracePt t="14103" x="2570163" y="2963863"/>
          <p14:tracePt t="14110" x="2570163" y="2909888"/>
          <p14:tracePt t="14118" x="2570163" y="2836863"/>
          <p14:tracePt t="14127" x="2589213" y="2771775"/>
          <p14:tracePt t="14135" x="2598738" y="2717800"/>
          <p14:tracePt t="14142" x="2598738" y="2654300"/>
          <p14:tracePt t="14150" x="2616200" y="2608263"/>
          <p14:tracePt t="14158" x="2616200" y="2581275"/>
          <p14:tracePt t="14166" x="2635250" y="2544763"/>
          <p14:tracePt t="14174" x="2635250" y="2535238"/>
          <p14:tracePt t="14191" x="2635250" y="2517775"/>
          <p14:tracePt t="14202" x="2635250" y="2508250"/>
          <p14:tracePt t="14206" x="2635250" y="2498725"/>
          <p14:tracePt t="14214" x="2643188" y="2481263"/>
          <p14:tracePt t="14231" x="2652713" y="2452688"/>
          <p14:tracePt t="14238" x="2679700" y="2408238"/>
          <p14:tracePt t="14246" x="2689225" y="2389188"/>
          <p14:tracePt t="14254" x="2698750" y="2352675"/>
          <p14:tracePt t="14263" x="2716213" y="2298700"/>
          <p14:tracePt t="14270" x="2716213" y="2270125"/>
          <p14:tracePt t="14279" x="2744788" y="2243138"/>
          <p14:tracePt t="14286" x="2744788" y="2206625"/>
          <p14:tracePt t="14294" x="2771775" y="2189163"/>
          <p14:tracePt t="14310" x="2771775" y="2170113"/>
          <p14:tracePt t="14318" x="2771775" y="2160588"/>
          <p14:tracePt t="14326" x="2781300" y="2152650"/>
          <p14:tracePt t="14342" x="2789238" y="2152650"/>
          <p14:tracePt t="14350" x="2808288" y="2125663"/>
          <p14:tracePt t="14358" x="2825750" y="2116138"/>
          <p14:tracePt t="14366" x="2852738" y="2106613"/>
          <p14:tracePt t="14374" x="2881313" y="2089150"/>
          <p14:tracePt t="14382" x="2925763" y="2060575"/>
          <p14:tracePt t="14390" x="2971800" y="2052638"/>
          <p14:tracePt t="14398" x="2990850" y="2043113"/>
          <p14:tracePt t="14406" x="3035300" y="2006600"/>
          <p14:tracePt t="14414" x="3081338" y="1979613"/>
          <p14:tracePt t="14423" x="3100388" y="1970088"/>
          <p14:tracePt t="14432" x="3127375" y="1951038"/>
          <p14:tracePt t="14439" x="3144838" y="1933575"/>
          <p14:tracePt t="14550" x="3190875" y="1914525"/>
          <p14:tracePt t="14558" x="3217863" y="1897063"/>
          <p14:tracePt t="14566" x="3254375" y="1897063"/>
          <p14:tracePt t="14574" x="3290888" y="1887538"/>
          <p14:tracePt t="14582" x="3309938" y="1878013"/>
          <p14:tracePt t="14590" x="3317875" y="1878013"/>
          <p14:tracePt t="14598" x="3336925" y="1870075"/>
          <p14:tracePt t="14606" x="3346450" y="1870075"/>
          <p14:tracePt t="14614" x="3354388" y="1860550"/>
          <p14:tracePt t="14768" x="3354388" y="1841500"/>
          <p14:tracePt t="14776" x="3354388" y="1760538"/>
          <p14:tracePt t="14784" x="3317875" y="1697038"/>
          <p14:tracePt t="14791" x="3290888" y="1631950"/>
          <p14:tracePt t="14801" x="3244850" y="1550988"/>
          <p14:tracePt t="14808" x="3227388" y="1485900"/>
          <p14:tracePt t="14815" x="3227388" y="1431925"/>
          <p14:tracePt t="14825" x="3181350" y="1368425"/>
          <p14:tracePt t="14831" x="3171825" y="1295400"/>
          <p14:tracePt t="14839" x="3163888" y="1249363"/>
          <p14:tracePt t="14846" x="3163888" y="1203325"/>
          <p14:tracePt t="14854" x="3144838" y="1176338"/>
          <p14:tracePt t="14863" x="3144838" y="1158875"/>
          <p14:tracePt t="14881" x="3144838" y="1122363"/>
          <p14:tracePt t="14887" x="3144838" y="1112838"/>
          <p14:tracePt t="14936" x="3144838" y="1093788"/>
          <p14:tracePt t="14952" x="3163888" y="1076325"/>
          <p14:tracePt t="14960" x="3181350" y="1066800"/>
          <p14:tracePt t="14967" x="3190875" y="1066800"/>
          <p14:tracePt t="14974" x="3217863" y="1057275"/>
          <p14:tracePt t="14982" x="3236913" y="1049338"/>
          <p14:tracePt t="14991" x="3263900" y="1049338"/>
          <p14:tracePt t="14998" x="3290888" y="1049338"/>
          <p14:tracePt t="15007" x="3346450" y="1049338"/>
          <p14:tracePt t="15014" x="3455988" y="1049338"/>
          <p14:tracePt t="15024" x="3600450" y="1049338"/>
          <p14:tracePt t="15030" x="3765550" y="1049338"/>
          <p14:tracePt t="15041" x="3919538" y="1112838"/>
          <p14:tracePt t="15046" x="4048125" y="1166813"/>
          <p14:tracePt t="15054" x="4238625" y="1231900"/>
          <p14:tracePt t="15063" x="4348163" y="1258888"/>
          <p14:tracePt t="15070" x="4430713" y="1276350"/>
          <p14:tracePt t="15080" x="4521200" y="1303338"/>
          <p14:tracePt t="15086" x="4540250" y="1312863"/>
          <p14:tracePt t="15094" x="4540250" y="1322388"/>
          <p14:tracePt t="15182" x="4540250" y="1349375"/>
          <p14:tracePt t="15190" x="4540250" y="1358900"/>
          <p14:tracePt t="15198" x="4540250" y="1395413"/>
          <p14:tracePt t="15206" x="4530725" y="1404938"/>
          <p14:tracePt t="15214" x="4521200" y="1441450"/>
          <p14:tracePt t="15230" x="4513263" y="1458913"/>
          <p14:tracePt t="15239" x="4503738" y="1468438"/>
          <p14:tracePt t="15248" x="4494213" y="1477963"/>
          <p14:tracePt t="15256" x="4494213" y="1485900"/>
          <p14:tracePt t="15262" x="4484688" y="1495425"/>
          <p14:tracePt t="15270" x="4484688" y="1514475"/>
          <p14:tracePt t="15286" x="4476750" y="1531938"/>
          <p14:tracePt t="15294" x="4467225" y="1541463"/>
          <p14:tracePt t="15302" x="4457700" y="1550988"/>
          <p14:tracePt t="15319" x="4448175" y="1558925"/>
          <p14:tracePt t="15327" x="4448175" y="1568450"/>
          <p14:tracePt t="15335" x="4448175" y="1587500"/>
          <p14:tracePt t="15351" x="4440238" y="1595438"/>
          <p14:tracePt t="15359" x="4430713" y="1604963"/>
          <p14:tracePt t="15375" x="4421188" y="1614488"/>
          <p14:tracePt t="15385" x="4413250" y="1624013"/>
          <p14:tracePt t="15391" x="4413250" y="1631950"/>
          <p14:tracePt t="15400" x="4403725" y="1641475"/>
          <p14:tracePt t="15406" x="4394200" y="1641475"/>
          <p14:tracePt t="15414" x="4394200" y="1651000"/>
          <p14:tracePt t="15422" x="4384675" y="1660525"/>
          <p14:tracePt t="15431" x="4357688" y="1677988"/>
          <p14:tracePt t="15438" x="4348163" y="1677988"/>
          <p14:tracePt t="15446" x="4340225" y="1687513"/>
          <p14:tracePt t="15454" x="4330700" y="1687513"/>
          <p14:tracePt t="15462" x="4321175" y="1697038"/>
          <p14:tracePt t="15572" x="4294188" y="1697038"/>
          <p14:tracePt t="15575" x="4238625" y="1704975"/>
          <p14:tracePt t="15582" x="4184650" y="1704975"/>
          <p14:tracePt t="15590" x="4094163" y="1704975"/>
          <p14:tracePt t="15598" x="4021138" y="1704975"/>
          <p14:tracePt t="15606" x="3948113" y="1704975"/>
          <p14:tracePt t="15614" x="3892550" y="1704975"/>
          <p14:tracePt t="15622" x="3846513" y="1704975"/>
          <p14:tracePt t="15630" x="3792538" y="1704975"/>
          <p14:tracePt t="15638" x="3775075" y="1704975"/>
          <p14:tracePt t="15646" x="3765550" y="1704975"/>
          <p14:tracePt t="15655" x="3746500" y="1704975"/>
          <p14:tracePt t="15719" x="3738563" y="1704975"/>
          <p14:tracePt t="15728" x="3702050" y="1704975"/>
          <p14:tracePt t="15735" x="3619500" y="1704975"/>
          <p14:tracePt t="15742" x="3509963" y="1704975"/>
          <p14:tracePt t="15750" x="3354388" y="1668463"/>
          <p14:tracePt t="15758" x="3227388" y="1624013"/>
          <p14:tracePt t="15766" x="3108325" y="1587500"/>
          <p14:tracePt t="15774" x="2998788" y="1550988"/>
          <p14:tracePt t="15782" x="2954338" y="1531938"/>
          <p14:tracePt t="15790" x="2917825" y="1514475"/>
          <p14:tracePt t="15798" x="2898775" y="1504950"/>
          <p14:tracePt t="15806" x="2881313" y="1485900"/>
          <p14:tracePt t="15928" x="2881313" y="1468438"/>
          <p14:tracePt t="15945" x="2889250" y="1431925"/>
          <p14:tracePt t="15952" x="2898775" y="1412875"/>
          <p14:tracePt t="15959" x="2908300" y="1395413"/>
          <p14:tracePt t="15967" x="2908300" y="1385888"/>
          <p14:tracePt t="15975" x="2925763" y="1368425"/>
          <p14:tracePt t="15983" x="2935288" y="1349375"/>
          <p14:tracePt t="15991" x="2944813" y="1331913"/>
          <p14:tracePt t="15999" x="2954338" y="1322388"/>
          <p14:tracePt t="16006" x="2971800" y="1322388"/>
          <p14:tracePt t="16015" x="2981325" y="1295400"/>
          <p14:tracePt t="16022" x="3008313" y="1285875"/>
          <p14:tracePt t="16030" x="3017838" y="1285875"/>
          <p14:tracePt t="16046" x="3035300" y="1268413"/>
          <p14:tracePt t="16062" x="3044825" y="1258888"/>
          <p14:tracePt t="16070" x="3063875" y="1239838"/>
          <p14:tracePt t="16079" x="3071813" y="1231900"/>
          <p14:tracePt t="16103" x="3081338" y="1231900"/>
          <p14:tracePt t="16119" x="3090863" y="1231900"/>
          <p14:tracePt t="16127" x="3100388" y="1231900"/>
          <p14:tracePt t="16143" x="3108325" y="1231900"/>
          <p14:tracePt t="16151" x="3117850" y="1231900"/>
          <p14:tracePt t="16167" x="3136900" y="1231900"/>
          <p14:tracePt t="16175" x="3144838" y="1231900"/>
          <p14:tracePt t="16408" x="3190875" y="1231900"/>
          <p14:tracePt t="16414" x="3208338" y="1249363"/>
          <p14:tracePt t="16422" x="3244850" y="1258888"/>
          <p14:tracePt t="16431" x="3254375" y="1268413"/>
          <p14:tracePt t="16438" x="3281363" y="1276350"/>
          <p14:tracePt t="16454" x="3290888" y="1285875"/>
          <p14:tracePt t="17942" x="3290888" y="1295400"/>
          <p14:tracePt t="17951" x="3300413" y="1322388"/>
          <p14:tracePt t="17958" x="3300413" y="1331913"/>
          <p14:tracePt t="17967" x="3309938" y="1339850"/>
          <p14:tracePt t="17975" x="3346450" y="1385888"/>
          <p14:tracePt t="17983" x="3363913" y="1412875"/>
          <p14:tracePt t="17991" x="3382963" y="1441450"/>
          <p14:tracePt t="18000" x="3390900" y="1449388"/>
          <p14:tracePt t="18006" x="3400425" y="1458913"/>
          <p14:tracePt t="18022" x="3419475" y="1477963"/>
          <p14:tracePt t="18046" x="3427413" y="1495425"/>
          <p14:tracePt t="18054" x="3436938" y="1504950"/>
          <p14:tracePt t="18062" x="3446463" y="1514475"/>
          <p14:tracePt t="18070" x="3446463" y="1522413"/>
          <p14:tracePt t="18079" x="3473450" y="1550988"/>
          <p14:tracePt t="18086" x="3490913" y="1568450"/>
          <p14:tracePt t="18095" x="3509963" y="1587500"/>
          <p14:tracePt t="18102" x="3519488" y="1624013"/>
          <p14:tracePt t="18110" x="3546475" y="1641475"/>
          <p14:tracePt t="18118" x="3573463" y="1668463"/>
          <p14:tracePt t="18126" x="3619500" y="1724025"/>
          <p14:tracePt t="18135" x="3673475" y="1751013"/>
          <p14:tracePt t="18142" x="3702050" y="1778000"/>
          <p14:tracePt t="18151" x="3729038" y="1797050"/>
          <p14:tracePt t="18158" x="3765550" y="1814513"/>
          <p14:tracePt t="18167" x="3792538" y="1824038"/>
          <p14:tracePt t="18174" x="3810000" y="1841500"/>
          <p14:tracePt t="18182" x="3819525" y="1841500"/>
          <p14:tracePt t="18314" x="3829050" y="1841500"/>
          <p14:tracePt t="18328" x="3838575" y="1841500"/>
          <p14:tracePt t="18343" x="3865563" y="1841500"/>
          <p14:tracePt t="18355" x="3929063" y="1860550"/>
          <p14:tracePt t="18359" x="3975100" y="1860550"/>
          <p14:tracePt t="18367" x="4029075" y="1870075"/>
          <p14:tracePt t="18374" x="4111625" y="1897063"/>
          <p14:tracePt t="18383" x="4165600" y="1897063"/>
          <p14:tracePt t="18391" x="4221163" y="1906588"/>
          <p14:tracePt t="18402" x="4284663" y="1933575"/>
          <p14:tracePt t="18408" x="4303713" y="1933575"/>
          <p14:tracePt t="18415" x="4348163" y="1933575"/>
          <p14:tracePt t="18425" x="4367213" y="1943100"/>
          <p14:tracePt t="18759" x="4376738" y="1951038"/>
          <p14:tracePt t="18766" x="4376738" y="1960563"/>
          <p14:tracePt t="18774" x="4384675" y="1960563"/>
          <p14:tracePt t="18782" x="4394200" y="1970088"/>
          <p14:tracePt t="18790" x="4403725" y="1979613"/>
          <p14:tracePt t="18806" x="4403725" y="1987550"/>
          <p14:tracePt t="18816" x="4403725" y="1997075"/>
          <p14:tracePt t="18823" x="4403725" y="2024063"/>
          <p14:tracePt t="18830" x="4403725" y="2052638"/>
          <p14:tracePt t="18839" x="4403725" y="2089150"/>
          <p14:tracePt t="18848" x="4403725" y="2125663"/>
          <p14:tracePt t="18856" x="4403725" y="2179638"/>
          <p14:tracePt t="18864" x="4403725" y="2206625"/>
          <p14:tracePt t="18872" x="4403725" y="2243138"/>
          <p14:tracePt t="18881" x="4440238" y="2316163"/>
          <p14:tracePt t="18887" x="4448175" y="2335213"/>
          <p14:tracePt t="18895" x="4467225" y="2371725"/>
          <p14:tracePt t="18903" x="4484688" y="2398713"/>
          <p14:tracePt t="18910" x="4494213" y="2416175"/>
          <p14:tracePt t="18926" x="4513263" y="2444750"/>
          <p14:tracePt t="18990" x="4513263" y="2452688"/>
          <p14:tracePt t="18999" x="4513263" y="2481263"/>
          <p14:tracePt t="19007" x="4513263" y="2489200"/>
          <p14:tracePt t="19023" x="4513263" y="2498725"/>
          <p14:tracePt t="19031" x="4513263" y="2508250"/>
          <p14:tracePt t="19046" x="4513263" y="2525713"/>
          <p14:tracePt t="19488" x="4513263" y="2535238"/>
          <p14:tracePt t="19496" x="4513263" y="2544763"/>
          <p14:tracePt t="19505" x="4513263" y="2571750"/>
          <p14:tracePt t="19512" x="4513263" y="2589213"/>
          <p14:tracePt t="19520" x="4513263" y="2617788"/>
          <p14:tracePt t="19528" x="4513263" y="2635250"/>
          <p14:tracePt t="19536" x="4513263" y="2662238"/>
          <p14:tracePt t="19549" x="4513263" y="2671763"/>
          <p14:tracePt t="19551" x="4513263" y="2690813"/>
          <p14:tracePt t="19559" x="4513263" y="2698750"/>
          <p14:tracePt t="19566" x="4513263" y="2708275"/>
          <p14:tracePt t="20016" x="4513263" y="2717800"/>
          <p14:tracePt t="20024" x="4513263" y="2744788"/>
          <p14:tracePt t="20039" x="4513263" y="2754313"/>
          <p14:tracePt t="20047" x="4513263" y="2763838"/>
          <p14:tracePt t="20262" x="4530725" y="2744788"/>
          <p14:tracePt t="20270" x="4549775" y="2735263"/>
          <p14:tracePt t="20286" x="4576763" y="2717800"/>
          <p14:tracePt t="20295" x="4586288" y="2708275"/>
          <p14:tracePt t="20303" x="4594225" y="2698750"/>
          <p14:tracePt t="20312" x="4603750" y="2690813"/>
          <p14:tracePt t="20327" x="4613275" y="2681288"/>
          <p14:tracePt t="20335" x="4622800" y="2671763"/>
          <p14:tracePt t="20351" x="4630738" y="2662238"/>
          <p14:tracePt t="20391" x="4630738" y="2654300"/>
          <p14:tracePt t="20408" x="4640263" y="2644775"/>
          <p14:tracePt t="20598" x="4649788" y="2625725"/>
          <p14:tracePt t="20606" x="4667250" y="2617788"/>
          <p14:tracePt t="20614" x="4676775" y="2608263"/>
          <p14:tracePt t="20622" x="4686300" y="2598738"/>
          <p14:tracePt t="20630" x="4695825" y="2598738"/>
          <p14:tracePt t="20638" x="4703763" y="2589213"/>
          <p14:tracePt t="20654" x="4713288" y="2581275"/>
          <p14:tracePt t="20678" x="4722813" y="2571750"/>
          <p14:tracePt t="20870" x="4722813" y="2581275"/>
          <p14:tracePt t="20878" x="4722813" y="2598738"/>
          <p14:tracePt t="20886" x="4722813" y="2635250"/>
          <p14:tracePt t="20895" x="4722813" y="2681288"/>
          <p14:tracePt t="20902" x="4722813" y="2698750"/>
          <p14:tracePt t="20910" x="4722813" y="2727325"/>
          <p14:tracePt t="20919" x="4722813" y="2744788"/>
          <p14:tracePt t="20926" x="4722813" y="2763838"/>
          <p14:tracePt t="20935" x="4722813" y="2781300"/>
          <p14:tracePt t="20942" x="4722813" y="2808288"/>
          <p14:tracePt t="20950" x="4722813" y="2817813"/>
          <p14:tracePt t="20958" x="4722813" y="2827338"/>
          <p14:tracePt t="20966" x="4722813" y="2844800"/>
          <p14:tracePt t="20974" x="4722813" y="2854325"/>
          <p14:tracePt t="20990" x="4722813" y="2863850"/>
          <p14:tracePt t="21219" x="4722813" y="2873375"/>
          <p14:tracePt t="21240" x="4722813" y="2890838"/>
          <p14:tracePt t="21251" x="4722813" y="2900363"/>
          <p14:tracePt t="21304" x="4722813" y="2927350"/>
          <p14:tracePt t="21368" x="4722813" y="2936875"/>
          <p14:tracePt t="21384" x="4722813" y="2946400"/>
          <p14:tracePt t="21553" x="4722813" y="2954338"/>
          <p14:tracePt t="21671" x="4722813" y="2973388"/>
          <p14:tracePt t="21734" x="4722813" y="2982913"/>
          <p14:tracePt t="21758" x="4722813" y="2990850"/>
          <p14:tracePt t="22111" x="4722813" y="3009900"/>
          <p14:tracePt t="22118" x="4722813" y="3027363"/>
          <p14:tracePt t="22129" x="4722813" y="3036888"/>
          <p14:tracePt t="22134" x="4722813" y="3054350"/>
          <p14:tracePt t="22142" x="4722813" y="3073400"/>
          <p14:tracePt t="22150" x="4722813" y="3100388"/>
          <p14:tracePt t="22158" x="4740275" y="3127375"/>
          <p14:tracePt t="22166" x="4759325" y="3136900"/>
          <p14:tracePt t="22175" x="4767263" y="3155950"/>
          <p14:tracePt t="22184" x="4795838" y="3163888"/>
          <p14:tracePt t="22191" x="4803775" y="3163888"/>
          <p14:tracePt t="22200" x="4813300" y="3173413"/>
          <p14:tracePt t="22266" x="4822825" y="3173413"/>
          <p14:tracePt t="22496" x="4832350" y="3173413"/>
          <p14:tracePt t="22504" x="4832350" y="3163888"/>
          <p14:tracePt t="22512" x="4832350" y="3155950"/>
          <p14:tracePt t="22567" x="4832350" y="3136900"/>
          <p14:tracePt t="22583" x="4832350" y="3127375"/>
          <p14:tracePt t="22599" x="4832350" y="3119438"/>
          <p14:tracePt t="22607" x="4832350" y="3109913"/>
          <p14:tracePt t="23024" x="4832350" y="3090863"/>
          <p14:tracePt t="23056" x="4832350" y="3073400"/>
          <p14:tracePt t="23069" x="4776788" y="3036888"/>
          <p14:tracePt t="23074" x="4730750" y="3009900"/>
          <p14:tracePt t="23081" x="4713288" y="3000375"/>
          <p14:tracePt t="23086" x="4649788" y="2982913"/>
          <p14:tracePt t="23096" x="4622800" y="2973388"/>
          <p14:tracePt t="23102" x="4603750" y="2963863"/>
          <p14:tracePt t="23112" x="4576763" y="2954338"/>
          <p14:tracePt t="23118" x="4557713" y="2946400"/>
          <p14:tracePt t="23399" x="4557713" y="2936875"/>
          <p14:tracePt t="23407" x="4557713" y="2927350"/>
          <p14:tracePt t="23415" x="4557713" y="2917825"/>
          <p14:tracePt t="23423" x="4557713" y="2900363"/>
          <p14:tracePt t="23447" x="4557713" y="2890838"/>
          <p14:tracePt t="23470" x="4557713" y="2881313"/>
          <p14:tracePt t="23486" x="4567238" y="2863850"/>
          <p14:tracePt t="23495" x="4567238" y="2854325"/>
          <p14:tracePt t="23502" x="4576763" y="2844800"/>
          <p14:tracePt t="23511" x="4594225" y="2827338"/>
          <p14:tracePt t="23518" x="4603750" y="2827338"/>
          <p14:tracePt t="23526" x="4622800" y="2817813"/>
          <p14:tracePt t="23534" x="4630738" y="2808288"/>
          <p14:tracePt t="23542" x="4649788" y="2790825"/>
          <p14:tracePt t="23566" x="4659313" y="2790825"/>
          <p14:tracePt t="23582" x="4667250" y="2771775"/>
          <p14:tracePt t="23590" x="4676775" y="2771775"/>
          <p14:tracePt t="23598" x="4686300" y="2763838"/>
          <p14:tracePt t="23622" x="4695825" y="2763838"/>
          <p14:tracePt t="23630" x="4703763" y="2754313"/>
          <p14:tracePt t="23654" x="4722813" y="2754313"/>
          <p14:tracePt t="23662" x="4722813" y="2744788"/>
          <p14:tracePt t="23679" x="4740275" y="2735263"/>
          <p14:tracePt t="23696" x="4749800" y="2727325"/>
          <p14:tracePt t="23702" x="4759325" y="2717800"/>
          <p14:tracePt t="23718" x="4767263" y="2717800"/>
          <p14:tracePt t="23728" x="4776788" y="2717800"/>
          <p14:tracePt t="23734" x="4786313" y="2717800"/>
          <p14:tracePt t="23742" x="4795838" y="2717800"/>
          <p14:tracePt t="23758" x="4803775" y="2717800"/>
          <p14:tracePt t="23766" x="4813300" y="2717800"/>
          <p14:tracePt t="23774" x="4822825" y="2717800"/>
          <p14:tracePt t="23782" x="4840288" y="2717800"/>
          <p14:tracePt t="23790" x="4849813" y="2717800"/>
          <p14:tracePt t="23814" x="4859338" y="2717800"/>
          <p14:tracePt t="23822" x="4876800" y="2717800"/>
          <p14:tracePt t="23830" x="4886325" y="2717800"/>
          <p14:tracePt t="23838" x="4895850" y="2717800"/>
          <p14:tracePt t="23846" x="4905375" y="2717800"/>
          <p14:tracePt t="23854" x="4922838" y="2717800"/>
          <p14:tracePt t="23862" x="4922838" y="2727325"/>
          <p14:tracePt t="23881" x="4959350" y="2744788"/>
          <p14:tracePt t="23886" x="4968875" y="2744788"/>
          <p14:tracePt t="23897" x="4986338" y="2763838"/>
          <p14:tracePt t="23902" x="5005388" y="2771775"/>
          <p14:tracePt t="23910" x="5014913" y="2781300"/>
          <p14:tracePt t="23918" x="5022850" y="2800350"/>
          <p14:tracePt t="23927" x="5032375" y="2817813"/>
          <p14:tracePt t="23952" x="5041900" y="2827338"/>
          <p14:tracePt t="23990" x="5041900" y="2844800"/>
          <p14:tracePt t="23998" x="5041900" y="2854325"/>
          <p14:tracePt t="24006" x="5041900" y="2863850"/>
          <p14:tracePt t="24014" x="5041900" y="2881313"/>
          <p14:tracePt t="24022" x="5041900" y="2900363"/>
          <p14:tracePt t="24030" x="5041900" y="2927350"/>
          <p14:tracePt t="24038" x="5041900" y="2946400"/>
          <p14:tracePt t="24046" x="5022850" y="2963863"/>
          <p14:tracePt t="24055" x="5014913" y="2982913"/>
          <p14:tracePt t="24065" x="5005388" y="2990850"/>
          <p14:tracePt t="24071" x="4995863" y="3000375"/>
          <p14:tracePt t="24087" x="4978400" y="3017838"/>
          <p14:tracePt t="24112" x="4968875" y="3027363"/>
          <p14:tracePt t="24199" x="4941888" y="3027363"/>
          <p14:tracePt t="24207" x="4922838" y="3027363"/>
          <p14:tracePt t="24215" x="4913313" y="3027363"/>
          <p14:tracePt t="24223" x="4895850" y="3027363"/>
          <p14:tracePt t="24231" x="4868863" y="3027363"/>
          <p14:tracePt t="24239" x="4849813" y="3017838"/>
          <p14:tracePt t="24255" x="4849813" y="3009900"/>
          <p14:tracePt t="24329" x="4840288" y="3000375"/>
          <p14:tracePt t="24494" x="4840288" y="3017838"/>
          <p14:tracePt t="24502" x="4840288" y="3027363"/>
          <p14:tracePt t="24510" x="4840288" y="3046413"/>
          <p14:tracePt t="24518" x="4859338" y="3082925"/>
          <p14:tracePt t="24535" x="4868863" y="3119438"/>
          <p14:tracePt t="24543" x="4886325" y="3136900"/>
          <p14:tracePt t="24558" x="4895850" y="3155950"/>
          <p14:tracePt t="25094" x="4905375" y="3155950"/>
          <p14:tracePt t="25102" x="4913313" y="3155950"/>
          <p14:tracePt t="25110" x="4922838" y="3155950"/>
          <p14:tracePt t="25118" x="4932363" y="3146425"/>
          <p14:tracePt t="25126" x="4941888" y="3136900"/>
          <p14:tracePt t="25134" x="4941888" y="3127375"/>
          <p14:tracePt t="25408" x="4949825" y="3119438"/>
          <p14:tracePt t="25422" x="4959350" y="3119438"/>
          <p14:tracePt t="25440" x="4968875" y="3119438"/>
          <p14:tracePt t="25678" x="4986338" y="3119438"/>
          <p14:tracePt t="25953" x="5005388" y="3119438"/>
          <p14:tracePt t="26304" x="5014913" y="3119438"/>
          <p14:tracePt t="26344" x="5022850" y="3119438"/>
          <p14:tracePt t="26352" x="5041900" y="3119438"/>
          <p14:tracePt t="26361" x="5049838" y="3119438"/>
          <p14:tracePt t="26366" x="5059363" y="3119438"/>
          <p14:tracePt t="26374" x="5068888" y="3119438"/>
          <p14:tracePt t="26390" x="5078413" y="3119438"/>
          <p14:tracePt t="26902" x="5086350" y="3119438"/>
          <p14:tracePt t="27072" x="5095875" y="3119438"/>
          <p14:tracePt t="27086" x="5105400" y="3119438"/>
          <p14:tracePt t="27110" x="5105400" y="3127375"/>
          <p14:tracePt t="27118" x="5114925" y="3146425"/>
          <p14:tracePt t="27134" x="5114925" y="3163888"/>
          <p14:tracePt t="27142" x="5114925" y="3173413"/>
          <p14:tracePt t="27150" x="5114925" y="3192463"/>
          <p14:tracePt t="27158" x="5114925" y="3219450"/>
          <p14:tracePt t="27166" x="5114925" y="3236913"/>
          <p14:tracePt t="27174" x="5114925" y="3265488"/>
          <p14:tracePt t="27182" x="5114925" y="3282950"/>
          <p14:tracePt t="27190" x="5114925" y="3309938"/>
          <p14:tracePt t="27198" x="5114925" y="3328988"/>
          <p14:tracePt t="27206" x="5114925" y="3355975"/>
          <p14:tracePt t="27214" x="5114925" y="3375025"/>
          <p14:tracePt t="27222" x="5114925" y="3402013"/>
          <p14:tracePt t="27230" x="5114925" y="3419475"/>
          <p14:tracePt t="27238" x="5114925" y="3438525"/>
          <p14:tracePt t="27246" x="5114925" y="3446463"/>
          <p14:tracePt t="27254" x="5114925" y="3455988"/>
          <p14:tracePt t="27263" x="5114925" y="3475038"/>
          <p14:tracePt t="27270" x="5114925" y="3492500"/>
          <p14:tracePt t="27279" x="5114925" y="3502025"/>
          <p14:tracePt t="27302" x="5114925" y="3519488"/>
          <p14:tracePt t="27310" x="5114925" y="3529013"/>
          <p14:tracePt t="27326" x="5114925" y="3548063"/>
          <p14:tracePt t="27334" x="5105400" y="3556000"/>
          <p14:tracePt t="27343" x="5086350" y="3575050"/>
          <p14:tracePt t="27350" x="5078413" y="3584575"/>
          <p14:tracePt t="27366" x="5059363" y="3602038"/>
          <p14:tracePt t="27374" x="5049838" y="3621088"/>
          <p14:tracePt t="27382" x="5041900" y="3629025"/>
          <p14:tracePt t="27390" x="5032375" y="3638550"/>
          <p14:tracePt t="27398" x="5014913" y="3648075"/>
          <p14:tracePt t="27406" x="5005388" y="3657600"/>
          <p14:tracePt t="27414" x="4995863" y="3665538"/>
          <p14:tracePt t="27422" x="4968875" y="3675063"/>
          <p14:tracePt t="27430" x="4949825" y="3675063"/>
          <p14:tracePt t="27438" x="4922838" y="3684588"/>
          <p14:tracePt t="27447" x="4913313" y="3684588"/>
          <p14:tracePt t="27455" x="4868863" y="3702050"/>
          <p14:tracePt t="27464" x="4813300" y="3702050"/>
          <p14:tracePt t="27471" x="4730750" y="3702050"/>
          <p14:tracePt t="27481" x="4676775" y="3702050"/>
          <p14:tracePt t="27487" x="4586288" y="3702050"/>
          <p14:tracePt t="27498" x="4557713" y="3702050"/>
          <p14:tracePt t="27503" x="4484688" y="3702050"/>
          <p14:tracePt t="27513" x="4448175" y="3702050"/>
          <p14:tracePt t="27519" x="4421188" y="3702050"/>
          <p14:tracePt t="27530" x="4403725" y="3702050"/>
          <p14:tracePt t="27535" x="4367213" y="3694113"/>
          <p14:tracePt t="27543" x="4348163" y="3684588"/>
          <p14:tracePt t="27559" x="4330700" y="3684588"/>
          <p14:tracePt t="27575" x="4311650" y="3665538"/>
          <p14:tracePt t="27591" x="4303713" y="3657600"/>
          <p14:tracePt t="27599" x="4303713" y="3629025"/>
          <p14:tracePt t="27607" x="4294188" y="3611563"/>
          <p14:tracePt t="27614" x="4275138" y="3584575"/>
          <p14:tracePt t="27623" x="4267200" y="3565525"/>
          <p14:tracePt t="27632" x="4257675" y="3519488"/>
          <p14:tracePt t="27639" x="4248150" y="3502025"/>
          <p14:tracePt t="27648" x="4230688" y="3475038"/>
          <p14:tracePt t="27655" x="4230688" y="3429000"/>
          <p14:tracePt t="27665" x="4230688" y="3411538"/>
          <p14:tracePt t="27670" x="4221163" y="3402013"/>
          <p14:tracePt t="27679" x="4211638" y="3375025"/>
          <p14:tracePt t="27695" x="4211638" y="3355975"/>
          <p14:tracePt t="27702" x="4211638" y="3346450"/>
          <p14:tracePt t="27711" x="4211638" y="3338513"/>
          <p14:tracePt t="27726" x="4211638" y="3328988"/>
          <p14:tracePt t="27742" x="4211638" y="3319463"/>
          <p14:tracePt t="27750" x="4211638" y="3309938"/>
          <p14:tracePt t="27758" x="4211638" y="3302000"/>
          <p14:tracePt t="27767" x="4221163" y="3273425"/>
          <p14:tracePt t="27775" x="4257675" y="3273425"/>
          <p14:tracePt t="27783" x="4321175" y="3246438"/>
          <p14:tracePt t="27791" x="4413250" y="3246438"/>
          <p14:tracePt t="27799" x="4540250" y="3246438"/>
          <p14:tracePt t="27807" x="4686300" y="3246438"/>
          <p14:tracePt t="27815" x="4832350" y="3246438"/>
          <p14:tracePt t="27823" x="4978400" y="3246438"/>
          <p14:tracePt t="27831" x="5086350" y="3246438"/>
          <p14:tracePt t="27839" x="5178425" y="3255963"/>
          <p14:tracePt t="27847" x="5241925" y="3273425"/>
          <p14:tracePt t="27855" x="5268913" y="3282950"/>
          <p14:tracePt t="27865" x="5297488" y="3309938"/>
          <p14:tracePt t="27871" x="5305425" y="3309938"/>
          <p14:tracePt t="27960" x="5314950" y="3319463"/>
          <p14:tracePt t="27969" x="5314950" y="3328988"/>
          <p14:tracePt t="27975" x="5314950" y="3346450"/>
          <p14:tracePt t="27984" x="5314950" y="3355975"/>
          <p14:tracePt t="27991" x="5314950" y="3392488"/>
          <p14:tracePt t="27999" x="5314950" y="3402013"/>
          <p14:tracePt t="28006" x="5314950" y="3429000"/>
          <p14:tracePt t="28014" x="5314950" y="3438525"/>
          <p14:tracePt t="28023" x="5314950" y="3475038"/>
          <p14:tracePt t="28039" x="5314950" y="3482975"/>
          <p14:tracePt t="28048" x="5314950" y="3511550"/>
          <p14:tracePt t="28054" x="5314950" y="3519488"/>
          <p14:tracePt t="28065" x="5314950" y="3538538"/>
          <p14:tracePt t="28070" x="5314950" y="3556000"/>
          <p14:tracePt t="28079" x="5314950" y="3565525"/>
          <p14:tracePt t="28098" x="5314950" y="3592513"/>
          <p14:tracePt t="28114" x="5314950" y="3602038"/>
          <p14:tracePt t="28127" x="5314950" y="3611563"/>
          <p14:tracePt t="28134" x="5314950" y="3621088"/>
          <p14:tracePt t="28142" x="5314950" y="3629025"/>
          <p14:tracePt t="28150" x="5297488" y="3648075"/>
          <p14:tracePt t="28166" x="5287963" y="3657600"/>
          <p14:tracePt t="28174" x="5287963" y="3665538"/>
          <p14:tracePt t="28190" x="5287963" y="3675063"/>
          <p14:tracePt t="28198" x="5278438" y="3694113"/>
          <p14:tracePt t="28206" x="5268913" y="3702050"/>
          <p14:tracePt t="28214" x="5251450" y="3721100"/>
          <p14:tracePt t="28238" x="5251450" y="3730625"/>
          <p14:tracePt t="28247" x="5241925" y="3738563"/>
          <p14:tracePt t="28422" x="5241925" y="3748088"/>
          <p14:tracePt t="28438" x="5241925" y="3757613"/>
          <p14:tracePt t="28446" x="5241925" y="3767138"/>
          <p14:tracePt t="28454" x="5232400" y="3775075"/>
          <p14:tracePt t="28463" x="5205413" y="3811588"/>
          <p14:tracePt t="28470" x="5195888" y="3821113"/>
          <p14:tracePt t="28479" x="5159375" y="3867150"/>
          <p14:tracePt t="28486" x="5151438" y="3867150"/>
          <p14:tracePt t="28494" x="5132388" y="3894138"/>
          <p14:tracePt t="28502" x="5114925" y="3921125"/>
          <p14:tracePt t="28511" x="5105400" y="3940175"/>
          <p14:tracePt t="28519" x="5095875" y="3957638"/>
          <p14:tracePt t="29115" x="5095875" y="3948113"/>
          <p14:tracePt t="29128" x="5114925" y="3921125"/>
          <p14:tracePt t="29286" x="5105400" y="3921125"/>
          <p14:tracePt t="29294" x="5078413" y="3921125"/>
          <p14:tracePt t="29302" x="5049838" y="3930650"/>
          <p14:tracePt t="29310" x="5032375" y="3948113"/>
          <p14:tracePt t="29318" x="4986338" y="3948113"/>
          <p14:tracePt t="29326" x="4968875" y="3957638"/>
          <p14:tracePt t="29334" x="4941888" y="3957638"/>
          <p14:tracePt t="29342" x="4913313" y="3967163"/>
          <p14:tracePt t="29350" x="4868863" y="3967163"/>
          <p14:tracePt t="29358" x="4859338" y="3967163"/>
          <p14:tracePt t="29366" x="4813300" y="3967163"/>
          <p14:tracePt t="29374" x="4776788" y="3967163"/>
          <p14:tracePt t="29382" x="4722813" y="3967163"/>
          <p14:tracePt t="29390" x="4686300" y="3967163"/>
          <p14:tracePt t="29398" x="4659313" y="3967163"/>
          <p14:tracePt t="29406" x="4640263" y="3967163"/>
          <p14:tracePt t="29422" x="4630738" y="3967163"/>
          <p14:tracePt t="29726" x="4586288" y="3984625"/>
          <p14:tracePt t="29735" x="4549775" y="4003675"/>
          <p14:tracePt t="29743" x="4521200" y="4013200"/>
          <p14:tracePt t="29751" x="4484688" y="4030663"/>
          <p14:tracePt t="29759" x="4421188" y="4049713"/>
          <p14:tracePt t="29766" x="4413250" y="4049713"/>
          <p14:tracePt t="29774" x="4384675" y="4057650"/>
          <p14:tracePt t="29782" x="4367213" y="4057650"/>
          <p14:tracePt t="29790" x="4340225" y="4067175"/>
          <p14:tracePt t="29798" x="4330700" y="4067175"/>
          <p14:tracePt t="29806" x="4311650" y="4067175"/>
          <p14:tracePt t="29814" x="4294188" y="4067175"/>
          <p14:tracePt t="29830" x="4284663" y="4067175"/>
          <p14:tracePt t="29838" x="4275138" y="4076700"/>
          <p14:tracePt t="29854" x="4257675" y="4076700"/>
          <p14:tracePt t="29927" x="4248150" y="4076700"/>
          <p14:tracePt t="29938" x="4221163" y="4076700"/>
          <p14:tracePt t="29944" x="4184650" y="4076700"/>
          <p14:tracePt t="29951" x="4157663" y="4076700"/>
          <p14:tracePt t="29960" x="4084638" y="4076700"/>
          <p14:tracePt t="29968" x="4029075" y="4076700"/>
          <p14:tracePt t="29975" x="3965575" y="4076700"/>
          <p14:tracePt t="29983" x="3911600" y="4076700"/>
          <p14:tracePt t="29991" x="3883025" y="4057650"/>
          <p14:tracePt t="29998" x="3856038" y="4049713"/>
          <p14:tracePt t="30006" x="3846513" y="4040188"/>
          <p14:tracePt t="30014" x="3838575" y="4040188"/>
          <p14:tracePt t="30078" x="3829050" y="4030663"/>
          <p14:tracePt t="30086" x="3829050" y="4013200"/>
          <p14:tracePt t="30094" x="3856038" y="4003675"/>
          <p14:tracePt t="30102" x="3892550" y="3994150"/>
          <p14:tracePt t="30112" x="3948113" y="3976688"/>
          <p14:tracePt t="30118" x="3984625" y="3976688"/>
          <p14:tracePt t="30127" x="4057650" y="3976688"/>
          <p14:tracePt t="30134" x="4111625" y="3976688"/>
          <p14:tracePt t="30142" x="4184650" y="3976688"/>
          <p14:tracePt t="30150" x="4257675" y="3976688"/>
          <p14:tracePt t="30158" x="4311650" y="3976688"/>
          <p14:tracePt t="30166" x="4413250" y="3976688"/>
          <p14:tracePt t="30174" x="4503738" y="4013200"/>
          <p14:tracePt t="30182" x="4549775" y="4021138"/>
          <p14:tracePt t="30192" x="4603750" y="4040188"/>
          <p14:tracePt t="30198" x="4640263" y="4049713"/>
          <p14:tracePt t="30206" x="4667250" y="4094163"/>
          <p14:tracePt t="30215" x="4686300" y="4103688"/>
          <p14:tracePt t="30470" x="4703763" y="4103688"/>
          <p14:tracePt t="30478" x="4722813" y="4103688"/>
          <p14:tracePt t="30486" x="4740275" y="4103688"/>
          <p14:tracePt t="30494" x="4767263" y="4103688"/>
          <p14:tracePt t="30502" x="4803775" y="4103688"/>
          <p14:tracePt t="30518" x="4832350" y="4103688"/>
          <p14:tracePt t="30534" x="4840288" y="4103688"/>
          <p14:tracePt t="30654" x="4859338" y="4122738"/>
          <p14:tracePt t="30662" x="4876800" y="4140200"/>
          <p14:tracePt t="30671" x="4886325" y="4149725"/>
          <p14:tracePt t="30678" x="4895850" y="4149725"/>
          <p14:tracePt t="30687" x="4895850" y="4159250"/>
          <p14:tracePt t="30695" x="4913313" y="4176713"/>
          <p14:tracePt t="30702" x="4922838" y="4186238"/>
          <p14:tracePt t="30711" x="4922838" y="4203700"/>
          <p14:tracePt t="30718" x="4922838" y="4213225"/>
          <p14:tracePt t="30726" x="4922838" y="4222750"/>
          <p14:tracePt t="30734" x="4932363" y="4249738"/>
          <p14:tracePt t="30742" x="4941888" y="4249738"/>
          <p14:tracePt t="30814" x="4949825" y="4268788"/>
          <p14:tracePt t="30838" x="4959350" y="4286250"/>
          <p14:tracePt t="30846" x="4959350" y="4303713"/>
          <p14:tracePt t="30854" x="4959350" y="4322763"/>
          <p14:tracePt t="30862" x="4959350" y="4332288"/>
          <p14:tracePt t="30872" x="4959350" y="4340225"/>
          <p14:tracePt t="30880" x="4959350" y="4349750"/>
          <p14:tracePt t="30889" x="4959350" y="4368800"/>
          <p14:tracePt t="30904" x="4959350" y="4386263"/>
          <p14:tracePt t="30913" x="4959350" y="4405313"/>
          <p14:tracePt t="30920" x="4959350" y="4413250"/>
          <p14:tracePt t="30929" x="4959350" y="4422775"/>
          <p14:tracePt t="30936" x="4959350" y="4441825"/>
          <p14:tracePt t="30942" x="4949825" y="4459288"/>
          <p14:tracePt t="30958" x="4941888" y="4468813"/>
          <p14:tracePt t="30974" x="4922838" y="4486275"/>
          <p14:tracePt t="30990" x="4913313" y="4486275"/>
          <p14:tracePt t="30998" x="4905375" y="4505325"/>
          <p14:tracePt t="31022" x="4895850" y="4505325"/>
          <p14:tracePt t="31030" x="4886325" y="4514850"/>
          <p14:tracePt t="31047" x="4876800" y="4514850"/>
          <p14:tracePt t="31055" x="4868863" y="4514850"/>
          <p14:tracePt t="31063" x="4832350" y="4514850"/>
          <p14:tracePt t="31073" x="4822825" y="4514850"/>
          <p14:tracePt t="31079" x="4786313" y="4514850"/>
          <p14:tracePt t="31087" x="4749800" y="4514850"/>
          <p14:tracePt t="31095" x="4695825" y="4514850"/>
          <p14:tracePt t="31103" x="4622800" y="4514850"/>
          <p14:tracePt t="31111" x="4557713" y="4514850"/>
          <p14:tracePt t="31119" x="4503738" y="4514850"/>
          <p14:tracePt t="31126" x="4448175" y="4514850"/>
          <p14:tracePt t="31134" x="4421188" y="4514850"/>
          <p14:tracePt t="31142" x="4394200" y="4514850"/>
          <p14:tracePt t="31150" x="4376738" y="4514850"/>
          <p14:tracePt t="31159" x="4367213" y="4514850"/>
          <p14:tracePt t="31167" x="4357688" y="4514850"/>
          <p14:tracePt t="31262" x="4348163" y="4505325"/>
          <p14:tracePt t="31270" x="4330700" y="4486275"/>
          <p14:tracePt t="31278" x="4321175" y="4468813"/>
          <p14:tracePt t="31286" x="4311650" y="4449763"/>
          <p14:tracePt t="31306" x="4311650" y="4413250"/>
          <p14:tracePt t="31321" x="4311650" y="4376738"/>
          <p14:tracePt t="31351" x="4311650" y="4359275"/>
          <p14:tracePt t="31359" x="4311650" y="4340225"/>
          <p14:tracePt t="31366" x="4311650" y="4322763"/>
          <p14:tracePt t="31374" x="4321175" y="4313238"/>
          <p14:tracePt t="31382" x="4348163" y="4303713"/>
          <p14:tracePt t="31390" x="4367213" y="4286250"/>
          <p14:tracePt t="31398" x="4376738" y="4249738"/>
          <p14:tracePt t="31406" x="4413250" y="4232275"/>
          <p14:tracePt t="31414" x="4430713" y="4222750"/>
          <p14:tracePt t="31422" x="4467225" y="4213225"/>
          <p14:tracePt t="31430" x="4513263" y="4213225"/>
          <p14:tracePt t="31438" x="4530725" y="4203700"/>
          <p14:tracePt t="31446" x="4557713" y="4203700"/>
          <p14:tracePt t="31454" x="4567238" y="4203700"/>
          <p14:tracePt t="31462" x="4576763" y="4203700"/>
          <p14:tracePt t="31478" x="4594225" y="4203700"/>
          <p14:tracePt t="31502" x="4603750" y="4203700"/>
          <p14:tracePt t="31511" x="4613275" y="4203700"/>
          <p14:tracePt t="31518" x="4630738" y="4203700"/>
          <p14:tracePt t="31526" x="4640263" y="4203700"/>
          <p14:tracePt t="31551" x="4649788" y="4203700"/>
          <p14:tracePt t="31558" x="4667250" y="4203700"/>
          <p14:tracePt t="31566" x="4676775" y="4203700"/>
          <p14:tracePt t="31574" x="4686300" y="4203700"/>
          <p14:tracePt t="31582" x="4695825" y="4203700"/>
          <p14:tracePt t="31598" x="4713288" y="4203700"/>
          <p14:tracePt t="31606" x="4722813" y="4203700"/>
          <p14:tracePt t="31614" x="4730750" y="4203700"/>
          <p14:tracePt t="31840" x="4749800" y="4186238"/>
          <p14:tracePt t="31848" x="4795838" y="4113213"/>
          <p14:tracePt t="31856" x="4803775" y="4030663"/>
          <p14:tracePt t="31865" x="4832350" y="3921125"/>
          <p14:tracePt t="31879" x="4876800" y="3730625"/>
          <p14:tracePt t="31886" x="4886325" y="3621088"/>
          <p14:tracePt t="31895" x="4905375" y="3511550"/>
          <p14:tracePt t="31903" x="4905375" y="3411538"/>
          <p14:tracePt t="31912" x="4905375" y="3338513"/>
          <p14:tracePt t="31919" x="4905375" y="3228975"/>
          <p14:tracePt t="31930" x="4905375" y="3119438"/>
          <p14:tracePt t="31936" x="4905375" y="3009900"/>
          <p14:tracePt t="31943" x="4905375" y="2900363"/>
          <p14:tracePt t="31951" x="4905375" y="2771775"/>
          <p14:tracePt t="31959" x="4905375" y="2681288"/>
          <p14:tracePt t="31967" x="4905375" y="2608263"/>
          <p14:tracePt t="31975" x="4905375" y="2517775"/>
          <p14:tracePt t="31983" x="4905375" y="2462213"/>
          <p14:tracePt t="31991" x="4913313" y="2398713"/>
          <p14:tracePt t="31999" x="4922838" y="2362200"/>
          <p14:tracePt t="32006" x="4949825" y="2262188"/>
          <p14:tracePt t="32014" x="4968875" y="2216150"/>
          <p14:tracePt t="32023" x="4978400" y="2160588"/>
          <p14:tracePt t="32034" x="4986338" y="2133600"/>
          <p14:tracePt t="32040" x="5022850" y="2089150"/>
          <p14:tracePt t="32047" x="5041900" y="2024063"/>
          <p14:tracePt t="32054" x="5068888" y="1960563"/>
          <p14:tracePt t="32064" x="5105400" y="1914525"/>
          <p14:tracePt t="32070" x="5114925" y="1851025"/>
          <p14:tracePt t="32078" x="5141913" y="1804988"/>
          <p14:tracePt t="32088" x="5151438" y="1778000"/>
          <p14:tracePt t="32097" x="5168900" y="1731963"/>
          <p14:tracePt t="32103" x="5205413" y="1687513"/>
          <p14:tracePt t="32115" x="5214938" y="1677988"/>
          <p14:tracePt t="32118" x="5224463" y="1641475"/>
          <p14:tracePt t="32126" x="5251450" y="1624013"/>
          <p14:tracePt t="32134" x="5251450" y="1604963"/>
          <p14:tracePt t="32150" x="5260975" y="1587500"/>
          <p14:tracePt t="32158" x="5268913" y="1577975"/>
          <p14:tracePt t="32182" x="5268913" y="1558925"/>
          <p14:tracePt t="32198" x="5297488" y="1531938"/>
          <p14:tracePt t="32206" x="5368925" y="1485900"/>
          <p14:tracePt t="32214" x="5414963" y="1431925"/>
          <p14:tracePt t="32222" x="5514975" y="1395413"/>
          <p14:tracePt t="32230" x="5597525" y="1322388"/>
          <p14:tracePt t="32238" x="5734050" y="1249363"/>
          <p14:tracePt t="32247" x="5843588" y="1185863"/>
          <p14:tracePt t="32254" x="5953125" y="1112838"/>
          <p14:tracePt t="32265" x="6062663" y="1057275"/>
          <p14:tracePt t="32271" x="6181725" y="1003300"/>
          <p14:tracePt t="32280" x="6262688" y="976313"/>
          <p14:tracePt t="32288" x="6308725" y="947738"/>
          <p14:tracePt t="32297" x="6335713" y="930275"/>
          <p14:tracePt t="32303" x="6345238" y="930275"/>
          <p14:tracePt t="32315" x="6372225" y="920750"/>
          <p14:tracePt t="32335" x="6391275" y="911225"/>
          <p14:tracePt t="32358" x="6418263" y="893763"/>
          <p14:tracePt t="32366" x="6427788" y="884238"/>
          <p14:tracePt t="32382" x="6454775" y="874713"/>
          <p14:tracePt t="32390" x="6472238" y="866775"/>
          <p14:tracePt t="32398" x="6500813" y="847725"/>
          <p14:tracePt t="32406" x="6518275" y="839788"/>
          <p14:tracePt t="32414" x="6581775" y="811213"/>
          <p14:tracePt t="32422" x="6627813" y="774700"/>
          <p14:tracePt t="32430" x="6637338" y="766763"/>
          <p14:tracePt t="32438" x="6654800" y="757238"/>
          <p14:tracePt t="32446" x="6681788" y="720725"/>
          <p14:tracePt t="32454" x="6691313" y="711200"/>
          <p14:tracePt t="32462" x="6718300" y="684213"/>
          <p14:tracePt t="32470" x="6737350" y="674688"/>
          <p14:tracePt t="32478" x="6764338" y="657225"/>
          <p14:tracePt t="32486" x="6773863" y="647700"/>
          <p14:tracePt t="32494" x="6783388" y="628650"/>
          <p14:tracePt t="35982" x="6272213" y="665163"/>
          <p14:tracePt t="35990" x="6218238" y="711200"/>
          <p14:tracePt t="35998" x="6181725" y="774700"/>
          <p14:tracePt t="36006" x="6162675" y="820738"/>
          <p14:tracePt t="36014" x="6116638" y="903288"/>
          <p14:tracePt t="36022" x="6108700" y="947738"/>
          <p14:tracePt t="36030" x="6099175" y="984250"/>
          <p14:tracePt t="36038" x="6072188" y="1066800"/>
          <p14:tracePt t="36046" x="6043613" y="1130300"/>
          <p14:tracePt t="36054" x="6026150" y="1176338"/>
          <p14:tracePt t="36063" x="5999163" y="1239838"/>
          <p14:tracePt t="36070" x="5972175" y="1312863"/>
          <p14:tracePt t="36078" x="5907088" y="1385888"/>
          <p14:tracePt t="36086" x="5862638" y="1477963"/>
          <p14:tracePt t="36094" x="5853113" y="1522413"/>
          <p14:tracePt t="36102" x="5843588" y="1614488"/>
          <p14:tracePt t="36111" x="5826125" y="1697038"/>
          <p14:tracePt t="36118" x="5807075" y="1760538"/>
          <p14:tracePt t="36128" x="5789613" y="1833563"/>
          <p14:tracePt t="36134" x="5789613" y="1887538"/>
          <p14:tracePt t="36142" x="5780088" y="1933575"/>
          <p14:tracePt t="36150" x="5780088" y="1970088"/>
          <p14:tracePt t="36158" x="5780088" y="1997075"/>
          <p14:tracePt t="36166" x="5770563" y="2043113"/>
          <p14:tracePt t="36174" x="5770563" y="2089150"/>
          <p14:tracePt t="36182" x="5753100" y="2106613"/>
          <p14:tracePt t="36190" x="5753100" y="2133600"/>
          <p14:tracePt t="36198" x="5743575" y="2152650"/>
          <p14:tracePt t="36206" x="5743575" y="2189163"/>
          <p14:tracePt t="36214" x="5734050" y="2233613"/>
          <p14:tracePt t="36222" x="5716588" y="2306638"/>
          <p14:tracePt t="36230" x="5680075" y="2389188"/>
          <p14:tracePt t="36238" x="5680075" y="2462213"/>
          <p14:tracePt t="36246" x="5653088" y="2544763"/>
          <p14:tracePt t="36255" x="5597525" y="2644775"/>
          <p14:tracePt t="36262" x="5580063" y="2698750"/>
          <p14:tracePt t="36272" x="5543550" y="2800350"/>
          <p14:tracePt t="36280" x="5514975" y="2881313"/>
          <p14:tracePt t="36286" x="5470525" y="2982913"/>
          <p14:tracePt t="36294" x="5441950" y="3073400"/>
          <p14:tracePt t="36302" x="5414963" y="3173413"/>
          <p14:tracePt t="36311" x="5405438" y="3209925"/>
          <p14:tracePt t="36318" x="5397500" y="3255963"/>
          <p14:tracePt t="36327" x="5387975" y="3282950"/>
          <p14:tracePt t="36334" x="5387975" y="3292475"/>
          <p14:tracePt t="36342" x="5387975" y="3319463"/>
          <p14:tracePt t="36350" x="5387975" y="3328988"/>
          <p14:tracePt t="36359" x="5387975" y="3338513"/>
          <p14:tracePt t="36366" x="5387975" y="3346450"/>
          <p14:tracePt t="36374" x="5368925" y="3375025"/>
          <p14:tracePt t="36398" x="5360988" y="3382963"/>
          <p14:tracePt t="36406" x="5351463" y="3392488"/>
          <p14:tracePt t="36414" x="5351463" y="3411538"/>
          <p14:tracePt t="36422" x="5351463" y="3419475"/>
          <p14:tracePt t="36431" x="5341938" y="3446463"/>
          <p14:tracePt t="36438" x="5324475" y="3465513"/>
          <p14:tracePt t="36446" x="5305425" y="3511550"/>
          <p14:tracePt t="36454" x="5287963" y="3548063"/>
          <p14:tracePt t="36462" x="5268913" y="3584575"/>
          <p14:tracePt t="36470" x="5251450" y="3621088"/>
          <p14:tracePt t="36479" x="5241925" y="3638550"/>
          <p14:tracePt t="36486" x="5232400" y="3675063"/>
          <p14:tracePt t="36494" x="5224463" y="3694113"/>
          <p14:tracePt t="36503" x="5224463" y="3721100"/>
          <p14:tracePt t="36511" x="5205413" y="3748088"/>
          <p14:tracePt t="36518" x="5195888" y="3767138"/>
          <p14:tracePt t="36529" x="5195888" y="3784600"/>
          <p14:tracePt t="36535" x="5195888" y="3794125"/>
          <p14:tracePt t="36546" x="5195888" y="3803650"/>
          <p14:tracePt t="36551" x="5195888" y="3811588"/>
          <p14:tracePt t="36559" x="5195888" y="3830638"/>
          <p14:tracePt t="36566" x="5187950" y="3830638"/>
          <p14:tracePt t="36574" x="5178425" y="3840163"/>
          <p14:tracePt t="36583" x="5168900" y="3848100"/>
          <p14:tracePt t="36590" x="5159375" y="3875088"/>
          <p14:tracePt t="36598" x="5132388" y="3911600"/>
          <p14:tracePt t="36606" x="5122863" y="3911600"/>
          <p14:tracePt t="36614" x="5114925" y="3921125"/>
          <p14:tracePt t="36622" x="5086350" y="3948113"/>
          <p14:tracePt t="36630" x="5078413" y="3957638"/>
          <p14:tracePt t="36639" x="5068888" y="3967163"/>
          <p14:tracePt t="36646" x="5059363" y="3976688"/>
          <p14:tracePt t="36656" x="5049838" y="3994150"/>
          <p14:tracePt t="36664" x="5049838" y="4003675"/>
          <p14:tracePt t="36680" x="5041900" y="4013200"/>
          <p14:tracePt t="36768" x="5032375" y="4013200"/>
          <p14:tracePt t="36783" x="5014913" y="4013200"/>
          <p14:tracePt t="36792" x="5005388" y="4021138"/>
          <p14:tracePt t="36799" x="4995863" y="4030663"/>
          <p14:tracePt t="36807" x="4995863" y="4040188"/>
          <p14:tracePt t="36815" x="4986338" y="4049713"/>
          <p14:tracePt t="36830" x="4978400" y="4067175"/>
          <p14:tracePt t="36846" x="4978400" y="4086225"/>
          <p14:tracePt t="36855" x="4959350" y="4103688"/>
          <p14:tracePt t="36895" x="4959350" y="4130675"/>
          <p14:tracePt t="36903" x="4949825" y="4140200"/>
          <p14:tracePt t="36927" x="4949825" y="4149725"/>
          <p14:tracePt t="36934" x="4941888" y="4159250"/>
          <p14:tracePt t="36958" x="4932363" y="4159250"/>
          <p14:tracePt t="36966" x="4913313" y="4167188"/>
          <p14:tracePt t="36974" x="4905375" y="4176713"/>
          <p14:tracePt t="36982" x="4895850" y="4186238"/>
          <p14:tracePt t="36991" x="4876800" y="4213225"/>
          <p14:tracePt t="36999" x="4859338" y="4232275"/>
          <p14:tracePt t="37007" x="4849813" y="4240213"/>
          <p14:tracePt t="37018" x="4832350" y="4259263"/>
          <p14:tracePt t="37023" x="4822825" y="4276725"/>
          <p14:tracePt t="37033" x="4803775" y="4295775"/>
          <p14:tracePt t="37039" x="4786313" y="4303713"/>
          <p14:tracePt t="37048" x="4776788" y="4322763"/>
          <p14:tracePt t="37056" x="4759325" y="4340225"/>
          <p14:tracePt t="37073" x="4740275" y="4349750"/>
          <p14:tracePt t="37078" x="4730750" y="4359275"/>
          <p14:tracePt t="37094" x="4722813" y="4368800"/>
          <p14:tracePt t="37167" x="4703763" y="4368800"/>
          <p14:tracePt t="37175" x="4686300" y="4376738"/>
          <p14:tracePt t="37215" x="4667250" y="4376738"/>
          <p14:tracePt t="37223" x="4659313" y="4376738"/>
          <p14:tracePt t="37231" x="4649788" y="4376738"/>
          <p14:tracePt t="37440" x="4640263" y="4376738"/>
          <p14:tracePt t="37447" x="4622800" y="4376738"/>
          <p14:tracePt t="37458" x="4603750" y="4376738"/>
          <p14:tracePt t="37470" x="4576763" y="4376738"/>
          <p14:tracePt t="37478" x="4567238" y="4376738"/>
          <p14:tracePt t="37487" x="4557713" y="4376738"/>
          <p14:tracePt t="37496" x="4540250" y="4376738"/>
          <p14:tracePt t="37644" x="4530725" y="4376738"/>
          <p14:tracePt t="37646" x="4530725" y="4349750"/>
          <p14:tracePt t="37656" x="4540250" y="4349750"/>
          <p14:tracePt t="37663" x="4567238" y="4322763"/>
          <p14:tracePt t="37674" x="4586288" y="4313238"/>
          <p14:tracePt t="37680" x="4594225" y="4303713"/>
          <p14:tracePt t="37687" x="4603750" y="4303713"/>
          <p14:tracePt t="37695" x="4613275" y="4303713"/>
          <p14:tracePt t="37806" x="4622800" y="4303713"/>
          <p14:tracePt t="37822" x="4667250" y="4303713"/>
          <p14:tracePt t="37838" x="4695825" y="4313238"/>
          <p14:tracePt t="37846" x="4713288" y="4332288"/>
          <p14:tracePt t="37862" x="4722813" y="4340225"/>
          <p14:tracePt t="37951" x="4722813" y="4349750"/>
          <p14:tracePt t="37959" x="4722813" y="4359275"/>
          <p14:tracePt t="37968" x="4722813" y="4368800"/>
          <p14:tracePt t="37976" x="4722813" y="4395788"/>
          <p14:tracePt t="37984" x="4722813" y="4405313"/>
          <p14:tracePt t="38008" x="4722813" y="4413250"/>
          <p14:tracePt t="38062" x="4722813" y="4422775"/>
          <p14:tracePt t="38070" x="4722813" y="4459288"/>
          <p14:tracePt t="38078" x="4703763" y="4468813"/>
          <p14:tracePt t="38086" x="4695825" y="4478338"/>
          <p14:tracePt t="38094" x="4676775" y="4495800"/>
          <p14:tracePt t="38102" x="4659313" y="4505325"/>
          <p14:tracePt t="38111" x="4649788" y="4514850"/>
          <p14:tracePt t="38118" x="4613275" y="4551363"/>
          <p14:tracePt t="38134" x="4603750" y="4551363"/>
          <p14:tracePt t="38142" x="4594225" y="4559300"/>
          <p14:tracePt t="38150" x="4586288" y="4578350"/>
          <p14:tracePt t="38166" x="4576763" y="4578350"/>
          <p14:tracePt t="38174" x="4567238" y="4587875"/>
          <p14:tracePt t="38182" x="4557713" y="4595813"/>
          <p14:tracePt t="38510" x="4567238" y="4595813"/>
          <p14:tracePt t="38518" x="4576763" y="4578350"/>
          <p14:tracePt t="38526" x="4586288" y="4568825"/>
          <p14:tracePt t="38534" x="4594225" y="4541838"/>
          <p14:tracePt t="38542" x="4594225" y="4532313"/>
          <p14:tracePt t="38550" x="4613275" y="4514850"/>
          <p14:tracePt t="38614" x="4622800" y="4505325"/>
          <p14:tracePt t="38630" x="4630738" y="4495800"/>
          <p14:tracePt t="38639" x="4630738" y="4486275"/>
          <p14:tracePt t="38655" x="4640263" y="4478338"/>
          <p14:tracePt t="38663" x="4649788" y="4478338"/>
          <p14:tracePt t="38671" x="4667250" y="4478338"/>
          <p14:tracePt t="38680" x="4695825" y="4478338"/>
          <p14:tracePt t="38687" x="4713288" y="4468813"/>
          <p14:tracePt t="38696" x="4730750" y="4459288"/>
          <p14:tracePt t="38703" x="4759325" y="4459288"/>
          <p14:tracePt t="38712" x="4803775" y="4459288"/>
          <p14:tracePt t="38719" x="4840288" y="4459288"/>
          <p14:tracePt t="38730" x="4895850" y="4459288"/>
          <p14:tracePt t="38734" x="4949825" y="4459288"/>
          <p14:tracePt t="38742" x="5014913" y="4459288"/>
          <p14:tracePt t="38750" x="5086350" y="4459288"/>
          <p14:tracePt t="38758" x="5114925" y="4459288"/>
          <p14:tracePt t="38766" x="5132388" y="4459288"/>
          <p14:tracePt t="38774" x="5159375" y="4459288"/>
          <p14:tracePt t="38782" x="5178425" y="4459288"/>
          <p14:tracePt t="39062" x="5168900" y="4459288"/>
          <p14:tracePt t="39078" x="5141913" y="4459288"/>
          <p14:tracePt t="39086" x="5095875" y="4459288"/>
          <p14:tracePt t="39094" x="5086350" y="4459288"/>
          <p14:tracePt t="39102" x="5068888" y="4459288"/>
          <p14:tracePt t="39113" x="5059363" y="4459288"/>
          <p14:tracePt t="39134" x="5049838" y="4459288"/>
          <p14:tracePt t="39142" x="5041900" y="4459288"/>
          <p14:tracePt t="39150" x="5032375" y="4459288"/>
          <p14:tracePt t="39166" x="5014913" y="4459288"/>
          <p14:tracePt t="39174" x="5005388" y="4459288"/>
          <p14:tracePt t="39182" x="4995863" y="4459288"/>
          <p14:tracePt t="39206" x="4978400" y="4459288"/>
          <p14:tracePt t="39214" x="4968875" y="4459288"/>
          <p14:tracePt t="39222" x="4959350" y="4468813"/>
          <p14:tracePt t="39246" x="4949825" y="4468813"/>
          <p14:tracePt t="39254" x="4932363" y="4478338"/>
          <p14:tracePt t="39270" x="4913313" y="4478338"/>
          <p14:tracePt t="39279" x="4895850" y="4478338"/>
          <p14:tracePt t="39286" x="4868863" y="4478338"/>
          <p14:tracePt t="39294" x="4832350" y="4478338"/>
          <p14:tracePt t="39302" x="4813300" y="4478338"/>
          <p14:tracePt t="39311" x="4786313" y="4495800"/>
          <p14:tracePt t="39318" x="4767263" y="4495800"/>
          <p14:tracePt t="39327" x="4749800" y="4495800"/>
          <p14:tracePt t="39334" x="4740275" y="4495800"/>
          <p14:tracePt t="41144" x="4740275" y="4505325"/>
          <p14:tracePt t="42496" x="4749800" y="4495800"/>
          <p14:tracePt t="42507" x="4767263" y="4495800"/>
          <p14:tracePt t="42513" x="4776788" y="4486275"/>
          <p14:tracePt t="42529" x="4795838" y="4478338"/>
          <p14:tracePt t="42559" x="4813300" y="4478338"/>
          <p14:tracePt t="42567" x="4822825" y="4478338"/>
          <p14:tracePt t="42592" x="4832350" y="4468813"/>
          <p14:tracePt t="42615" x="4832350" y="4459288"/>
          <p14:tracePt t="42623" x="4849813" y="4459288"/>
          <p14:tracePt t="42631" x="4859338" y="4449763"/>
          <p14:tracePt t="42639" x="4868863" y="4441825"/>
          <p14:tracePt t="42647" x="4886325" y="4422775"/>
          <p14:tracePt t="42654" x="4905375" y="4422775"/>
          <p14:tracePt t="42662" x="4913313" y="4413250"/>
          <p14:tracePt t="42670" x="4941888" y="4405313"/>
          <p14:tracePt t="42679" x="4959350" y="4395788"/>
          <p14:tracePt t="42698" x="4959350" y="4386263"/>
          <p14:tracePt t="42703" x="4968875" y="4386263"/>
          <p14:tracePt t="42718" x="4978400" y="4376738"/>
          <p14:tracePt t="42865" x="4995863" y="4359275"/>
          <p14:tracePt t="42880" x="4995863" y="4349750"/>
          <p14:tracePt t="42889" x="5005388" y="4332288"/>
          <p14:tracePt t="42911" x="5005388" y="4322763"/>
          <p14:tracePt t="42919" x="5005388" y="4303713"/>
          <p14:tracePt t="42943" x="5005388" y="4286250"/>
          <p14:tracePt t="42950" x="5005388" y="4268788"/>
          <p14:tracePt t="42958" x="5005388" y="4259263"/>
          <p14:tracePt t="42974" x="5005388" y="4249738"/>
          <p14:tracePt t="42998" x="5005388" y="4240213"/>
          <p14:tracePt t="43015" x="5005388" y="4232275"/>
          <p14:tracePt t="43038" x="5005388" y="4222750"/>
          <p14:tracePt t="43112" x="5005388" y="4213225"/>
          <p14:tracePt t="43128" x="5014913" y="4203700"/>
          <p14:tracePt t="43158" x="5014913" y="4186238"/>
          <p14:tracePt t="43174" x="5022850" y="4176713"/>
          <p14:tracePt t="43182" x="5032375" y="4167188"/>
          <p14:tracePt t="43215" x="5041900" y="4140200"/>
          <p14:tracePt t="43359" x="5041900" y="4130675"/>
          <p14:tracePt t="43366" x="5032375" y="4130675"/>
          <p14:tracePt t="43374" x="5005388" y="4130675"/>
          <p14:tracePt t="43382" x="4949825" y="4130675"/>
          <p14:tracePt t="43398" x="4941888" y="4130675"/>
          <p14:tracePt t="43406" x="4932363" y="4130675"/>
          <p14:tracePt t="43414" x="4922838" y="4130675"/>
          <p14:tracePt t="43552" x="4913313" y="4130675"/>
          <p14:tracePt t="43563" x="4905375" y="4130675"/>
          <p14:tracePt t="43583" x="4886325" y="4130675"/>
          <p14:tracePt t="43631" x="4868863" y="4130675"/>
          <p14:tracePt t="43696" x="4859338" y="4130675"/>
          <p14:tracePt t="43720" x="4849813" y="4130675"/>
          <p14:tracePt t="43736" x="4832350" y="4130675"/>
          <p14:tracePt t="43745" x="4822825" y="4130675"/>
          <p14:tracePt t="43759" x="4803775" y="4130675"/>
          <p14:tracePt t="43783" x="4795838" y="4122738"/>
          <p14:tracePt t="43791" x="4786313" y="4122738"/>
          <p14:tracePt t="43970" x="4786313" y="4113213"/>
          <p14:tracePt t="43984" x="4776788" y="4113213"/>
          <p14:tracePt t="44220" x="4749800" y="4113213"/>
          <p14:tracePt t="44246" x="4740275" y="4113213"/>
          <p14:tracePt t="44287" x="4730750" y="4103688"/>
          <p14:tracePt t="44597" x="4722813" y="4094163"/>
          <p14:tracePt t="44602" x="4695825" y="4094163"/>
          <p14:tracePt t="44617" x="4667250" y="4094163"/>
          <p14:tracePt t="44627" x="4659313" y="4094163"/>
          <p14:tracePt t="44630" x="4649788" y="4103688"/>
          <p14:tracePt t="44719" x="4640263" y="4103688"/>
          <p14:tracePt t="44728" x="4630738" y="4113213"/>
          <p14:tracePt t="44743" x="4622800" y="4113213"/>
          <p14:tracePt t="44766" x="4613275" y="4113213"/>
          <p14:tracePt t="44774" x="4594225" y="4130675"/>
          <p14:tracePt t="44782" x="4586288" y="4130675"/>
          <p14:tracePt t="44790" x="4576763" y="4130675"/>
          <p14:tracePt t="44806" x="4567238" y="4130675"/>
          <p14:tracePt t="44830" x="4557713" y="4140200"/>
          <p14:tracePt t="44919" x="4557713" y="4149725"/>
          <p14:tracePt t="45176" x="4549775" y="4149725"/>
          <p14:tracePt t="45184" x="4540250" y="4149725"/>
          <p14:tracePt t="45192" x="4530725" y="4149725"/>
          <p14:tracePt t="45208" x="4521200" y="4149725"/>
          <p14:tracePt t="45215" x="4503738" y="4149725"/>
          <p14:tracePt t="45239" x="4494213" y="4149725"/>
          <p14:tracePt t="45303" x="4484688" y="4149725"/>
          <p14:tracePt t="45314" x="4467225" y="4149725"/>
          <p14:tracePt t="45320" x="4448175" y="4149725"/>
          <p14:tracePt t="45331" x="4440238" y="4149725"/>
          <p14:tracePt t="45346" x="4421188" y="4149725"/>
          <p14:tracePt t="45351" x="4394200" y="4149725"/>
          <p14:tracePt t="45361" x="4376738" y="4149725"/>
          <p14:tracePt t="45375" x="4367213" y="4149725"/>
          <p14:tracePt t="45431" x="4357688" y="4149725"/>
          <p14:tracePt t="45585" x="4367213" y="4140200"/>
          <p14:tracePt t="45591" x="4376738" y="4140200"/>
          <p14:tracePt t="45599" x="4394200" y="4130675"/>
          <p14:tracePt t="45608" x="4403725" y="4130675"/>
          <p14:tracePt t="45615" x="4413250" y="4130675"/>
          <p14:tracePt t="45623" x="4421188" y="4130675"/>
          <p14:tracePt t="45630" x="4440238" y="4130675"/>
          <p14:tracePt t="45639" x="4448175" y="4130675"/>
          <p14:tracePt t="45647" x="4467225" y="4122738"/>
          <p14:tracePt t="45655" x="4484688" y="4122738"/>
          <p14:tracePt t="45664" x="4503738" y="4113213"/>
          <p14:tracePt t="45679" x="4530725" y="4113213"/>
          <p14:tracePt t="45686" x="4549775" y="4113213"/>
          <p14:tracePt t="45695" x="4576763" y="4113213"/>
          <p14:tracePt t="45702" x="4586288" y="4113213"/>
          <p14:tracePt t="45710" x="4594225" y="4113213"/>
          <p14:tracePt t="45734" x="4613275" y="4113213"/>
          <p14:tracePt t="45799" x="4622800" y="4103688"/>
          <p14:tracePt t="45815" x="4630738" y="4094163"/>
          <p14:tracePt t="45824" x="4640263" y="4094163"/>
          <p14:tracePt t="45831" x="4659313" y="4086225"/>
          <p14:tracePt t="45846" x="4667250" y="4086225"/>
          <p14:tracePt t="45854" x="4676775" y="4086225"/>
          <p14:tracePt t="46174" x="4713288" y="4086225"/>
          <p14:tracePt t="46182" x="4740275" y="4067175"/>
          <p14:tracePt t="46190" x="4776788" y="4057650"/>
          <p14:tracePt t="46198" x="4803775" y="4040188"/>
          <p14:tracePt t="46206" x="4822825" y="4030663"/>
          <p14:tracePt t="46214" x="4840288" y="4021138"/>
          <p14:tracePt t="46222" x="4859338" y="4013200"/>
          <p14:tracePt t="46230" x="4868863" y="4003675"/>
          <p14:tracePt t="46254" x="4876800" y="3994150"/>
          <p14:tracePt t="46478" x="4905375" y="4013200"/>
          <p14:tracePt t="46486" x="4932363" y="4040188"/>
          <p14:tracePt t="46494" x="4941888" y="4049713"/>
          <p14:tracePt t="46502" x="4959350" y="4067175"/>
          <p14:tracePt t="46510" x="4968875" y="4076700"/>
          <p14:tracePt t="46518" x="4995863" y="4103688"/>
          <p14:tracePt t="46526" x="5005388" y="4113213"/>
          <p14:tracePt t="46546" x="5014913" y="4122738"/>
          <p14:tracePt t="46550" x="5014913" y="4130675"/>
          <p14:tracePt t="46927" x="5014913" y="4140200"/>
          <p14:tracePt t="46943" x="5014913" y="4159250"/>
          <p14:tracePt t="46950" x="5014913" y="4167188"/>
          <p14:tracePt t="46966" x="4995863" y="4186238"/>
          <p14:tracePt t="46974" x="4986338" y="4195763"/>
          <p14:tracePt t="46983" x="4986338" y="4203700"/>
          <p14:tracePt t="46990" x="4978400" y="4213225"/>
          <p14:tracePt t="47000" x="4968875" y="4213225"/>
          <p14:tracePt t="47006" x="4968875" y="4222750"/>
          <p14:tracePt t="47014" x="4968875" y="4232275"/>
          <p14:tracePt t="47022" x="4949825" y="4249738"/>
          <p14:tracePt t="47070" x="4941888" y="4259263"/>
          <p14:tracePt t="47078" x="4932363" y="4268788"/>
          <p14:tracePt t="47111" x="4913313" y="4286250"/>
          <p14:tracePt t="47119" x="4905375" y="4295775"/>
          <p14:tracePt t="47128" x="4895850" y="4295775"/>
          <p14:tracePt t="47160" x="4868863" y="4303713"/>
          <p14:tracePt t="47167" x="4868863" y="4313238"/>
          <p14:tracePt t="47176" x="4849813" y="4322763"/>
          <p14:tracePt t="47185" x="4832350" y="4340225"/>
          <p14:tracePt t="47203" x="4813300" y="4340225"/>
          <p14:tracePt t="47206" x="4803775" y="4349750"/>
          <p14:tracePt t="47214" x="4786313" y="4349750"/>
          <p14:tracePt t="47222" x="4759325" y="4359275"/>
          <p14:tracePt t="47230" x="4722813" y="4359275"/>
          <p14:tracePt t="47239" x="4676775" y="4359275"/>
          <p14:tracePt t="47248" x="4594225" y="4359275"/>
          <p14:tracePt t="47255" x="4503738" y="4359275"/>
          <p14:tracePt t="47265" x="4448175" y="4359275"/>
          <p14:tracePt t="47271" x="4376738" y="4359275"/>
          <p14:tracePt t="47279" x="4311650" y="4359275"/>
          <p14:tracePt t="47287" x="4267200" y="4322763"/>
          <p14:tracePt t="47295" x="4248150" y="4303713"/>
          <p14:tracePt t="47302" x="4221163" y="4276725"/>
          <p14:tracePt t="47311" x="4202113" y="4249738"/>
          <p14:tracePt t="47318" x="4175125" y="4232275"/>
          <p14:tracePt t="47326" x="4175125" y="4222750"/>
          <p14:tracePt t="47334" x="4175125" y="4195763"/>
          <p14:tracePt t="47343" x="4165600" y="4176713"/>
          <p14:tracePt t="47358" x="4165600" y="4167188"/>
          <p14:tracePt t="47366" x="4165600" y="4159250"/>
          <p14:tracePt t="47374" x="4157663" y="4149725"/>
          <p14:tracePt t="47391" x="4157663" y="4140200"/>
          <p14:tracePt t="47399" x="4157663" y="4130675"/>
          <p14:tracePt t="47407" x="4148138" y="4113213"/>
          <p14:tracePt t="47415" x="4148138" y="4103688"/>
          <p14:tracePt t="47422" x="4148138" y="4094163"/>
          <p14:tracePt t="47432" x="4148138" y="4076700"/>
          <p14:tracePt t="47438" x="4148138" y="4049713"/>
          <p14:tracePt t="47454" x="4148138" y="4013200"/>
          <p14:tracePt t="47462" x="4148138" y="4003675"/>
          <p14:tracePt t="47470" x="4148138" y="3984625"/>
          <p14:tracePt t="47478" x="4157663" y="3957638"/>
          <p14:tracePt t="47486" x="4175125" y="3948113"/>
          <p14:tracePt t="47494" x="4248150" y="3940175"/>
          <p14:tracePt t="47502" x="4303713" y="3911600"/>
          <p14:tracePt t="47510" x="4348163" y="3911600"/>
          <p14:tracePt t="47518" x="4448175" y="3903663"/>
          <p14:tracePt t="47527" x="4503738" y="3903663"/>
          <p14:tracePt t="47534" x="4594225" y="3903663"/>
          <p14:tracePt t="47543" x="4686300" y="3903663"/>
          <p14:tracePt t="47550" x="4722813" y="3894138"/>
          <p14:tracePt t="47558" x="4749800" y="3884613"/>
          <p14:tracePt t="47566" x="4786313" y="3884613"/>
          <p14:tracePt t="47574" x="4822825" y="3884613"/>
          <p14:tracePt t="47582" x="4849813" y="3884613"/>
          <p14:tracePt t="47601" x="4859338" y="3884613"/>
          <p14:tracePt t="47648" x="4859338" y="3894138"/>
          <p14:tracePt t="47666" x="4859338" y="3903663"/>
          <p14:tracePt t="47674" x="4859338" y="3911600"/>
          <p14:tracePt t="47680" x="4859338" y="3930650"/>
          <p14:tracePt t="47686" x="4859338" y="3940175"/>
          <p14:tracePt t="47704" x="4859338" y="3948113"/>
          <p14:tracePt t="47713" x="4859338" y="3957638"/>
          <p14:tracePt t="48270" x="4859338" y="3967163"/>
          <p14:tracePt t="51232" x="4859338" y="3976688"/>
          <p14:tracePt t="51432" x="4859338" y="3984625"/>
          <p14:tracePt t="51447" x="4859338" y="3994150"/>
          <p14:tracePt t="51457" x="4859338" y="4003675"/>
          <p14:tracePt t="51472" x="4859338" y="4013200"/>
          <p14:tracePt t="51776" x="4849813" y="4013200"/>
          <p14:tracePt t="51784" x="4840288" y="4021138"/>
          <p14:tracePt t="52408" x="4832350" y="4030663"/>
          <p14:tracePt t="52416" x="4832350" y="4049713"/>
          <p14:tracePt t="52431" x="4822825" y="4067175"/>
          <p14:tracePt t="52442" x="4813300" y="4067175"/>
          <p14:tracePt t="52447" x="4803775" y="4076700"/>
          <p14:tracePt t="52470" x="4803775" y="4086225"/>
          <p14:tracePt t="52511" x="4795838" y="4094163"/>
          <p14:tracePt t="52544" x="4795838" y="4103688"/>
          <p14:tracePt t="52567" x="4795838" y="4122738"/>
          <p14:tracePt t="52575" x="4786313" y="4140200"/>
          <p14:tracePt t="52583" x="4776788" y="4149725"/>
          <p14:tracePt t="52608" x="4767263" y="4167188"/>
          <p14:tracePt t="52624" x="4767263" y="4176713"/>
          <p14:tracePt t="52639" x="4759325" y="4195763"/>
          <p14:tracePt t="52671" x="4749800" y="4203700"/>
          <p14:tracePt t="52683" x="4749800" y="4213225"/>
          <p14:tracePt t="52689" x="4730750" y="4232275"/>
          <p14:tracePt t="52718" x="4722813" y="4240213"/>
          <p14:tracePt t="52752" x="4713288" y="4259263"/>
          <p14:tracePt t="52768" x="4713288" y="4268788"/>
          <p14:tracePt t="52784" x="4703763" y="4286250"/>
          <p14:tracePt t="52840" x="4703763" y="4313238"/>
          <p14:tracePt t="53344" x="4703763" y="4322763"/>
          <p14:tracePt t="53350" x="4695825" y="4322763"/>
          <p14:tracePt t="53359" x="4695825" y="4340225"/>
          <p14:tracePt t="53366" x="4695825" y="4349750"/>
          <p14:tracePt t="53374" x="4695825" y="4368800"/>
          <p14:tracePt t="53382" x="4695825" y="4405313"/>
          <p14:tracePt t="53391" x="4695825" y="4413250"/>
          <p14:tracePt t="53399" x="4695825" y="4449763"/>
          <p14:tracePt t="53407" x="4695825" y="4478338"/>
          <p14:tracePt t="53415" x="4695825" y="4495800"/>
          <p14:tracePt t="53424" x="4695825" y="4541838"/>
          <p14:tracePt t="53431" x="4695825" y="4578350"/>
          <p14:tracePt t="53439" x="4695825" y="4614863"/>
          <p14:tracePt t="53447" x="4695825" y="4651375"/>
          <p14:tracePt t="53454" x="4703763" y="4714875"/>
          <p14:tracePt t="53462" x="4703763" y="4751388"/>
          <p14:tracePt t="53470" x="4740275" y="4841875"/>
          <p14:tracePt t="53478" x="4759325" y="4897438"/>
          <p14:tracePt t="53486" x="4767263" y="4960938"/>
          <p14:tracePt t="53494" x="4767263" y="4997450"/>
          <p14:tracePt t="53503" x="4767263" y="5053013"/>
          <p14:tracePt t="53510" x="4776788" y="5097463"/>
          <p14:tracePt t="53518" x="4776788" y="5126038"/>
          <p14:tracePt t="53526" x="4795838" y="5143500"/>
          <p14:tracePt t="53534" x="4803775" y="5153025"/>
          <p14:tracePt t="53841" x="4795838" y="5153025"/>
          <p14:tracePt t="53848" x="4740275" y="5153025"/>
          <p14:tracePt t="53855" x="4667250" y="5160963"/>
          <p14:tracePt t="53878" x="4440238" y="5207000"/>
          <p14:tracePt t="53888" x="4357688" y="5216525"/>
          <p14:tracePt t="53894" x="4321175" y="5216525"/>
          <p14:tracePt t="53902" x="4284663" y="5226050"/>
          <p14:tracePt t="53910" x="4230688" y="5233988"/>
          <p14:tracePt t="53919" x="4202113" y="5233988"/>
          <p14:tracePt t="53927" x="4184650" y="5253038"/>
          <p14:tracePt t="53935" x="4157663" y="5270500"/>
          <p14:tracePt t="53942" x="4148138" y="5270500"/>
          <p14:tracePt t="53951" x="4129088" y="5270500"/>
          <p14:tracePt t="53961" x="4111625" y="5270500"/>
          <p14:tracePt t="53968" x="4065588" y="5289550"/>
          <p14:tracePt t="53978" x="4048125" y="5289550"/>
          <p14:tracePt t="53983" x="4029075" y="5307013"/>
          <p14:tracePt t="53992" x="4011613" y="5316538"/>
          <p14:tracePt t="53999" x="3992563" y="5326063"/>
          <p14:tracePt t="54006" x="3975100" y="5326063"/>
          <p14:tracePt t="54014" x="3956050" y="5326063"/>
          <p14:tracePt t="54022" x="3938588" y="5335588"/>
          <p14:tracePt t="54038" x="3929063" y="5335588"/>
          <p14:tracePt t="54456" x="3919538" y="5343525"/>
          <p14:tracePt t="54462" x="3919538" y="5353050"/>
          <p14:tracePt t="54470" x="3919538" y="5362575"/>
          <p14:tracePt t="54478" x="3919538" y="5380038"/>
          <p14:tracePt t="54486" x="3919538" y="5389563"/>
          <p14:tracePt t="54494" x="3919538" y="5399088"/>
          <p14:tracePt t="54510" x="3919538" y="5408613"/>
          <p14:tracePt t="54519" x="3919538" y="5416550"/>
          <p14:tracePt t="54526" x="3911600" y="5435600"/>
          <p14:tracePt t="54583" x="3902075" y="5445125"/>
          <p14:tracePt t="54598" x="3892550" y="5453063"/>
          <p14:tracePt t="54607" x="3883025" y="5462588"/>
          <p14:tracePt t="54614" x="3875088" y="5481638"/>
          <p14:tracePt t="54630" x="3865563" y="5499100"/>
          <p14:tracePt t="54646" x="3865563" y="5508625"/>
          <p14:tracePt t="54655" x="3856038" y="5526088"/>
          <p14:tracePt t="54679" x="3846513" y="5526088"/>
          <p14:tracePt t="55012" x="3838575" y="5526088"/>
          <p14:tracePt t="55026" x="3819525" y="5526088"/>
          <p14:tracePt t="55032" x="3810000" y="5526088"/>
          <p14:tracePt t="55152" x="3846513" y="5526088"/>
          <p14:tracePt t="55161" x="3875088" y="5508625"/>
          <p14:tracePt t="55167" x="3911600" y="5462588"/>
          <p14:tracePt t="55178" x="3919538" y="5445125"/>
          <p14:tracePt t="55184" x="3929063" y="5426075"/>
          <p14:tracePt t="55191" x="3956050" y="5389563"/>
          <p14:tracePt t="55210" x="3965575" y="5372100"/>
          <p14:tracePt t="55215" x="3975100" y="5362575"/>
          <p14:tracePt t="55224" x="4002088" y="5353050"/>
          <p14:tracePt t="55230" x="4021138" y="5343525"/>
          <p14:tracePt t="55246" x="4029075" y="5343525"/>
          <p14:tracePt t="55254" x="4038600" y="5335588"/>
          <p14:tracePt t="55336" x="4038600" y="5326063"/>
          <p14:tracePt t="55342" x="4029075" y="5326063"/>
          <p14:tracePt t="55350" x="3992563" y="5326063"/>
          <p14:tracePt t="55360" x="3965575" y="5389563"/>
          <p14:tracePt t="55366" x="3948113" y="5399088"/>
          <p14:tracePt t="55374" x="3929063" y="5408613"/>
          <p14:tracePt t="55382" x="3919538" y="5435600"/>
          <p14:tracePt t="55390" x="3892550" y="5453063"/>
          <p14:tracePt t="55398" x="3856038" y="5489575"/>
          <p14:tracePt t="55407" x="3829050" y="5508625"/>
          <p14:tracePt t="55414" x="3783013" y="5545138"/>
          <p14:tracePt t="55423" x="3756025" y="5562600"/>
          <p14:tracePt t="55430" x="3719513" y="5581650"/>
          <p14:tracePt t="55439" x="3702050" y="5589588"/>
          <p14:tracePt t="55446" x="3702050" y="5599113"/>
          <p14:tracePt t="55454" x="3692525" y="5608638"/>
          <p14:tracePt t="55646" x="3636963" y="5572125"/>
          <p14:tracePt t="55655" x="3573463" y="5526088"/>
          <p14:tracePt t="55662" x="3536950" y="5499100"/>
          <p14:tracePt t="55670" x="3500438" y="5481638"/>
          <p14:tracePt t="55678" x="3446463" y="5445125"/>
          <p14:tracePt t="55686" x="3419475" y="5435600"/>
          <p14:tracePt t="55694" x="3400425" y="5416550"/>
          <p14:tracePt t="55702" x="3390900" y="5408613"/>
          <p14:tracePt t="55712" x="3382963" y="5408613"/>
          <p14:tracePt t="55921" x="3363913" y="5408613"/>
          <p14:tracePt t="55928" x="3346450" y="5408613"/>
          <p14:tracePt t="55938" x="3327400" y="5426075"/>
          <p14:tracePt t="55945" x="3309938" y="5445125"/>
          <p14:tracePt t="55951" x="3300413" y="5481638"/>
          <p14:tracePt t="55960" x="3300413" y="5499100"/>
          <p14:tracePt t="55974" x="3300413" y="5508625"/>
          <p14:tracePt t="55982" x="3300413" y="5518150"/>
          <p14:tracePt t="56006" x="3300413" y="5535613"/>
          <p14:tracePt t="56022" x="3290888" y="5545138"/>
          <p14:tracePt t="56129" x="3236913" y="5545138"/>
          <p14:tracePt t="56136" x="3171825" y="5545138"/>
          <p14:tracePt t="56144" x="3100388" y="5545138"/>
          <p14:tracePt t="56151" x="3044825" y="5545138"/>
          <p14:tracePt t="56161" x="2981325" y="5545138"/>
          <p14:tracePt t="56166" x="2871788" y="5481638"/>
          <p14:tracePt t="56176" x="2771775" y="5445125"/>
          <p14:tracePt t="56182" x="2725738" y="5408613"/>
          <p14:tracePt t="56191" x="2679700" y="5380038"/>
          <p14:tracePt t="56198" x="2643188" y="5362575"/>
          <p14:tracePt t="56206" x="2625725" y="5343525"/>
          <p14:tracePt t="56582" x="2679700" y="5343525"/>
          <p14:tracePt t="56591" x="2781300" y="5372100"/>
          <p14:tracePt t="56598" x="2825750" y="5399088"/>
          <p14:tracePt t="56606" x="2862263" y="5399088"/>
          <p14:tracePt t="56614" x="2898775" y="5416550"/>
          <p14:tracePt t="56622" x="2908300" y="5416550"/>
          <p14:tracePt t="56630" x="2917825" y="5426075"/>
          <p14:tracePt t="56784" x="2925763" y="5426075"/>
          <p14:tracePt t="56791" x="2935288" y="5426075"/>
          <p14:tracePt t="56799" x="2954338" y="5426075"/>
          <p14:tracePt t="56807" x="2990850" y="5426075"/>
          <p14:tracePt t="56815" x="3035300" y="5426075"/>
          <p14:tracePt t="56823" x="3090863" y="5445125"/>
          <p14:tracePt t="56831" x="3136900" y="5472113"/>
          <p14:tracePt t="56839" x="3171825" y="5481638"/>
          <p14:tracePt t="56847" x="3208338" y="5499100"/>
          <p14:tracePt t="56855" x="3244850" y="5526088"/>
          <p14:tracePt t="56864" x="3263900" y="5535613"/>
          <p14:tracePt t="56870" x="3290888" y="5535613"/>
          <p14:tracePt t="56879" x="3309938" y="5545138"/>
          <p14:tracePt t="56894" x="3317875" y="5554663"/>
          <p14:tracePt t="56902" x="3336925" y="5554663"/>
          <p14:tracePt t="56934" x="3354388" y="5572125"/>
          <p14:tracePt t="56950" x="3382963" y="5572125"/>
          <p14:tracePt t="56958" x="3390900" y="5581650"/>
          <p14:tracePt t="56967" x="3400425" y="5581650"/>
          <p14:tracePt t="56977" x="3427413" y="5581650"/>
          <p14:tracePt t="56982" x="3446463" y="5589588"/>
          <p14:tracePt t="56990" x="3463925" y="5618163"/>
          <p14:tracePt t="57126" x="3463925" y="5672138"/>
          <p14:tracePt t="57143" x="3463925" y="5699125"/>
          <p14:tracePt t="57159" x="3463925" y="5718175"/>
          <p14:tracePt t="57166" x="3455988" y="5727700"/>
          <p14:tracePt t="57175" x="3436938" y="5735638"/>
          <p14:tracePt t="57182" x="3427413" y="5745163"/>
          <p14:tracePt t="57191" x="3409950" y="5754688"/>
          <p14:tracePt t="57198" x="3382963" y="5754688"/>
          <p14:tracePt t="57206" x="3346450" y="5764213"/>
          <p14:tracePt t="57222" x="3309938" y="5764213"/>
          <p14:tracePt t="57230" x="3300413" y="5764213"/>
          <p14:tracePt t="57238" x="3273425" y="5764213"/>
          <p14:tracePt t="57246" x="3263900" y="5764213"/>
          <p14:tracePt t="57263" x="3254375" y="5764213"/>
          <p14:tracePt t="57287" x="3244850" y="5764213"/>
          <p14:tracePt t="57328" x="3217863" y="5727700"/>
          <p14:tracePt t="57334" x="3217863" y="5699125"/>
          <p14:tracePt t="57342" x="3208338" y="5672138"/>
          <p14:tracePt t="57350" x="3208338" y="5635625"/>
          <p14:tracePt t="57360" x="3200400" y="5608638"/>
          <p14:tracePt t="57366" x="3200400" y="5581650"/>
          <p14:tracePt t="57375" x="3200400" y="5562600"/>
          <p14:tracePt t="57382" x="3200400" y="5535613"/>
          <p14:tracePt t="57390" x="3200400" y="5518150"/>
          <p14:tracePt t="57398" x="3200400" y="5489575"/>
          <p14:tracePt t="57406" x="3200400" y="5472113"/>
          <p14:tracePt t="57414" x="3200400" y="5462588"/>
          <p14:tracePt t="57422" x="3227388" y="5435600"/>
          <p14:tracePt t="57430" x="3236913" y="5426075"/>
          <p14:tracePt t="57438" x="3263900" y="5408613"/>
          <p14:tracePt t="57446" x="3309938" y="5372100"/>
          <p14:tracePt t="57454" x="3327400" y="5362575"/>
          <p14:tracePt t="57462" x="3382963" y="5353050"/>
          <p14:tracePt t="57470" x="3446463" y="5326063"/>
          <p14:tracePt t="57478" x="3556000" y="5326063"/>
          <p14:tracePt t="57486" x="3629025" y="5326063"/>
          <p14:tracePt t="57494" x="3702050" y="5326063"/>
          <p14:tracePt t="57502" x="3756025" y="5326063"/>
          <p14:tracePt t="57510" x="3802063" y="5326063"/>
          <p14:tracePt t="57518" x="3875088" y="5335588"/>
          <p14:tracePt t="57527" x="3929063" y="5353050"/>
          <p14:tracePt t="57534" x="3938588" y="5389563"/>
          <p14:tracePt t="57543" x="3965575" y="5408613"/>
          <p14:tracePt t="57550" x="3984625" y="5426075"/>
          <p14:tracePt t="57624" x="3992563" y="5435600"/>
          <p14:tracePt t="57639" x="3992563" y="5472113"/>
          <p14:tracePt t="57647" x="3992563" y="5526088"/>
          <p14:tracePt t="57655" x="3992563" y="5562600"/>
          <p14:tracePt t="57663" x="3965575" y="5608638"/>
          <p14:tracePt t="57671" x="3956050" y="5626100"/>
          <p14:tracePt t="57679" x="3948113" y="5672138"/>
          <p14:tracePt t="57687" x="3938588" y="5691188"/>
          <p14:tracePt t="57695" x="3911600" y="5718175"/>
          <p14:tracePt t="57703" x="3892550" y="5735638"/>
          <p14:tracePt t="57711" x="3892550" y="5745163"/>
          <p14:tracePt t="57718" x="3883025" y="5772150"/>
          <p14:tracePt t="57728" x="3865563" y="5781675"/>
          <p14:tracePt t="57734" x="3856038" y="5791200"/>
          <p14:tracePt t="57750" x="3856038" y="5800725"/>
          <p14:tracePt t="57766" x="3846513" y="5808663"/>
          <p14:tracePt t="57782" x="3829050" y="5818188"/>
          <p14:tracePt t="57790" x="3819525" y="5818188"/>
          <p14:tracePt t="57798" x="3775075" y="5827713"/>
          <p14:tracePt t="57806" x="3709988" y="5827713"/>
          <p14:tracePt t="57814" x="3600450" y="5827713"/>
          <p14:tracePt t="57822" x="3509963" y="5827713"/>
          <p14:tracePt t="57830" x="3400425" y="5827713"/>
          <p14:tracePt t="57838" x="3290888" y="5827713"/>
          <p14:tracePt t="57846" x="3254375" y="5827713"/>
          <p14:tracePt t="57854" x="3171825" y="5808663"/>
          <p14:tracePt t="57876" x="3071813" y="5791200"/>
          <p14:tracePt t="57879" x="3063875" y="5791200"/>
          <p14:tracePt t="57910" x="3054350" y="5791200"/>
          <p14:tracePt t="57918" x="3035300" y="5781675"/>
          <p14:tracePt t="57999" x="3035300" y="5754688"/>
          <p14:tracePt t="58007" x="3035300" y="5718175"/>
          <p14:tracePt t="58017" x="3035300" y="5681663"/>
          <p14:tracePt t="58022" x="3035300" y="5662613"/>
          <p14:tracePt t="58030" x="3035300" y="5654675"/>
          <p14:tracePt t="58038" x="3035300" y="5626100"/>
          <p14:tracePt t="58046" x="3035300" y="5608638"/>
          <p14:tracePt t="58054" x="3035300" y="5589588"/>
          <p14:tracePt t="58063" x="3035300" y="5572125"/>
          <p14:tracePt t="58078" x="3054350" y="5526088"/>
          <p14:tracePt t="58086" x="3071813" y="5518150"/>
          <p14:tracePt t="58094" x="3100388" y="5489575"/>
          <p14:tracePt t="58102" x="3127375" y="5472113"/>
          <p14:tracePt t="58110" x="3144838" y="5462588"/>
          <p14:tracePt t="58118" x="3190875" y="5426075"/>
          <p14:tracePt t="58127" x="3254375" y="5399088"/>
          <p14:tracePt t="58134" x="3336925" y="5362575"/>
          <p14:tracePt t="58142" x="3409950" y="5343525"/>
          <p14:tracePt t="58150" x="3509963" y="5335588"/>
          <p14:tracePt t="58159" x="3556000" y="5299075"/>
          <p14:tracePt t="58166" x="3600450" y="5289550"/>
          <p14:tracePt t="58177" x="3656013" y="5289550"/>
          <p14:tracePt t="58183" x="3692525" y="5289550"/>
          <p14:tracePt t="58193" x="3719513" y="5289550"/>
          <p14:tracePt t="58199" x="3738563" y="5289550"/>
          <p14:tracePt t="58207" x="3756025" y="5289550"/>
          <p14:tracePt t="58219" x="3775075" y="5289550"/>
          <p14:tracePt t="58226" x="3783013" y="5289550"/>
          <p14:tracePt t="58230" x="3810000" y="5289550"/>
          <p14:tracePt t="58238" x="3819525" y="5289550"/>
          <p14:tracePt t="58246" x="3838575" y="5289550"/>
          <p14:tracePt t="58254" x="3856038" y="5307013"/>
          <p14:tracePt t="58270" x="3875088" y="5316538"/>
          <p14:tracePt t="58286" x="3875088" y="5335588"/>
          <p14:tracePt t="58294" x="3875088" y="5343525"/>
          <p14:tracePt t="58302" x="3875088" y="5362575"/>
          <p14:tracePt t="58310" x="3875088" y="5380038"/>
          <p14:tracePt t="58318" x="3875088" y="5389563"/>
          <p14:tracePt t="58326" x="3875088" y="5399088"/>
          <p14:tracePt t="58334" x="3875088" y="5426075"/>
          <p14:tracePt t="58343" x="3875088" y="5445125"/>
          <p14:tracePt t="58350" x="3875088" y="5472113"/>
          <p14:tracePt t="58359" x="3875088" y="5481638"/>
          <p14:tracePt t="58366" x="3875088" y="5508625"/>
          <p14:tracePt t="58376" x="3875088" y="5518150"/>
          <p14:tracePt t="58382" x="3875088" y="5535613"/>
          <p14:tracePt t="58398" x="3875088" y="5554663"/>
          <p14:tracePt t="58447" x="3875088" y="5572125"/>
          <p14:tracePt t="58465" x="3846513" y="5599113"/>
          <p14:tracePt t="58470" x="3810000" y="5618163"/>
          <p14:tracePt t="58478" x="3792538" y="5626100"/>
          <p14:tracePt t="58486" x="3765550" y="5635625"/>
          <p14:tracePt t="58494" x="3719513" y="5654675"/>
          <p14:tracePt t="58502" x="3692525" y="5662613"/>
          <p14:tracePt t="58510" x="3665538" y="5662613"/>
          <p14:tracePt t="58518" x="3646488" y="5662613"/>
          <p14:tracePt t="58526" x="3609975" y="5662613"/>
          <p14:tracePt t="58566" x="3600450" y="5662613"/>
          <p14:tracePt t="58726" x="3619500" y="5654675"/>
          <p14:tracePt t="58734" x="3646488" y="5635625"/>
          <p14:tracePt t="58742" x="3673475" y="5618163"/>
          <p14:tracePt t="58750" x="3719513" y="5599113"/>
          <p14:tracePt t="58768" x="3738563" y="5589588"/>
          <p14:tracePt t="58778" x="3746500" y="5589588"/>
          <p14:tracePt t="58783" x="3765550" y="5581650"/>
          <p14:tracePt t="58795" x="3775075" y="5572125"/>
          <p14:tracePt t="58800" x="3792538" y="5572125"/>
          <p14:tracePt t="58808" x="3792538" y="5562600"/>
          <p14:tracePt t="58870" x="3802063" y="5554663"/>
          <p14:tracePt t="59559" x="3802063" y="5545138"/>
          <p14:tracePt t="64566" x="3746500" y="5599113"/>
          <p14:tracePt t="64575" x="3709988" y="5645150"/>
          <p14:tracePt t="64582" x="3673475" y="5681663"/>
          <p14:tracePt t="64593" x="3629025" y="5745163"/>
          <p14:tracePt t="64598" x="3600450" y="5808663"/>
          <p14:tracePt t="64609" x="3546475" y="5873750"/>
          <p14:tracePt t="64614" x="3519488" y="5891213"/>
          <p14:tracePt t="64622" x="3490913" y="5937250"/>
          <p14:tracePt t="64630" x="3490913" y="5946775"/>
          <p14:tracePt t="64639" x="3482975" y="5954713"/>
          <p14:tracePt t="64647" x="3473450" y="5964238"/>
          <p14:tracePt t="64654" x="3463925" y="5973763"/>
          <p14:tracePt t="65152" x="3463925" y="5983288"/>
          <p14:tracePt t="65158" x="3463925" y="6010275"/>
          <p14:tracePt t="65166" x="3463925" y="6027738"/>
          <p14:tracePt t="65175" x="3463925" y="6054725"/>
          <p14:tracePt t="65182" x="3463925" y="6073775"/>
          <p14:tracePt t="65191" x="3463925" y="6100763"/>
          <p14:tracePt t="65198" x="3463925" y="6110288"/>
          <p14:tracePt t="65214" x="3463925" y="6119813"/>
          <p14:tracePt t="65231" x="3463925" y="6137275"/>
          <p14:tracePt t="65264" x="3463925" y="6146800"/>
          <p14:tracePt t="65272" x="3463925" y="6156325"/>
          <p14:tracePt t="65280" x="3463925" y="6164263"/>
          <p14:tracePt t="65512" x="3473450" y="6164263"/>
          <p14:tracePt t="65519" x="3519488" y="6137275"/>
          <p14:tracePt t="65528" x="3527425" y="6127750"/>
          <p14:tracePt t="65537" x="3546475" y="6119813"/>
          <p14:tracePt t="65545" x="3573463" y="6110288"/>
          <p14:tracePt t="65552" x="3573463" y="6100763"/>
          <p14:tracePt t="65563" x="3582988" y="6091238"/>
          <p14:tracePt t="65566" x="3592513" y="6091238"/>
          <p14:tracePt t="65582" x="3600450" y="6083300"/>
          <p14:tracePt t="66191" x="3609975" y="6083300"/>
          <p14:tracePt t="66215" x="3609975" y="6100763"/>
          <p14:tracePt t="66250" x="3600450" y="6110288"/>
          <p14:tracePt t="66282" x="3600450" y="6127750"/>
          <p14:tracePt t="66296" x="3592513" y="6137275"/>
          <p14:tracePt t="66326" x="3582988" y="6146800"/>
          <p14:tracePt t="66618" x="3563938" y="6164263"/>
          <p14:tracePt t="66627" x="3556000" y="6183313"/>
          <p14:tracePt t="66630" x="3556000" y="6192838"/>
          <p14:tracePt t="66638" x="3556000" y="6210300"/>
          <p14:tracePt t="66646" x="3556000" y="6219825"/>
          <p14:tracePt t="66654" x="3556000" y="6229350"/>
          <p14:tracePt t="66663" x="3546475" y="6256338"/>
          <p14:tracePt t="66696" x="3546475" y="6265863"/>
          <p14:tracePt t="66703" x="3536950" y="6292850"/>
          <p14:tracePt t="67007" x="3527425" y="6329363"/>
          <p14:tracePt t="67016" x="3500438" y="6338888"/>
          <p14:tracePt t="67023" x="3455988" y="6346825"/>
          <p14:tracePt t="67031" x="3419475" y="6356350"/>
          <p14:tracePt t="67039" x="3400425" y="6365875"/>
          <p14:tracePt t="67050" x="3382963" y="6365875"/>
          <p14:tracePt t="67055" x="3373438" y="6365875"/>
          <p14:tracePt t="67304" x="3390900" y="6365875"/>
          <p14:tracePt t="67313" x="3427413" y="6365875"/>
          <p14:tracePt t="67319" x="3482975" y="6365875"/>
          <p14:tracePt t="67327" x="3527425" y="6365875"/>
          <p14:tracePt t="67336" x="3563938" y="6365875"/>
          <p14:tracePt t="67342" x="3582988" y="6365875"/>
          <p14:tracePt t="67350" x="3629025" y="6365875"/>
          <p14:tracePt t="67358" x="3665538" y="6365875"/>
          <p14:tracePt t="67366" x="3683000" y="6365875"/>
          <p14:tracePt t="67374" x="3709988" y="6365875"/>
          <p14:tracePt t="67382" x="3719513" y="6365875"/>
          <p14:tracePt t="67479" x="3729038" y="6365875"/>
          <p14:tracePt t="67527" x="3738563" y="6375400"/>
          <p14:tracePt t="67535" x="3702050" y="6375400"/>
          <p14:tracePt t="67543" x="3636963" y="6375400"/>
          <p14:tracePt t="67551" x="3600450" y="6383338"/>
          <p14:tracePt t="67561" x="3556000" y="6383338"/>
          <p14:tracePt t="67567" x="3519488" y="6383338"/>
          <p14:tracePt t="67576" x="3500438" y="6383338"/>
          <p14:tracePt t="67583" x="3473450" y="6383338"/>
          <p14:tracePt t="67592" x="3463925" y="6383338"/>
          <p14:tracePt t="67831" x="3473450" y="6383338"/>
          <p14:tracePt t="67839" x="3490913" y="6375400"/>
          <p14:tracePt t="67865" x="3500438" y="6365875"/>
          <p14:tracePt t="67873" x="3509963" y="6365875"/>
          <p14:tracePt t="67881" x="3527425" y="6365875"/>
          <p14:tracePt t="67887" x="3536950" y="6365875"/>
          <p14:tracePt t="67912" x="3546475" y="6365875"/>
          <p14:tracePt t="68082" x="3536950" y="6365875"/>
          <p14:tracePt t="68087" x="3509963" y="6365875"/>
          <p14:tracePt t="68099" x="3500438" y="6365875"/>
          <p14:tracePt t="68104" x="3482975" y="6365875"/>
          <p14:tracePt t="68113" x="3455988" y="6365875"/>
          <p14:tracePt t="68118" x="3446463" y="6365875"/>
          <p14:tracePt t="68126" x="3436938" y="6365875"/>
          <p14:tracePt t="68136" x="3419475" y="6365875"/>
          <p14:tracePt t="68294" x="3455988" y="6365875"/>
          <p14:tracePt t="68302" x="3490913" y="6365875"/>
          <p14:tracePt t="68310" x="3536950" y="6365875"/>
          <p14:tracePt t="68318" x="3600450" y="6365875"/>
          <p14:tracePt t="68326" x="3636963" y="6365875"/>
          <p14:tracePt t="68334" x="3692525" y="6365875"/>
          <p14:tracePt t="68342" x="3719513" y="6365875"/>
          <p14:tracePt t="68350" x="3729038" y="6365875"/>
          <p14:tracePt t="68359" x="3738563" y="6365875"/>
          <p14:tracePt t="68608" x="3719513" y="6375400"/>
          <p14:tracePt t="68617" x="3656013" y="6392863"/>
          <p14:tracePt t="68625" x="3629025" y="6392863"/>
          <p14:tracePt t="68631" x="3600450" y="6392863"/>
          <p14:tracePt t="68638" x="3573463" y="6392863"/>
          <p14:tracePt t="68646" x="3563938" y="6392863"/>
          <p14:tracePt t="68904" x="3573463" y="6392863"/>
          <p14:tracePt t="69032" x="3563938" y="6411913"/>
          <p14:tracePt t="69040" x="3556000" y="6411913"/>
          <p14:tracePt t="69048" x="3527425" y="6411913"/>
          <p14:tracePt t="69054" x="3509963" y="6411913"/>
          <p14:tracePt t="69070" x="3490913" y="6411913"/>
          <p14:tracePt t="69896" x="3490913" y="6402388"/>
          <p14:tracePt t="69904" x="3490913" y="6356350"/>
          <p14:tracePt t="69912" x="3490913" y="6302375"/>
          <p14:tracePt t="69930" x="3490913" y="6219825"/>
          <p14:tracePt t="69937" x="3500438" y="6173788"/>
          <p14:tracePt t="69942" x="3500438" y="6146800"/>
          <p14:tracePt t="69952" x="3536950" y="6073775"/>
          <p14:tracePt t="69959" x="3563938" y="6010275"/>
          <p14:tracePt t="69967" x="3563938" y="5973763"/>
          <p14:tracePt t="69976" x="3592513" y="5900738"/>
          <p14:tracePt t="69984" x="3600450" y="5845175"/>
          <p14:tracePt t="69993" x="3619500" y="5745163"/>
          <p14:tracePt t="70002" x="3629025" y="5654675"/>
          <p14:tracePt t="70009" x="3656013" y="5535613"/>
          <p14:tracePt t="70015" x="3673475" y="5426075"/>
          <p14:tracePt t="70023" x="3702050" y="5280025"/>
          <p14:tracePt t="70031" x="3729038" y="5153025"/>
          <p14:tracePt t="70039" x="3746500" y="4987925"/>
          <p14:tracePt t="70047" x="3775075" y="4851400"/>
          <p14:tracePt t="70055" x="3802063" y="4724400"/>
          <p14:tracePt t="70063" x="3802063" y="4632325"/>
          <p14:tracePt t="70071" x="3829050" y="4514850"/>
          <p14:tracePt t="70079" x="3846513" y="4441825"/>
          <p14:tracePt t="70087" x="3875088" y="4359275"/>
          <p14:tracePt t="70096" x="3875088" y="4322763"/>
          <p14:tracePt t="70103" x="3883025" y="4268788"/>
          <p14:tracePt t="70111" x="3883025" y="4222750"/>
          <p14:tracePt t="70118" x="3892550" y="4203700"/>
          <p14:tracePt t="70126" x="3892550" y="4176713"/>
          <p14:tracePt t="70134" x="3902075" y="4167188"/>
          <p14:tracePt t="70142" x="3902075" y="4140200"/>
          <p14:tracePt t="70150" x="3919538" y="4122738"/>
          <p14:tracePt t="70158" x="3919538" y="4113213"/>
          <p14:tracePt t="70166" x="3929063" y="4094163"/>
          <p14:tracePt t="70174" x="3929063" y="4086225"/>
          <p14:tracePt t="70191" x="3938588" y="4076700"/>
          <p14:tracePt t="70198" x="3938588" y="4057650"/>
          <p14:tracePt t="70207" x="3938588" y="4049713"/>
          <p14:tracePt t="70214" x="3938588" y="4040188"/>
          <p14:tracePt t="70226" x="3938588" y="4013200"/>
          <p14:tracePt t="70240" x="3956050" y="3994150"/>
          <p14:tracePt t="70256" x="3965575" y="3976688"/>
          <p14:tracePt t="70263" x="3975100" y="3948113"/>
          <p14:tracePt t="70281" x="3984625" y="3921125"/>
          <p14:tracePt t="70288" x="4021138" y="3875088"/>
          <p14:tracePt t="70296" x="4021138" y="3857625"/>
          <p14:tracePt t="70302" x="4029075" y="3811588"/>
          <p14:tracePt t="70310" x="4065588" y="3767138"/>
          <p14:tracePt t="70318" x="4075113" y="3738563"/>
          <p14:tracePt t="70326" x="4102100" y="3694113"/>
          <p14:tracePt t="70334" x="4121150" y="3648075"/>
          <p14:tracePt t="70342" x="4121150" y="3629025"/>
          <p14:tracePt t="70350" x="4129088" y="3584575"/>
          <p14:tracePt t="70359" x="4129088" y="3556000"/>
          <p14:tracePt t="70367" x="4138613" y="3529013"/>
          <p14:tracePt t="70374" x="4138613" y="3502025"/>
          <p14:tracePt t="70383" x="4148138" y="3482975"/>
          <p14:tracePt t="70391" x="4148138" y="3455988"/>
          <p14:tracePt t="70398" x="4148138" y="3438525"/>
          <p14:tracePt t="70407" x="4175125" y="3402013"/>
          <p14:tracePt t="70414" x="4175125" y="3382963"/>
          <p14:tracePt t="70424" x="4175125" y="3355975"/>
          <p14:tracePt t="70431" x="4175125" y="3338513"/>
          <p14:tracePt t="70439" x="4175125" y="3309938"/>
          <p14:tracePt t="70447" x="4175125" y="3292475"/>
          <p14:tracePt t="70455" x="4175125" y="3265488"/>
          <p14:tracePt t="70463" x="4184650" y="3246438"/>
          <p14:tracePt t="70471" x="4184650" y="3219450"/>
          <p14:tracePt t="70479" x="4184650" y="3209925"/>
          <p14:tracePt t="70487" x="4184650" y="3200400"/>
          <p14:tracePt t="70495" x="4184650" y="3173413"/>
          <p14:tracePt t="70502" x="4184650" y="3163888"/>
          <p14:tracePt t="70526" x="4175125" y="3155950"/>
          <p14:tracePt t="70718" x="4165600" y="3146425"/>
          <p14:tracePt t="70726" x="4165600" y="3136900"/>
          <p14:tracePt t="70734" x="4165600" y="3127375"/>
          <p14:tracePt t="70743" x="4165600" y="3119438"/>
          <p14:tracePt t="70750" x="4165600" y="3090863"/>
          <p14:tracePt t="70758" x="4175125" y="3073400"/>
          <p14:tracePt t="70766" x="4184650" y="3054350"/>
          <p14:tracePt t="70774" x="4194175" y="3036888"/>
          <p14:tracePt t="70782" x="4202113" y="3009900"/>
          <p14:tracePt t="70791" x="4230688" y="2982913"/>
          <p14:tracePt t="70808" x="4238625" y="2946400"/>
          <p14:tracePt t="70814" x="4248150" y="2936875"/>
          <p14:tracePt t="70822" x="4267200" y="2900363"/>
          <p14:tracePt t="70830" x="4284663" y="2854325"/>
          <p14:tracePt t="70841" x="4294188" y="2836863"/>
          <p14:tracePt t="70847" x="4321175" y="2790825"/>
          <p14:tracePt t="70855" x="4348163" y="2727325"/>
          <p14:tracePt t="70863" x="4384675" y="2681288"/>
          <p14:tracePt t="70874" x="4394200" y="2671763"/>
          <p14:tracePt t="70892" x="4440238" y="2589213"/>
          <p14:tracePt t="70894" x="4448175" y="2562225"/>
          <p14:tracePt t="70902" x="4467225" y="2517775"/>
          <p14:tracePt t="70910" x="4503738" y="2452688"/>
          <p14:tracePt t="70918" x="4530725" y="2389188"/>
          <p14:tracePt t="70927" x="4549775" y="2343150"/>
          <p14:tracePt t="70935" x="4557713" y="2306638"/>
          <p14:tracePt t="70942" x="4576763" y="2270125"/>
          <p14:tracePt t="70951" x="4603750" y="2233613"/>
          <p14:tracePt t="70960" x="4630738" y="2170113"/>
          <p14:tracePt t="70967" x="4640263" y="2143125"/>
          <p14:tracePt t="70976" x="4659313" y="2097088"/>
          <p14:tracePt t="70983" x="4676775" y="2060575"/>
          <p14:tracePt t="70993" x="4676775" y="2033588"/>
          <p14:tracePt t="70999" x="4713288" y="2006600"/>
          <p14:tracePt t="71009" x="4722813" y="1970088"/>
          <p14:tracePt t="71025" x="4730750" y="1943100"/>
          <p14:tracePt t="71031" x="4730750" y="1933575"/>
          <p14:tracePt t="71039" x="4740275" y="1924050"/>
          <p14:tracePt t="71047" x="4749800" y="1906588"/>
          <p14:tracePt t="71059" x="4767263" y="1878013"/>
          <p14:tracePt t="71063" x="4776788" y="1870075"/>
          <p14:tracePt t="71075" x="4803775" y="1833563"/>
          <p14:tracePt t="71078" x="4822825" y="1797050"/>
          <p14:tracePt t="71086" x="4832350" y="1778000"/>
          <p14:tracePt t="71097" x="4868863" y="1751013"/>
          <p14:tracePt t="71103" x="4876800" y="1731963"/>
          <p14:tracePt t="71111" x="4905375" y="1697038"/>
          <p14:tracePt t="71120" x="4913313" y="1677988"/>
          <p14:tracePt t="71126" x="4932363" y="1651000"/>
          <p14:tracePt t="71134" x="4932363" y="1641475"/>
          <p14:tracePt t="71142" x="4959350" y="1614488"/>
          <p14:tracePt t="71150" x="4968875" y="1595438"/>
          <p14:tracePt t="71159" x="4995863" y="1558925"/>
          <p14:tracePt t="71166" x="5014913" y="1531938"/>
          <p14:tracePt t="71174" x="5022850" y="1495425"/>
          <p14:tracePt t="71182" x="5059363" y="1458913"/>
          <p14:tracePt t="71190" x="5078413" y="1431925"/>
          <p14:tracePt t="71198" x="5086350" y="1395413"/>
          <p14:tracePt t="71207" x="5114925" y="1368425"/>
          <p14:tracePt t="71214" x="5122863" y="1339850"/>
          <p14:tracePt t="71222" x="5159375" y="1295400"/>
          <p14:tracePt t="71230" x="5178425" y="1258888"/>
          <p14:tracePt t="71240" x="5214938" y="1212850"/>
          <p14:tracePt t="71246" x="5241925" y="1166813"/>
          <p14:tracePt t="71254" x="5287963" y="1103313"/>
          <p14:tracePt t="71262" x="5297488" y="1093788"/>
          <p14:tracePt t="71270" x="5305425" y="1057275"/>
          <p14:tracePt t="71278" x="5341938" y="1030288"/>
          <p14:tracePt t="71286" x="5360988" y="1003300"/>
          <p14:tracePt t="71294" x="5387975" y="966788"/>
          <p14:tracePt t="71302" x="5397500" y="947738"/>
          <p14:tracePt t="71310" x="5424488" y="893763"/>
          <p14:tracePt t="71318" x="5441950" y="857250"/>
          <p14:tracePt t="71327" x="5461000" y="830263"/>
          <p14:tracePt t="71335" x="5487988" y="784225"/>
          <p14:tracePt t="71343" x="5514975" y="766763"/>
          <p14:tracePt t="71351" x="5551488" y="720725"/>
          <p14:tracePt t="71360" x="5561013" y="674688"/>
          <p14:tracePt t="73984" x="6737350" y="711200"/>
          <p14:tracePt t="73991" x="6645275" y="811213"/>
          <p14:tracePt t="73999" x="6554788" y="911225"/>
          <p14:tracePt t="74008" x="6454775" y="1030288"/>
          <p14:tracePt t="74014" x="6381750" y="1130300"/>
          <p14:tracePt t="74022" x="6308725" y="1212850"/>
          <p14:tracePt t="74030" x="6235700" y="1331913"/>
          <p14:tracePt t="74039" x="6199188" y="1395413"/>
          <p14:tracePt t="74046" x="6145213" y="1514475"/>
          <p14:tracePt t="74055" x="6099175" y="1614488"/>
          <p14:tracePt t="74062" x="6072188" y="1687513"/>
          <p14:tracePt t="74071" x="6016625" y="1804988"/>
          <p14:tracePt t="74078" x="6007100" y="1870075"/>
          <p14:tracePt t="74087" x="5953125" y="1951038"/>
          <p14:tracePt t="74094" x="5935663" y="2006600"/>
          <p14:tracePt t="74102" x="5916613" y="2070100"/>
          <p14:tracePt t="74110" x="5889625" y="2097088"/>
          <p14:tracePt t="74118" x="5880100" y="2133600"/>
          <p14:tracePt t="74128" x="5870575" y="2170113"/>
          <p14:tracePt t="74134" x="5862638" y="2189163"/>
          <p14:tracePt t="74142" x="5843588" y="2216150"/>
          <p14:tracePt t="74174" x="5843588" y="2225675"/>
          <p14:tracePt t="74182" x="5843588" y="2252663"/>
          <p14:tracePt t="74191" x="5834063" y="2270125"/>
          <p14:tracePt t="74198" x="5826125" y="2298700"/>
          <p14:tracePt t="74207" x="5826125" y="2343150"/>
          <p14:tracePt t="74215" x="5807075" y="2362200"/>
          <p14:tracePt t="74222" x="5807075" y="2389188"/>
          <p14:tracePt t="74230" x="5807075" y="2408238"/>
          <p14:tracePt t="74238" x="5807075" y="2416175"/>
          <p14:tracePt t="74246" x="5807075" y="2444750"/>
          <p14:tracePt t="74254" x="5807075" y="2452688"/>
          <p14:tracePt t="74344" x="5807075" y="2462213"/>
          <p14:tracePt t="74352" x="5807075" y="2471738"/>
          <p14:tracePt t="74361" x="5807075" y="2481263"/>
          <p14:tracePt t="74367" x="5807075" y="2489200"/>
          <p14:tracePt t="74376" x="5807075" y="2517775"/>
          <p14:tracePt t="74382" x="5807075" y="2525713"/>
          <p14:tracePt t="74391" x="5807075" y="2544763"/>
          <p14:tracePt t="74399" x="5807075" y="2571750"/>
          <p14:tracePt t="74408" x="5797550" y="2589213"/>
          <p14:tracePt t="74414" x="5797550" y="2617788"/>
          <p14:tracePt t="74425" x="5789613" y="2644775"/>
          <p14:tracePt t="74430" x="5789613" y="2654300"/>
          <p14:tracePt t="74440" x="5789613" y="2671763"/>
          <p14:tracePt t="74446" x="5789613" y="2681288"/>
          <p14:tracePt t="74454" x="5789613" y="2708275"/>
          <p14:tracePt t="74471" x="5789613" y="2717800"/>
          <p14:tracePt t="74478" x="5789613" y="2727325"/>
          <p14:tracePt t="74486" x="5789613" y="2735263"/>
          <p14:tracePt t="74494" x="5780088" y="2754313"/>
          <p14:tracePt t="74503" x="5780088" y="2763838"/>
          <p14:tracePt t="74510" x="5761038" y="2790825"/>
          <p14:tracePt t="74518" x="5743575" y="2844800"/>
          <p14:tracePt t="74526" x="5724525" y="2881313"/>
          <p14:tracePt t="74534" x="5707063" y="2927350"/>
          <p14:tracePt t="74542" x="5661025" y="3000375"/>
          <p14:tracePt t="74550" x="5624513" y="3082925"/>
          <p14:tracePt t="74558" x="5607050" y="3119438"/>
          <p14:tracePt t="74566" x="5570538" y="3173413"/>
          <p14:tracePt t="74573" x="5543550" y="3236913"/>
          <p14:tracePt t="74582" x="5534025" y="3282950"/>
          <p14:tracePt t="74590" x="5497513" y="3328988"/>
          <p14:tracePt t="74598" x="5487988" y="3346450"/>
          <p14:tracePt t="74607" x="5487988" y="3382963"/>
          <p14:tracePt t="74614" x="5487988" y="3411538"/>
          <p14:tracePt t="74622" x="5470525" y="3438525"/>
          <p14:tracePt t="74646" x="5470525" y="3455988"/>
          <p14:tracePt t="74663" x="5470525" y="3465513"/>
          <p14:tracePt t="74687" x="5461000" y="3475038"/>
          <p14:tracePt t="74702" x="5461000" y="3482975"/>
          <p14:tracePt t="74710" x="5461000" y="3502025"/>
          <p14:tracePt t="74718" x="5451475" y="3502025"/>
          <p14:tracePt t="74726" x="5441950" y="3519488"/>
          <p14:tracePt t="74742" x="5424488" y="3565525"/>
          <p14:tracePt t="74766" x="5414963" y="3584575"/>
          <p14:tracePt t="74774" x="5414963" y="3592513"/>
          <p14:tracePt t="74782" x="5405438" y="3611563"/>
          <p14:tracePt t="74790" x="5405438" y="3621088"/>
          <p14:tracePt t="74798" x="5397500" y="3648075"/>
          <p14:tracePt t="74807" x="5378450" y="3665538"/>
          <p14:tracePt t="74815" x="5368925" y="3675063"/>
          <p14:tracePt t="74822" x="5368925" y="3702050"/>
          <p14:tracePt t="74830" x="5360988" y="3721100"/>
          <p14:tracePt t="74840" x="5360988" y="3738563"/>
          <p14:tracePt t="74847" x="5351463" y="3738563"/>
          <p14:tracePt t="74860" x="5341938" y="3738563"/>
          <p14:tracePt t="74864" x="5334000" y="3748088"/>
          <p14:tracePt t="74880" x="5324475" y="3757613"/>
          <p14:tracePt t="74887" x="5324475" y="3767138"/>
          <p14:tracePt t="74894" x="5314950" y="3784600"/>
          <p14:tracePt t="74902" x="5297488" y="3784600"/>
          <p14:tracePt t="74911" x="5287963" y="3794125"/>
          <p14:tracePt t="74921" x="5278438" y="3803650"/>
          <p14:tracePt t="74926" x="5260975" y="3830638"/>
          <p14:tracePt t="74934" x="5251450" y="3830638"/>
          <p14:tracePt t="74942" x="5241925" y="3848100"/>
          <p14:tracePt t="74950" x="5232400" y="3857625"/>
          <p14:tracePt t="74966" x="5224463" y="3894138"/>
          <p14:tracePt t="74974" x="5205413" y="3911600"/>
          <p14:tracePt t="74994" x="5195888" y="3921125"/>
          <p14:tracePt t="75000" x="5187950" y="3940175"/>
          <p14:tracePt t="75010" x="5187950" y="3957638"/>
          <p14:tracePt t="75015" x="5159375" y="3984625"/>
          <p14:tracePt t="75022" x="5159375" y="4003675"/>
          <p14:tracePt t="75030" x="5151438" y="4013200"/>
          <p14:tracePt t="75039" x="5132388" y="4040188"/>
          <p14:tracePt t="75046" x="5114925" y="4057650"/>
          <p14:tracePt t="75055" x="5068888" y="4103688"/>
          <p14:tracePt t="75062" x="5041900" y="4130675"/>
          <p14:tracePt t="75071" x="5005388" y="4149725"/>
          <p14:tracePt t="75079" x="4986338" y="4167188"/>
          <p14:tracePt t="75089" x="4959350" y="4176713"/>
          <p14:tracePt t="75096" x="4949825" y="4176713"/>
          <p14:tracePt t="75104" x="4932363" y="4195763"/>
          <p14:tracePt t="75472" x="4922838" y="4203700"/>
          <p14:tracePt t="75478" x="4905375" y="4213225"/>
          <p14:tracePt t="75494" x="4895850" y="4232275"/>
          <p14:tracePt t="75502" x="4868863" y="4249738"/>
          <p14:tracePt t="75510" x="4859338" y="4249738"/>
          <p14:tracePt t="75518" x="4840288" y="4268788"/>
          <p14:tracePt t="75528" x="4795838" y="4303713"/>
          <p14:tracePt t="75535" x="4786313" y="4303713"/>
          <p14:tracePt t="76216" x="4776788" y="4313238"/>
          <p14:tracePt t="76230" x="4786313" y="4332288"/>
          <p14:tracePt t="76367" x="4803775" y="4340225"/>
          <p14:tracePt t="76400" x="4813300" y="4349750"/>
          <p14:tracePt t="76424" x="4822825" y="4359275"/>
          <p14:tracePt t="76806" x="4832350" y="4368800"/>
          <p14:tracePt t="76824" x="4832350" y="4376738"/>
          <p14:tracePt t="79875" x="4840288" y="4386263"/>
          <p14:tracePt t="79890" x="4849813" y="4386263"/>
          <p14:tracePt t="79895" x="4886325" y="4386263"/>
          <p14:tracePt t="79902" x="4941888" y="4359275"/>
          <p14:tracePt t="79910" x="4968875" y="4349750"/>
          <p14:tracePt t="79920" x="4995863" y="4322763"/>
          <p14:tracePt t="80244" x="5014913" y="4303713"/>
          <p14:tracePt t="80249" x="5041900" y="4295775"/>
          <p14:tracePt t="80259" x="5059363" y="4276725"/>
          <p14:tracePt t="80264" x="5068888" y="4268788"/>
          <p14:tracePt t="80274" x="5086350" y="4232275"/>
          <p14:tracePt t="80278" x="5105400" y="4213225"/>
          <p14:tracePt t="80286" x="5114925" y="4203700"/>
          <p14:tracePt t="80294" x="5114925" y="4186238"/>
          <p14:tracePt t="80302" x="5122863" y="4167188"/>
          <p14:tracePt t="80310" x="5151438" y="4122738"/>
          <p14:tracePt t="80318" x="5159375" y="4103688"/>
          <p14:tracePt t="80334" x="5159375" y="4094163"/>
          <p14:tracePt t="80342" x="5159375" y="4076700"/>
          <p14:tracePt t="80350" x="5168900" y="4040188"/>
          <p14:tracePt t="80358" x="5168900" y="4030663"/>
          <p14:tracePt t="80374" x="5168900" y="4013200"/>
          <p14:tracePt t="80382" x="5195888" y="3994150"/>
          <p14:tracePt t="80390" x="5195888" y="3984625"/>
          <p14:tracePt t="80398" x="5195888" y="3976688"/>
          <p14:tracePt t="80407" x="5195888" y="3967163"/>
          <p14:tracePt t="80414" x="5195888" y="3957638"/>
          <p14:tracePt t="80518" x="5187950" y="3948113"/>
          <p14:tracePt t="80526" x="5132388" y="3948113"/>
          <p14:tracePt t="80534" x="5078413" y="3948113"/>
          <p14:tracePt t="80542" x="4959350" y="3940175"/>
          <p14:tracePt t="80550" x="4868863" y="3921125"/>
          <p14:tracePt t="80558" x="4713288" y="3867150"/>
          <p14:tracePt t="80566" x="4603750" y="3840163"/>
          <p14:tracePt t="80575" x="4521200" y="3784600"/>
          <p14:tracePt t="80582" x="4394200" y="3748088"/>
          <p14:tracePt t="80591" x="4311650" y="3721100"/>
          <p14:tracePt t="80598" x="4194175" y="3684588"/>
          <p14:tracePt t="80606" x="4138613" y="3665538"/>
          <p14:tracePt t="80614" x="4057650" y="3657600"/>
          <p14:tracePt t="80625" x="3984625" y="3657600"/>
          <p14:tracePt t="80631" x="3875088" y="3648075"/>
          <p14:tracePt t="80643" x="3783013" y="3621088"/>
          <p14:tracePt t="80646" x="3646488" y="3602038"/>
          <p14:tracePt t="80654" x="3556000" y="3584575"/>
          <p14:tracePt t="80662" x="3519488" y="3584575"/>
          <p14:tracePt t="80671" x="3400425" y="3575050"/>
          <p14:tracePt t="80678" x="3281363" y="3519488"/>
          <p14:tracePt t="80686" x="3190875" y="3502025"/>
          <p14:tracePt t="80694" x="3144838" y="3482975"/>
          <p14:tracePt t="80702" x="3117850" y="3475038"/>
          <p14:tracePt t="80710" x="3100388" y="3465513"/>
          <p14:tracePt t="80838" x="3081338" y="3465513"/>
          <p14:tracePt t="80846" x="3035300" y="3465513"/>
          <p14:tracePt t="80856" x="2981325" y="3465513"/>
          <p14:tracePt t="80862" x="2908300" y="3446463"/>
          <p14:tracePt t="80870" x="2808288" y="3419475"/>
          <p14:tracePt t="80878" x="2752725" y="3411538"/>
          <p14:tracePt t="80887" x="2679700" y="3411538"/>
          <p14:tracePt t="80894" x="2643188" y="3402013"/>
          <p14:tracePt t="80902" x="2616200" y="3402013"/>
          <p14:tracePt t="80910" x="2598738" y="3392488"/>
          <p14:tracePt t="80918" x="2579688" y="3392488"/>
          <p14:tracePt t="81024" x="2570163" y="3392488"/>
          <p14:tracePt t="81042" x="2562225" y="3392488"/>
          <p14:tracePt t="81046" x="2543175" y="3392488"/>
          <p14:tracePt t="81190" x="2533650" y="3392488"/>
          <p14:tracePt t="81198" x="2525713" y="3392488"/>
          <p14:tracePt t="81207" x="2506663" y="3402013"/>
          <p14:tracePt t="81224" x="2498725" y="3411538"/>
          <p14:tracePt t="81231" x="2479675" y="3429000"/>
          <p14:tracePt t="81247" x="2479675" y="3438525"/>
          <p14:tracePt t="81258" x="2479675" y="3446463"/>
          <p14:tracePt t="81271" x="2479675" y="3455988"/>
          <p14:tracePt t="81278" x="2479675" y="3482975"/>
          <p14:tracePt t="81286" x="2479675" y="3492500"/>
          <p14:tracePt t="81558" x="2479675" y="3502025"/>
          <p14:tracePt t="81607" x="2452688" y="3502025"/>
          <p14:tracePt t="81615" x="2433638" y="3502025"/>
          <p14:tracePt t="81625" x="2389188" y="3502025"/>
          <p14:tracePt t="81631" x="2379663" y="3502025"/>
          <p14:tracePt t="81642" x="2360613" y="3502025"/>
          <p14:tracePt t="81647" x="2352675" y="3502025"/>
          <p14:tracePt t="81663" x="2324100" y="3502025"/>
          <p14:tracePt t="81816" x="2324100" y="3482975"/>
          <p14:tracePt t="81825" x="2425700" y="3482975"/>
          <p14:tracePt t="81832" x="2552700" y="3465513"/>
          <p14:tracePt t="81845" x="2698750" y="3465513"/>
          <p14:tracePt t="81846" x="2881313" y="3465513"/>
          <p14:tracePt t="81854" x="3100388" y="3465513"/>
          <p14:tracePt t="81862" x="3327400" y="3465513"/>
          <p14:tracePt t="81870" x="3592513" y="3465513"/>
          <p14:tracePt t="81878" x="3765550" y="3465513"/>
          <p14:tracePt t="81888" x="4021138" y="3465513"/>
          <p14:tracePt t="81894" x="4165600" y="3465513"/>
          <p14:tracePt t="81902" x="4357688" y="3465513"/>
          <p14:tracePt t="81910" x="4467225" y="3465513"/>
          <p14:tracePt t="81920" x="4576763" y="3465513"/>
          <p14:tracePt t="81926" x="4622800" y="3465513"/>
          <p14:tracePt t="81934" x="4640263" y="3465513"/>
          <p14:tracePt t="81942" x="4649788" y="3465513"/>
          <p14:tracePt t="81974" x="4659313" y="3465513"/>
          <p14:tracePt t="81984" x="4667250" y="3455988"/>
          <p14:tracePt t="82000" x="4686300" y="3455988"/>
          <p14:tracePt t="82010" x="4722813" y="3438525"/>
          <p14:tracePt t="82016" x="4740275" y="3429000"/>
          <p14:tracePt t="82026" x="4767263" y="3429000"/>
          <p14:tracePt t="82031" x="4803775" y="3429000"/>
          <p14:tracePt t="82043" x="4832350" y="3429000"/>
          <p14:tracePt t="82045" x="4859338" y="3419475"/>
          <p14:tracePt t="82062" x="4876800" y="3419475"/>
          <p14:tracePt t="82070" x="4922838" y="3411538"/>
          <p14:tracePt t="82190" x="4932363" y="3411538"/>
          <p14:tracePt t="82199" x="4959350" y="3411538"/>
          <p14:tracePt t="82207" x="4968875" y="3411538"/>
          <p14:tracePt t="82215" x="4986338" y="3411538"/>
          <p14:tracePt t="82226" x="5005388" y="3411538"/>
          <p14:tracePt t="82231" x="5049838" y="3411538"/>
          <p14:tracePt t="82242" x="5059363" y="3411538"/>
          <p14:tracePt t="82246" x="5086350" y="3411538"/>
          <p14:tracePt t="82262" x="5105400" y="3411538"/>
          <p14:tracePt t="82270" x="5114925" y="3419475"/>
          <p14:tracePt t="82310" x="5122863" y="3429000"/>
          <p14:tracePt t="82358" x="5141913" y="3429000"/>
          <p14:tracePt t="82366" x="5151438" y="3429000"/>
          <p14:tracePt t="82374" x="5178425" y="3438525"/>
          <p14:tracePt t="82382" x="5214938" y="3438525"/>
          <p14:tracePt t="82390" x="5232400" y="3438525"/>
          <p14:tracePt t="82398" x="5278438" y="3446463"/>
          <p14:tracePt t="82407" x="5305425" y="3446463"/>
          <p14:tracePt t="82414" x="5341938" y="3455988"/>
          <p14:tracePt t="82423" x="5378450" y="3455988"/>
          <p14:tracePt t="82430" x="5397500" y="3475038"/>
          <p14:tracePt t="82439" x="5414963" y="3475038"/>
          <p14:tracePt t="82582" x="5387975" y="3502025"/>
          <p14:tracePt t="82590" x="5287963" y="3511550"/>
          <p14:tracePt t="82598" x="5195888" y="3538538"/>
          <p14:tracePt t="82606" x="5049838" y="3538538"/>
          <p14:tracePt t="82614" x="4922838" y="3556000"/>
          <p14:tracePt t="82623" x="4795838" y="3556000"/>
          <p14:tracePt t="82630" x="4649788" y="3556000"/>
          <p14:tracePt t="82638" x="4513263" y="3529013"/>
          <p14:tracePt t="82646" x="4348163" y="3519488"/>
          <p14:tracePt t="82654" x="4221163" y="3502025"/>
          <p14:tracePt t="82662" x="4148138" y="3475038"/>
          <p14:tracePt t="82670" x="4048125" y="3475038"/>
          <p14:tracePt t="82678" x="3992563" y="3465513"/>
          <p14:tracePt t="82686" x="3938588" y="3465513"/>
          <p14:tracePt t="82694" x="3883025" y="3465513"/>
          <p14:tracePt t="82704" x="3846513" y="3465513"/>
          <p14:tracePt t="82711" x="3792538" y="3465513"/>
          <p14:tracePt t="82719" x="3738563" y="3465513"/>
          <p14:tracePt t="82727" x="3646488" y="3465513"/>
          <p14:tracePt t="82735" x="3573463" y="3465513"/>
          <p14:tracePt t="82742" x="3519488" y="3465513"/>
          <p14:tracePt t="82751" x="3463925" y="3465513"/>
          <p14:tracePt t="82758" x="3419475" y="3465513"/>
          <p14:tracePt t="82766" x="3363913" y="3465513"/>
          <p14:tracePt t="82775" x="3309938" y="3455988"/>
          <p14:tracePt t="82783" x="3273425" y="3455988"/>
          <p14:tracePt t="82792" x="3217863" y="3438525"/>
          <p14:tracePt t="82799" x="3200400" y="3438525"/>
          <p14:tracePt t="82807" x="3163888" y="3419475"/>
          <p14:tracePt t="82815" x="3144838" y="3419475"/>
          <p14:tracePt t="82824" x="3127375" y="3419475"/>
          <p14:tracePt t="82831" x="3108325" y="3419475"/>
          <p14:tracePt t="82839" x="3090863" y="3419475"/>
          <p14:tracePt t="82846" x="3044825" y="3419475"/>
          <p14:tracePt t="82854" x="3008313" y="3411538"/>
          <p14:tracePt t="82862" x="2981325" y="3411538"/>
          <p14:tracePt t="82875" x="2908300" y="3402013"/>
          <p14:tracePt t="82878" x="2862263" y="3402013"/>
          <p14:tracePt t="82886" x="2781300" y="3382963"/>
          <p14:tracePt t="82894" x="2725738" y="3382963"/>
          <p14:tracePt t="82902" x="2643188" y="3355975"/>
          <p14:tracePt t="82910" x="2570163" y="3346450"/>
          <p14:tracePt t="82919" x="2506663" y="3338513"/>
          <p14:tracePt t="82928" x="2470150" y="3319463"/>
          <p14:tracePt t="82937" x="2443163" y="3302000"/>
          <p14:tracePt t="82942" x="2433638" y="3302000"/>
          <p14:tracePt t="82950" x="2425700" y="3302000"/>
          <p14:tracePt t="82990" x="2406650" y="3302000"/>
          <p14:tracePt t="82998" x="2379663" y="3302000"/>
          <p14:tracePt t="83006" x="2333625" y="3302000"/>
          <p14:tracePt t="83014" x="2306638" y="3302000"/>
          <p14:tracePt t="83023" x="2251075" y="3302000"/>
          <p14:tracePt t="83030" x="2179638" y="3302000"/>
          <p14:tracePt t="83038" x="2106613" y="3302000"/>
          <p14:tracePt t="83046" x="2024063" y="3273425"/>
          <p14:tracePt t="83054" x="2005013" y="3273425"/>
          <p14:tracePt t="83062" x="1968500" y="3273425"/>
          <p14:tracePt t="83070" x="1960563" y="3273425"/>
          <p14:tracePt t="83078" x="1951038" y="3273425"/>
          <p14:tracePt t="83151" x="1951038" y="3265488"/>
          <p14:tracePt t="83168" x="1951038" y="3255963"/>
          <p14:tracePt t="83199" x="1951038" y="3236913"/>
          <p14:tracePt t="83208" x="1968500" y="3236913"/>
          <p14:tracePt t="83218" x="1978025" y="3236913"/>
          <p14:tracePt t="83224" x="2014538" y="3228975"/>
          <p14:tracePt t="83231" x="2024063" y="3228975"/>
          <p14:tracePt t="83242" x="2051050" y="3228975"/>
          <p14:tracePt t="83248" x="2087563" y="3228975"/>
          <p14:tracePt t="83254" x="2114550" y="3228975"/>
          <p14:tracePt t="83262" x="2170113" y="3228975"/>
          <p14:tracePt t="83270" x="2224088" y="3228975"/>
          <p14:tracePt t="83278" x="2297113" y="3228975"/>
          <p14:tracePt t="83286" x="2370138" y="3228975"/>
          <p14:tracePt t="83294" x="2443163" y="3228975"/>
          <p14:tracePt t="83302" x="2543175" y="3228975"/>
          <p14:tracePt t="83310" x="2652713" y="3228975"/>
          <p14:tracePt t="83318" x="2744788" y="3228975"/>
          <p14:tracePt t="83326" x="2852738" y="3228975"/>
          <p14:tracePt t="83334" x="2962275" y="3228975"/>
          <p14:tracePt t="83342" x="3090863" y="3228975"/>
          <p14:tracePt t="83350" x="3217863" y="3228975"/>
          <p14:tracePt t="83358" x="3346450" y="3228975"/>
          <p14:tracePt t="83366" x="3436938" y="3228975"/>
          <p14:tracePt t="83374" x="3546475" y="3228975"/>
          <p14:tracePt t="83382" x="3636963" y="3228975"/>
          <p14:tracePt t="83390" x="3709988" y="3228975"/>
          <p14:tracePt t="83398" x="3819525" y="3228975"/>
          <p14:tracePt t="83407" x="3892550" y="3228975"/>
          <p14:tracePt t="83414" x="3948113" y="3228975"/>
          <p14:tracePt t="83424" x="4029075" y="3228975"/>
          <p14:tracePt t="83430" x="4065588" y="3228975"/>
          <p14:tracePt t="83440" x="4121150" y="3228975"/>
          <p14:tracePt t="83446" x="4175125" y="3228975"/>
          <p14:tracePt t="83454" x="4221163" y="3228975"/>
          <p14:tracePt t="83462" x="4275138" y="3228975"/>
          <p14:tracePt t="83470" x="4311650" y="3228975"/>
          <p14:tracePt t="83479" x="4348163" y="3228975"/>
          <p14:tracePt t="83486" x="4384675" y="3228975"/>
          <p14:tracePt t="83495" x="4413250" y="3228975"/>
          <p14:tracePt t="83502" x="4440238" y="3228975"/>
          <p14:tracePt t="83510" x="4457700" y="3228975"/>
          <p14:tracePt t="83518" x="4476750" y="3228975"/>
          <p14:tracePt t="83528" x="4484688" y="3228975"/>
          <p14:tracePt t="83535" x="4521200" y="3228975"/>
          <p14:tracePt t="83547" x="4530725" y="3228975"/>
          <p14:tracePt t="83550" x="4549775" y="3228975"/>
          <p14:tracePt t="83560" x="4576763" y="3228975"/>
          <p14:tracePt t="83577" x="4613275" y="3228975"/>
          <p14:tracePt t="83584" x="4649788" y="3228975"/>
          <p14:tracePt t="83594" x="4676775" y="3228975"/>
          <p14:tracePt t="83599" x="4713288" y="3228975"/>
          <p14:tracePt t="83611" x="4759325" y="3228975"/>
          <p14:tracePt t="83615" x="4776788" y="3228975"/>
          <p14:tracePt t="83625" x="4803775" y="3228975"/>
          <p14:tracePt t="83631" x="4813300" y="3228975"/>
          <p14:tracePt t="83643" x="4840288" y="3228975"/>
          <p14:tracePt t="83647" x="4859338" y="3246438"/>
          <p14:tracePt t="83695" x="4868863" y="3246438"/>
          <p14:tracePt t="83703" x="4886325" y="3246438"/>
          <p14:tracePt t="83711" x="4895850" y="3246438"/>
          <p14:tracePt t="83719" x="4932363" y="3246438"/>
          <p14:tracePt t="83727" x="4959350" y="3246438"/>
          <p14:tracePt t="83735" x="4986338" y="3246438"/>
          <p14:tracePt t="83743" x="5005388" y="3246438"/>
          <p14:tracePt t="83750" x="5032375" y="3255963"/>
          <p14:tracePt t="83758" x="5049838" y="3273425"/>
          <p14:tracePt t="83767" x="5095875" y="3282950"/>
          <p14:tracePt t="83783" x="5114925" y="3302000"/>
          <p14:tracePt t="83919" x="5114925" y="3309938"/>
          <p14:tracePt t="83935" x="5114925" y="3338513"/>
          <p14:tracePt t="83943" x="5114925" y="3346450"/>
          <p14:tracePt t="83951" x="5114925" y="3355975"/>
          <p14:tracePt t="83960" x="5114925" y="3375025"/>
          <p14:tracePt t="83966" x="5114925" y="3382963"/>
          <p14:tracePt t="83974" x="5114925" y="3392488"/>
          <p14:tracePt t="84006" x="5114925" y="3411538"/>
          <p14:tracePt t="84014" x="5114925" y="3419475"/>
          <p14:tracePt t="84048" x="5114925" y="3429000"/>
          <p14:tracePt t="84070" x="5114925" y="3438525"/>
          <p14:tracePt t="84151" x="5122863" y="3446463"/>
          <p14:tracePt t="84176" x="5132388" y="3446463"/>
          <p14:tracePt t="84184" x="5141913" y="3446463"/>
          <p14:tracePt t="84199" x="5168900" y="3446463"/>
          <p14:tracePt t="84207" x="5214938" y="3446463"/>
          <p14:tracePt t="84215" x="5224463" y="3446463"/>
          <p14:tracePt t="84225" x="5232400" y="3446463"/>
          <p14:tracePt t="84232" x="5278438" y="3446463"/>
          <p14:tracePt t="84241" x="5305425" y="3446463"/>
          <p14:tracePt t="84248" x="5324475" y="3446463"/>
          <p14:tracePt t="84254" x="5351463" y="3446463"/>
          <p14:tracePt t="84262" x="5360988" y="3446463"/>
          <p14:tracePt t="84270" x="5378450" y="3465513"/>
          <p14:tracePt t="84279" x="5397500" y="3465513"/>
          <p14:tracePt t="84286" x="5405438" y="3465513"/>
          <p14:tracePt t="84302" x="5414963" y="3465513"/>
          <p14:tracePt t="84310" x="5424488" y="3465513"/>
          <p14:tracePt t="84326" x="5434013" y="3465513"/>
          <p14:tracePt t="84342" x="5441950" y="3465513"/>
          <p14:tracePt t="84687" x="5424488" y="3465513"/>
          <p14:tracePt t="85398" x="5405438" y="3475038"/>
          <p14:tracePt t="85406" x="5397500" y="3475038"/>
          <p14:tracePt t="85414" x="5378450" y="3482975"/>
          <p14:tracePt t="85423" x="5351463" y="3511550"/>
          <p14:tracePt t="85431" x="5341938" y="3511550"/>
          <p14:tracePt t="85441" x="5314950" y="3519488"/>
          <p14:tracePt t="85446" x="5305425" y="3519488"/>
          <p14:tracePt t="85455" x="5278438" y="3529013"/>
          <p14:tracePt t="85463" x="5268913" y="3529013"/>
          <p14:tracePt t="85471" x="5260975" y="3538538"/>
          <p14:tracePt t="85479" x="5251450" y="3548063"/>
          <p14:tracePt t="85534" x="5241925" y="3548063"/>
          <p14:tracePt t="85542" x="5224463" y="3556000"/>
          <p14:tracePt t="85558" x="5178425" y="3556000"/>
          <p14:tracePt t="85567" x="5141913" y="3556000"/>
          <p14:tracePt t="85574" x="5086350" y="3565525"/>
          <p14:tracePt t="85582" x="5014913" y="3565525"/>
          <p14:tracePt t="85590" x="4932363" y="3565525"/>
          <p14:tracePt t="85598" x="4822825" y="3565525"/>
          <p14:tracePt t="85606" x="4749800" y="3565525"/>
          <p14:tracePt t="85614" x="4659313" y="3565525"/>
          <p14:tracePt t="85623" x="4567238" y="3565525"/>
          <p14:tracePt t="85630" x="4494213" y="3565525"/>
          <p14:tracePt t="85639" x="4440238" y="3565525"/>
          <p14:tracePt t="85646" x="4384675" y="3565525"/>
          <p14:tracePt t="85654" x="4321175" y="3565525"/>
          <p14:tracePt t="85662" x="4294188" y="3565525"/>
          <p14:tracePt t="85670" x="4284663" y="3565525"/>
          <p14:tracePt t="85678" x="4275138" y="3565525"/>
          <p14:tracePt t="85694" x="4238625" y="3565525"/>
          <p14:tracePt t="85702" x="4202113" y="3565525"/>
          <p14:tracePt t="85710" x="4194175" y="3565525"/>
          <p14:tracePt t="85718" x="4157663" y="3565525"/>
          <p14:tracePt t="85726" x="4102100" y="3565525"/>
          <p14:tracePt t="85734" x="4048125" y="3565525"/>
          <p14:tracePt t="85742" x="3992563" y="3565525"/>
          <p14:tracePt t="85751" x="3919538" y="3565525"/>
          <p14:tracePt t="85758" x="3846513" y="3565525"/>
          <p14:tracePt t="85766" x="3775075" y="3565525"/>
          <p14:tracePt t="85774" x="3665538" y="3565525"/>
          <p14:tracePt t="85782" x="3582988" y="3565525"/>
          <p14:tracePt t="85790" x="3509963" y="3565525"/>
          <p14:tracePt t="85798" x="3400425" y="3565525"/>
          <p14:tracePt t="85807" x="3309938" y="3565525"/>
          <p14:tracePt t="85814" x="3200400" y="3565525"/>
          <p14:tracePt t="85823" x="3144838" y="3565525"/>
          <p14:tracePt t="85830" x="3071813" y="3565525"/>
          <p14:tracePt t="85839" x="3027363" y="3565525"/>
          <p14:tracePt t="85846" x="2971800" y="3565525"/>
          <p14:tracePt t="85854" x="2898775" y="3565525"/>
          <p14:tracePt t="85862" x="2844800" y="3565525"/>
          <p14:tracePt t="85877" x="2771775" y="3565525"/>
          <p14:tracePt t="85879" x="2679700" y="3584575"/>
          <p14:tracePt t="85887" x="2598738" y="3584575"/>
          <p14:tracePt t="85895" x="2525713" y="3584575"/>
          <p14:tracePt t="85903" x="2433638" y="3584575"/>
          <p14:tracePt t="85911" x="2343150" y="3584575"/>
          <p14:tracePt t="85919" x="2251075" y="3584575"/>
          <p14:tracePt t="85927" x="2160588" y="3584575"/>
          <p14:tracePt t="85935" x="2087563" y="3584575"/>
          <p14:tracePt t="85943" x="2041525" y="3584575"/>
          <p14:tracePt t="85952" x="1987550" y="3584575"/>
          <p14:tracePt t="85958" x="1960563" y="3584575"/>
          <p14:tracePt t="85966" x="1931988" y="3584575"/>
          <p14:tracePt t="85974" x="1914525" y="3584575"/>
          <p14:tracePt t="85982" x="1887538" y="3584575"/>
          <p14:tracePt t="85990" x="1878013" y="3584575"/>
          <p14:tracePt t="85998" x="1868488" y="3584575"/>
          <p14:tracePt t="86006" x="1841500" y="3584575"/>
          <p14:tracePt t="86014" x="1831975" y="3584575"/>
          <p14:tracePt t="86023" x="1824038" y="3584575"/>
          <p14:tracePt t="86030" x="1814513" y="3584575"/>
          <p14:tracePt t="86040" x="1804988" y="3584575"/>
          <p14:tracePt t="86046" x="1795463" y="3584575"/>
          <p14:tracePt t="86054" x="1787525" y="3584575"/>
          <p14:tracePt t="86187" x="1814513" y="3584575"/>
          <p14:tracePt t="86191" x="1868488" y="3584575"/>
          <p14:tracePt t="86199" x="1960563" y="3584575"/>
          <p14:tracePt t="86207" x="2024063" y="3584575"/>
          <p14:tracePt t="86214" x="2097088" y="3584575"/>
          <p14:tracePt t="86224" x="2151063" y="3584575"/>
          <p14:tracePt t="86230" x="2224088" y="3584575"/>
          <p14:tracePt t="86239" x="2279650" y="3584575"/>
          <p14:tracePt t="86247" x="2324100" y="3584575"/>
          <p14:tracePt t="86254" x="2360613" y="3584575"/>
          <p14:tracePt t="86262" x="2416175" y="3584575"/>
          <p14:tracePt t="86270" x="2462213" y="3584575"/>
          <p14:tracePt t="86278" x="2516188" y="3584575"/>
          <p14:tracePt t="86286" x="2589213" y="3584575"/>
          <p14:tracePt t="86294" x="2662238" y="3584575"/>
          <p14:tracePt t="86303" x="2735263" y="3584575"/>
          <p14:tracePt t="86310" x="2844800" y="3584575"/>
          <p14:tracePt t="86318" x="2935288" y="3584575"/>
          <p14:tracePt t="86326" x="3063875" y="3584575"/>
          <p14:tracePt t="86334" x="3208338" y="3584575"/>
          <p14:tracePt t="86342" x="3354388" y="3584575"/>
          <p14:tracePt t="86350" x="3500438" y="3584575"/>
          <p14:tracePt t="86358" x="3646488" y="3584575"/>
          <p14:tracePt t="86368" x="3810000" y="3584575"/>
          <p14:tracePt t="86375" x="3956050" y="3584575"/>
          <p14:tracePt t="86387" x="4121150" y="3584575"/>
          <p14:tracePt t="86391" x="4248150" y="3584575"/>
          <p14:tracePt t="86399" x="4376738" y="3584575"/>
          <p14:tracePt t="86408" x="4503738" y="3584575"/>
          <p14:tracePt t="86416" x="4594225" y="3584575"/>
          <p14:tracePt t="86425" x="4703763" y="3584575"/>
          <p14:tracePt t="86431" x="4776788" y="3584575"/>
          <p14:tracePt t="86443" x="4868863" y="3584575"/>
          <p14:tracePt t="86447" x="4922838" y="3584575"/>
          <p14:tracePt t="86455" x="5014913" y="3584575"/>
          <p14:tracePt t="86463" x="5086350" y="3584575"/>
          <p14:tracePt t="86471" x="5168900" y="3584575"/>
          <p14:tracePt t="86479" x="5224463" y="3584575"/>
          <p14:tracePt t="86487" x="5260975" y="3584575"/>
          <p14:tracePt t="86495" x="5324475" y="3584575"/>
          <p14:tracePt t="86503" x="5378450" y="3584575"/>
          <p14:tracePt t="86511" x="5397500" y="3584575"/>
          <p14:tracePt t="86519" x="5451475" y="3584575"/>
          <p14:tracePt t="86527" x="5507038" y="3602038"/>
          <p14:tracePt t="86534" x="5570538" y="3602038"/>
          <p14:tracePt t="86544" x="5597525" y="3602038"/>
          <p14:tracePt t="86551" x="5616575" y="3611563"/>
          <p14:tracePt t="86558" x="5643563" y="3611563"/>
          <p14:tracePt t="86574" x="5653088" y="3611563"/>
          <p14:tracePt t="87062" x="5680075" y="3611563"/>
          <p14:tracePt t="87070" x="5697538" y="3611563"/>
          <p14:tracePt t="87078" x="5724525" y="3611563"/>
          <p14:tracePt t="87086" x="5743575" y="3611563"/>
          <p14:tracePt t="87094" x="5780088" y="3611563"/>
          <p14:tracePt t="87102" x="5797550" y="3611563"/>
          <p14:tracePt t="87110" x="5853113" y="3611563"/>
          <p14:tracePt t="87118" x="5889625" y="3611563"/>
          <p14:tracePt t="87150" x="5899150" y="3611563"/>
          <p14:tracePt t="87218" x="5907088" y="3602038"/>
          <p14:tracePt t="87279" x="5870575" y="3602038"/>
          <p14:tracePt t="87287" x="5816600" y="3602038"/>
          <p14:tracePt t="87295" x="5761038" y="3602038"/>
          <p14:tracePt t="87303" x="5670550" y="3611563"/>
          <p14:tracePt t="87311" x="5597525" y="3611563"/>
          <p14:tracePt t="87319" x="5507038" y="3611563"/>
          <p14:tracePt t="87327" x="5360988" y="3611563"/>
          <p14:tracePt t="87335" x="5251450" y="3611563"/>
          <p14:tracePt t="87342" x="5105400" y="3611563"/>
          <p14:tracePt t="87351" x="4978400" y="3611563"/>
          <p14:tracePt t="87358" x="4832350" y="3611563"/>
          <p14:tracePt t="87367" x="4667250" y="3611563"/>
          <p14:tracePt t="87374" x="4521200" y="3611563"/>
          <p14:tracePt t="87382" x="4394200" y="3611563"/>
          <p14:tracePt t="87390" x="4267200" y="3611563"/>
          <p14:tracePt t="87398" x="4157663" y="3611563"/>
          <p14:tracePt t="87406" x="4048125" y="3611563"/>
          <p14:tracePt t="87414" x="3938588" y="3611563"/>
          <p14:tracePt t="87422" x="3810000" y="3611563"/>
          <p14:tracePt t="87430" x="3665538" y="3611563"/>
          <p14:tracePt t="87440" x="3536950" y="3611563"/>
          <p14:tracePt t="87446" x="3446463" y="3611563"/>
          <p14:tracePt t="87454" x="3317875" y="3611563"/>
          <p14:tracePt t="87462" x="3190875" y="3611563"/>
          <p14:tracePt t="87470" x="3100388" y="3611563"/>
          <p14:tracePt t="87478" x="2990850" y="3611563"/>
          <p14:tracePt t="87486" x="2935288" y="3611563"/>
          <p14:tracePt t="87494" x="2871788" y="3611563"/>
          <p14:tracePt t="87502" x="2852738" y="3611563"/>
          <p14:tracePt t="87510" x="2844800" y="3611563"/>
          <p14:tracePt t="87518" x="2835275" y="3611563"/>
          <p14:tracePt t="87567" x="2825750" y="3611563"/>
          <p14:tracePt t="87575" x="2817813" y="3611563"/>
          <p14:tracePt t="87583" x="2781300" y="3611563"/>
          <p14:tracePt t="87592" x="2752725" y="3621088"/>
          <p14:tracePt t="87599" x="2725738" y="3621088"/>
          <p14:tracePt t="87607" x="2679700" y="3621088"/>
          <p14:tracePt t="87614" x="2625725" y="3621088"/>
          <p14:tracePt t="87623" x="2570163" y="3621088"/>
          <p14:tracePt t="87630" x="2516188" y="3621088"/>
          <p14:tracePt t="87641" x="2470150" y="3621088"/>
          <p14:tracePt t="87646" x="2416175" y="3621088"/>
          <p14:tracePt t="87656" x="2379663" y="3621088"/>
          <p14:tracePt t="87663" x="2352675" y="3621088"/>
          <p14:tracePt t="87675" x="2306638" y="3621088"/>
          <p14:tracePt t="87677" x="2279650" y="3621088"/>
          <p14:tracePt t="87686" x="2260600" y="3621088"/>
          <p14:tracePt t="87694" x="2251075" y="3621088"/>
          <p14:tracePt t="87702" x="2233613" y="3621088"/>
          <p14:tracePt t="87710" x="2214563" y="3621088"/>
          <p14:tracePt t="87726" x="2206625" y="3621088"/>
          <p14:tracePt t="87734" x="2197100" y="3621088"/>
          <p14:tracePt t="87742" x="2179638" y="3621088"/>
          <p14:tracePt t="87750" x="2170113" y="3621088"/>
          <p14:tracePt t="87759" x="2143125" y="3621088"/>
          <p14:tracePt t="87769" x="2124075" y="3621088"/>
          <p14:tracePt t="87775" x="2097088" y="3621088"/>
          <p14:tracePt t="87783" x="2087563" y="3621088"/>
          <p14:tracePt t="87793" x="2078038" y="3621088"/>
          <p14:tracePt t="89078" x="2097088" y="3621088"/>
          <p14:tracePt t="89086" x="2170113" y="3621088"/>
          <p14:tracePt t="89094" x="2260600" y="3621088"/>
          <p14:tracePt t="89102" x="2370138" y="3621088"/>
          <p14:tracePt t="89110" x="2498725" y="3621088"/>
          <p14:tracePt t="89118" x="2643188" y="3621088"/>
          <p14:tracePt t="89126" x="2771775" y="3621088"/>
          <p14:tracePt t="89134" x="2917825" y="3621088"/>
          <p14:tracePt t="89142" x="3063875" y="3621088"/>
          <p14:tracePt t="89150" x="3190875" y="3621088"/>
          <p14:tracePt t="89158" x="3317875" y="3621088"/>
          <p14:tracePt t="89167" x="3427413" y="3621088"/>
          <p14:tracePt t="89175" x="3563938" y="3621088"/>
          <p14:tracePt t="89183" x="3683000" y="3621088"/>
          <p14:tracePt t="89195" x="3775075" y="3621088"/>
          <p14:tracePt t="89198" x="3883025" y="3621088"/>
          <p14:tracePt t="89207" x="3956050" y="3621088"/>
          <p14:tracePt t="89214" x="4011613" y="3621088"/>
          <p14:tracePt t="89223" x="4084638" y="3621088"/>
          <p14:tracePt t="89230" x="4129088" y="3621088"/>
          <p14:tracePt t="89239" x="4184650" y="3621088"/>
          <p14:tracePt t="89246" x="4257675" y="3621088"/>
          <p14:tracePt t="89254" x="4330700" y="3621088"/>
          <p14:tracePt t="89262" x="4421188" y="3621088"/>
          <p14:tracePt t="89270" x="4494213" y="3621088"/>
          <p14:tracePt t="89278" x="4567238" y="3621088"/>
          <p14:tracePt t="89287" x="4622800" y="3621088"/>
          <p14:tracePt t="89295" x="4703763" y="3621088"/>
          <p14:tracePt t="89303" x="4740275" y="3621088"/>
          <p14:tracePt t="89311" x="4795838" y="3621088"/>
          <p14:tracePt t="89319" x="4840288" y="3621088"/>
          <p14:tracePt t="89327" x="4849813" y="3621088"/>
          <p14:tracePt t="89335" x="4886325" y="3621088"/>
          <p14:tracePt t="89442" x="4895850" y="3621088"/>
          <p14:tracePt t="89462" x="4932363" y="3621088"/>
          <p14:tracePt t="89471" x="4949825" y="3621088"/>
          <p14:tracePt t="89480" x="4978400" y="3621088"/>
          <p14:tracePt t="89486" x="5032375" y="3621088"/>
          <p14:tracePt t="89494" x="5078413" y="3621088"/>
          <p14:tracePt t="89502" x="5132388" y="3621088"/>
          <p14:tracePt t="89510" x="5187950" y="3629025"/>
          <p14:tracePt t="89518" x="5251450" y="3629025"/>
          <p14:tracePt t="89526" x="5305425" y="3629025"/>
          <p14:tracePt t="89534" x="5360988" y="3629025"/>
          <p14:tracePt t="89542" x="5397500" y="3629025"/>
          <p14:tracePt t="89551" x="5434013" y="3629025"/>
          <p14:tracePt t="89558" x="5487988" y="3648075"/>
          <p14:tracePt t="89566" x="5514975" y="3665538"/>
          <p14:tracePt t="89574" x="5561013" y="3665538"/>
          <p14:tracePt t="89582" x="5580063" y="3665538"/>
          <p14:tracePt t="89590" x="5616575" y="3665538"/>
          <p14:tracePt t="89598" x="5624513" y="3665538"/>
          <p14:tracePt t="89606" x="5634038" y="3665538"/>
          <p14:tracePt t="90896" x="5643563" y="3675063"/>
          <p14:tracePt t="94472" x="5534025" y="3675063"/>
          <p14:tracePt t="94478" x="5314950" y="3675063"/>
          <p14:tracePt t="94486" x="5086350" y="3675063"/>
          <p14:tracePt t="94494" x="4913313" y="3675063"/>
          <p14:tracePt t="94502" x="4730750" y="3675063"/>
          <p14:tracePt t="94510" x="4586288" y="3665538"/>
          <p14:tracePt t="94518" x="4467225" y="3648075"/>
          <p14:tracePt t="94526" x="4357688" y="3621088"/>
          <p14:tracePt t="94534" x="4303713" y="3621088"/>
          <p14:tracePt t="94542" x="4284663" y="3621088"/>
          <p14:tracePt t="94550" x="4267200" y="3602038"/>
          <p14:tracePt t="94599" x="4230688" y="3602038"/>
          <p14:tracePt t="94607" x="4175125" y="3621088"/>
          <p14:tracePt t="94616" x="4084638" y="3629025"/>
          <p14:tracePt t="94625" x="3984625" y="3657600"/>
          <p14:tracePt t="94630" x="3892550" y="3657600"/>
          <p14:tracePt t="94640" x="3765550" y="3675063"/>
          <p14:tracePt t="94646" x="3656013" y="3675063"/>
          <p14:tracePt t="94656" x="3527425" y="3675063"/>
          <p14:tracePt t="94662" x="3436938" y="3675063"/>
          <p14:tracePt t="94670" x="3363913" y="3675063"/>
          <p14:tracePt t="94678" x="3273425" y="3675063"/>
          <p14:tracePt t="94686" x="3217863" y="3675063"/>
          <p14:tracePt t="94694" x="3200400" y="3675063"/>
          <p14:tracePt t="94703" x="3163888" y="3675063"/>
          <p14:tracePt t="94727" x="3154363" y="3675063"/>
          <p14:tracePt t="94766" x="3144838" y="3675063"/>
          <p14:tracePt t="94782" x="3117850" y="3675063"/>
          <p14:tracePt t="94790" x="3108325" y="3675063"/>
          <p14:tracePt t="94798" x="3081338" y="3675063"/>
          <p14:tracePt t="94806" x="3054350" y="3675063"/>
          <p14:tracePt t="94814" x="2998788" y="3694113"/>
          <p14:tracePt t="94822" x="2971800" y="3694113"/>
          <p14:tracePt t="94830" x="2925763" y="3694113"/>
          <p14:tracePt t="94839" x="2908300" y="3694113"/>
          <p14:tracePt t="94846" x="2871788" y="3694113"/>
          <p14:tracePt t="94855" x="2852738" y="3694113"/>
          <p14:tracePt t="94862" x="2825750" y="3694113"/>
          <p14:tracePt t="94870" x="2808288" y="3694113"/>
          <p14:tracePt t="94880" x="2762250" y="3694113"/>
          <p14:tracePt t="94893" x="2735263" y="3694113"/>
          <p14:tracePt t="94895" x="2725738" y="3694113"/>
          <p14:tracePt t="94903" x="2708275" y="3694113"/>
          <p14:tracePt t="94914" x="2679700" y="3694113"/>
          <p14:tracePt t="94919" x="2662238" y="3694113"/>
          <p14:tracePt t="94927" x="2625725" y="3694113"/>
          <p14:tracePt t="94935" x="2598738" y="3694113"/>
          <p14:tracePt t="94945" x="2562225" y="3694113"/>
          <p14:tracePt t="94951" x="2479675" y="3694113"/>
          <p14:tracePt t="94961" x="2425700" y="3694113"/>
          <p14:tracePt t="94967" x="2352675" y="3694113"/>
          <p14:tracePt t="94975" x="2279650" y="3694113"/>
          <p14:tracePt t="94983" x="2206625" y="3694113"/>
          <p14:tracePt t="94991" x="2143125" y="3694113"/>
          <p14:tracePt t="94998" x="2087563" y="3694113"/>
          <p14:tracePt t="95008" x="2060575" y="3694113"/>
          <p14:tracePt t="95015" x="2051050" y="3694113"/>
          <p14:tracePt t="95025" x="2033588" y="3694113"/>
          <p14:tracePt t="95031" x="2024063" y="3694113"/>
          <p14:tracePt t="95222" x="2051050" y="3694113"/>
          <p14:tracePt t="95230" x="2124075" y="3694113"/>
          <p14:tracePt t="95238" x="2197100" y="3694113"/>
          <p14:tracePt t="95246" x="2306638" y="3694113"/>
          <p14:tracePt t="95256" x="2470150" y="3694113"/>
          <p14:tracePt t="95262" x="2616200" y="3694113"/>
          <p14:tracePt t="95271" x="2817813" y="3694113"/>
          <p14:tracePt t="95280" x="3035300" y="3694113"/>
          <p14:tracePt t="95291" x="3236913" y="3694113"/>
          <p14:tracePt t="95302" x="3455988" y="3694113"/>
          <p14:tracePt t="95305" x="3719513" y="3694113"/>
          <p14:tracePt t="95311" x="3902075" y="3694113"/>
          <p14:tracePt t="95319" x="4065588" y="3694113"/>
          <p14:tracePt t="95328" x="4194175" y="3694113"/>
          <p14:tracePt t="95334" x="4340225" y="3694113"/>
          <p14:tracePt t="95344" x="4394200" y="3694113"/>
          <p14:tracePt t="95350" x="4430713" y="3694113"/>
          <p14:tracePt t="95358" x="4457700" y="3694113"/>
          <p14:tracePt t="95366" x="4476750" y="3694113"/>
          <p14:tracePt t="95374" x="4513263" y="3694113"/>
          <p14:tracePt t="95390" x="4521200" y="3694113"/>
          <p14:tracePt t="95398" x="4557713" y="3694113"/>
          <p14:tracePt t="95406" x="4576763" y="3694113"/>
          <p14:tracePt t="95414" x="4622800" y="3694113"/>
          <p14:tracePt t="95422" x="4659313" y="3694113"/>
          <p14:tracePt t="95430" x="4713288" y="3694113"/>
          <p14:tracePt t="95438" x="4786313" y="3694113"/>
          <p14:tracePt t="95446" x="4859338" y="3694113"/>
          <p14:tracePt t="95455" x="4968875" y="3694113"/>
          <p14:tracePt t="95462" x="5095875" y="3694113"/>
          <p14:tracePt t="95470" x="5205413" y="3694113"/>
          <p14:tracePt t="95478" x="5287963" y="3721100"/>
          <p14:tracePt t="95486" x="5378450" y="3721100"/>
          <p14:tracePt t="95494" x="5451475" y="3721100"/>
          <p14:tracePt t="95502" x="5524500" y="3721100"/>
          <p14:tracePt t="95511" x="5561013" y="3721100"/>
          <p14:tracePt t="95527" x="5588000" y="3721100"/>
          <p14:tracePt t="95534" x="5597525" y="3721100"/>
          <p14:tracePt t="95550" x="5607050" y="3721100"/>
          <p14:tracePt t="95559" x="5616575" y="3721100"/>
          <p14:tracePt t="95582" x="5634038" y="3721100"/>
          <p14:tracePt t="95767" x="5643563" y="3721100"/>
          <p14:tracePt t="95782" x="5643563" y="3730625"/>
          <p14:tracePt t="95790" x="5580063" y="3738563"/>
          <p14:tracePt t="95798" x="5524500" y="3738563"/>
          <p14:tracePt t="95806" x="5424488" y="3767138"/>
          <p14:tracePt t="95814" x="5351463" y="3767138"/>
          <p14:tracePt t="95822" x="5278438" y="3767138"/>
          <p14:tracePt t="95830" x="5224463" y="3767138"/>
          <p14:tracePt t="95839" x="5114925" y="3767138"/>
          <p14:tracePt t="95846" x="5005388" y="3767138"/>
          <p14:tracePt t="95855" x="4876800" y="3767138"/>
          <p14:tracePt t="95864" x="4767263" y="3767138"/>
          <p14:tracePt t="95870" x="4659313" y="3767138"/>
          <p14:tracePt t="95878" x="4530725" y="3767138"/>
          <p14:tracePt t="95890" x="4421188" y="3767138"/>
          <p14:tracePt t="95898" x="4340225" y="3767138"/>
          <p14:tracePt t="95903" x="4248150" y="3767138"/>
          <p14:tracePt t="95913" x="4138613" y="3767138"/>
          <p14:tracePt t="95920" x="4065588" y="3767138"/>
          <p14:tracePt t="95928" x="3975100" y="3767138"/>
          <p14:tracePt t="95934" x="3883025" y="3767138"/>
          <p14:tracePt t="95942" x="3792538" y="3767138"/>
          <p14:tracePt t="95950" x="3702050" y="3767138"/>
          <p14:tracePt t="95958" x="3646488" y="3767138"/>
          <p14:tracePt t="95966" x="3573463" y="3767138"/>
          <p14:tracePt t="95974" x="3527425" y="3767138"/>
          <p14:tracePt t="95982" x="3500438" y="3767138"/>
          <p14:tracePt t="95990" x="3482975" y="3767138"/>
          <p14:tracePt t="95998" x="3473450" y="3767138"/>
          <p14:tracePt t="96006" x="3463925" y="3767138"/>
          <p14:tracePt t="96046" x="3455988" y="3767138"/>
          <p14:tracePt t="96055" x="3446463" y="3767138"/>
          <p14:tracePt t="96062" x="3427413" y="3767138"/>
          <p14:tracePt t="96074" x="3419475" y="3767138"/>
          <p14:tracePt t="96078" x="3400425" y="3775075"/>
          <p14:tracePt t="96088" x="3382963" y="3775075"/>
          <p14:tracePt t="96097" x="3373438" y="3775075"/>
          <p14:tracePt t="96104" x="3354388" y="3775075"/>
          <p14:tracePt t="96113" x="3336925" y="3784600"/>
          <p14:tracePt t="96118" x="3327400" y="3784600"/>
          <p14:tracePt t="96127" x="3309938" y="3784600"/>
          <p14:tracePt t="96134" x="3300413" y="3784600"/>
          <p14:tracePt t="96144" x="3273425" y="3794125"/>
          <p14:tracePt t="96151" x="3254375" y="3794125"/>
          <p14:tracePt t="96160" x="3227388" y="3794125"/>
          <p14:tracePt t="96167" x="3190875" y="3794125"/>
          <p14:tracePt t="96174" x="3154363" y="3794125"/>
          <p14:tracePt t="96182" x="3127375" y="3794125"/>
          <p14:tracePt t="96190" x="3071813" y="3794125"/>
          <p14:tracePt t="96198" x="3054350" y="3794125"/>
          <p14:tracePt t="96207" x="3027363" y="3794125"/>
          <p14:tracePt t="96214" x="2998788" y="3821113"/>
          <p14:tracePt t="96239" x="2981325" y="3821113"/>
          <p14:tracePt t="96264" x="2971800" y="3821113"/>
          <p14:tracePt t="96535" x="2962275" y="3830638"/>
          <p14:tracePt t="96549" x="2971800" y="3840163"/>
          <p14:tracePt t="96553" x="2998788" y="3857625"/>
          <p14:tracePt t="96561" x="3035300" y="3857625"/>
          <p14:tracePt t="96576" x="3063875" y="3857625"/>
          <p14:tracePt t="96585" x="3071813" y="3867150"/>
          <p14:tracePt t="96599" x="3090863" y="3867150"/>
          <p14:tracePt t="96606" x="3100388" y="3867150"/>
          <p14:tracePt t="96622" x="3108325" y="3867150"/>
          <p14:tracePt t="96630" x="3117850" y="3867150"/>
          <p14:tracePt t="96640" x="3136900" y="3867150"/>
          <p14:tracePt t="96648" x="3154363" y="3875088"/>
          <p14:tracePt t="96658" x="3181350" y="3875088"/>
          <p14:tracePt t="96664" x="3190875" y="3875088"/>
          <p14:tracePt t="96673" x="3236913" y="3884613"/>
          <p14:tracePt t="96678" x="3281363" y="3884613"/>
          <p14:tracePt t="96686" x="3309938" y="3884613"/>
          <p14:tracePt t="96694" x="3346450" y="3884613"/>
          <p14:tracePt t="96702" x="3400425" y="3884613"/>
          <p14:tracePt t="96710" x="3463925" y="3911600"/>
          <p14:tracePt t="96718" x="3536950" y="3921125"/>
          <p14:tracePt t="96726" x="3636963" y="3940175"/>
          <p14:tracePt t="96734" x="3709988" y="3940175"/>
          <p14:tracePt t="96742" x="3765550" y="3948113"/>
          <p14:tracePt t="96750" x="3829050" y="3976688"/>
          <p14:tracePt t="96758" x="3856038" y="3976688"/>
          <p14:tracePt t="96766" x="3892550" y="3976688"/>
          <p14:tracePt t="96774" x="3919538" y="3976688"/>
          <p14:tracePt t="96790" x="3929063" y="3976688"/>
          <p14:tracePt t="96798" x="3938588" y="3976688"/>
          <p14:tracePt t="96815" x="3965575" y="3976688"/>
          <p14:tracePt t="96823" x="3975100" y="3976688"/>
          <p14:tracePt t="96830" x="4002088" y="3984625"/>
          <p14:tracePt t="96839" x="4021138" y="3984625"/>
          <p14:tracePt t="96846" x="4048125" y="3984625"/>
          <p14:tracePt t="96858" x="4075113" y="3994150"/>
          <p14:tracePt t="96873" x="4121150" y="3994150"/>
          <p14:tracePt t="96878" x="4138613" y="3994150"/>
          <p14:tracePt t="96889" x="4148138" y="3994150"/>
          <p14:tracePt t="96894" x="4157663" y="3994150"/>
          <p14:tracePt t="96902" x="4165600" y="3994150"/>
          <p14:tracePt t="96919" x="4194175" y="3994150"/>
          <p14:tracePt t="96935" x="4211638" y="3994150"/>
          <p14:tracePt t="96950" x="4238625" y="3994150"/>
          <p14:tracePt t="96958" x="4248150" y="3994150"/>
          <p14:tracePt t="96966" x="4257675" y="3994150"/>
          <p14:tracePt t="96974" x="4284663" y="4003675"/>
          <p14:tracePt t="96990" x="4294188" y="4003675"/>
          <p14:tracePt t="96999" x="4311650" y="4003675"/>
          <p14:tracePt t="97282" x="4330700" y="4003675"/>
          <p14:tracePt t="97288" x="4403725" y="4013200"/>
          <p14:tracePt t="97295" x="4476750" y="4040188"/>
          <p14:tracePt t="97304" x="4594225" y="4057650"/>
          <p14:tracePt t="97313" x="4722813" y="4067175"/>
          <p14:tracePt t="97319" x="4886325" y="4103688"/>
          <p14:tracePt t="97326" x="5049838" y="4113213"/>
          <p14:tracePt t="97335" x="5251450" y="4130675"/>
          <p14:tracePt t="97342" x="5434013" y="4149725"/>
          <p14:tracePt t="97351" x="5670550" y="4195763"/>
          <p14:tracePt t="97359" x="5935663" y="4195763"/>
          <p14:tracePt t="97366" x="6135688" y="4195763"/>
          <p14:tracePt t="97374" x="6354763" y="4195763"/>
          <p14:tracePt t="97382" x="6554788" y="4195763"/>
          <p14:tracePt t="97390" x="6773863" y="4195763"/>
          <p14:tracePt t="97400" x="6956425" y="4195763"/>
          <p14:tracePt t="97410" x="7175500" y="4195763"/>
          <p14:tracePt t="97415" x="7385050" y="4176713"/>
          <p14:tracePt t="97422" x="7575550" y="4113213"/>
          <p14:tracePt t="97430" x="7721600" y="4076700"/>
          <p14:tracePt t="97439" x="7877175" y="4021138"/>
          <p14:tracePt t="97446" x="8023225" y="3957638"/>
          <p14:tracePt t="97455" x="8104188" y="3930650"/>
          <p14:tracePt t="97462" x="8186738" y="3903663"/>
          <p14:tracePt t="97470" x="8259763" y="3875088"/>
          <p14:tracePt t="97478" x="8296275" y="3867150"/>
          <p14:tracePt t="97486" x="8332788" y="3857625"/>
          <p14:tracePt t="97494" x="8342313" y="3857625"/>
          <p14:tracePt t="97502" x="8359775" y="3857625"/>
          <p14:tracePt t="97510" x="8378825" y="3840163"/>
          <p14:tracePt t="97518" x="8386763" y="3840163"/>
          <p14:tracePt t="97526" x="8415338" y="3840163"/>
          <p14:tracePt t="97534" x="8432800" y="3830638"/>
          <p14:tracePt t="97542" x="8459788" y="3830638"/>
          <p14:tracePt t="97550" x="8505825" y="3830638"/>
          <p14:tracePt t="97559" x="8532813" y="3821113"/>
          <p14:tracePt t="97567" x="8569325" y="3821113"/>
          <p14:tracePt t="97576" x="8624888" y="3811588"/>
          <p14:tracePt t="97583" x="8632825" y="3811588"/>
          <p14:tracePt t="97592" x="8669338" y="3811588"/>
          <p14:tracePt t="97597" x="8724900" y="3794125"/>
          <p14:tracePt t="97611" x="8770938" y="3784600"/>
          <p14:tracePt t="97614" x="8815388" y="3784600"/>
          <p14:tracePt t="97623" x="8842375" y="3775075"/>
          <p14:tracePt t="97630" x="8870950" y="3775075"/>
          <p14:tracePt t="97640" x="8888413" y="3775075"/>
          <p14:tracePt t="97646" x="8915400" y="3767138"/>
          <p14:tracePt t="97655" x="8934450" y="3767138"/>
          <p14:tracePt t="97662" x="8961438" y="3767138"/>
          <p14:tracePt t="97670" x="8970963" y="3767138"/>
          <p14:tracePt t="97678" x="9024938" y="3767138"/>
          <p14:tracePt t="97686" x="9097963" y="3767138"/>
        </p14:tracePtLst>
      </p14:laserTraceLst>
    </p:ext>
  </p:extLs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r>
              <a:rPr lang="en-US" altLang="ja-JP" dirty="0"/>
              <a:t>Implementing </a:t>
            </a:r>
            <a:r>
              <a:rPr lang="en-US" altLang="ja-JP" dirty="0" err="1"/>
              <a:t>lr</a:t>
            </a:r>
            <a:r>
              <a:rPr lang="en-US" altLang="ja-JP" dirty="0"/>
              <a:t> and </a:t>
            </a:r>
            <a:r>
              <a:rPr lang="en-US" altLang="ja-JP" dirty="0" err="1"/>
              <a:t>sc</a:t>
            </a:r>
            <a:endParaRPr lang="en-US" altLang="ja-JP" dirty="0"/>
          </a:p>
        </p:txBody>
      </p:sp>
      <p:sp>
        <p:nvSpPr>
          <p:cNvPr id="21507" name="Oval 3"/>
          <p:cNvSpPr>
            <a:spLocks noChangeArrowheads="1"/>
          </p:cNvSpPr>
          <p:nvPr/>
        </p:nvSpPr>
        <p:spPr bwMode="auto">
          <a:xfrm>
            <a:off x="1908175" y="1628775"/>
            <a:ext cx="863600" cy="792163"/>
          </a:xfrm>
          <a:prstGeom prst="ellipse">
            <a:avLst/>
          </a:prstGeom>
          <a:solidFill>
            <a:srgbClr val="CCFF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1508" name="Rectangle 4"/>
          <p:cNvSpPr>
            <a:spLocks noChangeArrowheads="1"/>
          </p:cNvSpPr>
          <p:nvPr/>
        </p:nvSpPr>
        <p:spPr bwMode="auto">
          <a:xfrm>
            <a:off x="1692275" y="3213100"/>
            <a:ext cx="1295400" cy="287338"/>
          </a:xfrm>
          <a:prstGeom prst="rect">
            <a:avLst/>
          </a:prstGeom>
          <a:solidFill>
            <a:srgbClr val="CC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a:t>-</a:t>
            </a:r>
          </a:p>
        </p:txBody>
      </p:sp>
      <p:sp>
        <p:nvSpPr>
          <p:cNvPr id="21509" name="Line 5"/>
          <p:cNvSpPr>
            <a:spLocks noChangeShapeType="1"/>
          </p:cNvSpPr>
          <p:nvPr/>
        </p:nvSpPr>
        <p:spPr bwMode="auto">
          <a:xfrm>
            <a:off x="2339975" y="2420938"/>
            <a:ext cx="0" cy="7207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510" name="Text Box 6"/>
          <p:cNvSpPr txBox="1">
            <a:spLocks noChangeArrowheads="1"/>
          </p:cNvSpPr>
          <p:nvPr/>
        </p:nvSpPr>
        <p:spPr bwMode="auto">
          <a:xfrm>
            <a:off x="663575" y="2439988"/>
            <a:ext cx="13716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R1=0x1000</a:t>
            </a:r>
          </a:p>
        </p:txBody>
      </p:sp>
      <p:sp>
        <p:nvSpPr>
          <p:cNvPr id="21511" name="Text Box 7"/>
          <p:cNvSpPr txBox="1">
            <a:spLocks noChangeArrowheads="1"/>
          </p:cNvSpPr>
          <p:nvPr/>
        </p:nvSpPr>
        <p:spPr bwMode="auto">
          <a:xfrm>
            <a:off x="250825" y="3160713"/>
            <a:ext cx="1428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a:t>Link register</a:t>
            </a:r>
          </a:p>
        </p:txBody>
      </p:sp>
      <p:sp>
        <p:nvSpPr>
          <p:cNvPr id="21512" name="Oval 8"/>
          <p:cNvSpPr>
            <a:spLocks noChangeArrowheads="1"/>
          </p:cNvSpPr>
          <p:nvPr/>
        </p:nvSpPr>
        <p:spPr bwMode="auto">
          <a:xfrm>
            <a:off x="5611813" y="1628775"/>
            <a:ext cx="863600" cy="792163"/>
          </a:xfrm>
          <a:prstGeom prst="ellipse">
            <a:avLst/>
          </a:prstGeom>
          <a:solidFill>
            <a:srgbClr val="CCFF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1513" name="Rectangle 9"/>
          <p:cNvSpPr>
            <a:spLocks noChangeArrowheads="1"/>
          </p:cNvSpPr>
          <p:nvPr/>
        </p:nvSpPr>
        <p:spPr bwMode="auto">
          <a:xfrm>
            <a:off x="5395913" y="3213100"/>
            <a:ext cx="1295400" cy="287338"/>
          </a:xfrm>
          <a:prstGeom prst="rect">
            <a:avLst/>
          </a:prstGeom>
          <a:solidFill>
            <a:srgbClr val="CC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a:t>-</a:t>
            </a:r>
          </a:p>
        </p:txBody>
      </p:sp>
      <p:sp>
        <p:nvSpPr>
          <p:cNvPr id="21514" name="Line 10"/>
          <p:cNvSpPr>
            <a:spLocks noChangeShapeType="1"/>
          </p:cNvSpPr>
          <p:nvPr/>
        </p:nvSpPr>
        <p:spPr bwMode="auto">
          <a:xfrm>
            <a:off x="6043613" y="2420938"/>
            <a:ext cx="0" cy="7207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515" name="Text Box 11"/>
          <p:cNvSpPr txBox="1">
            <a:spLocks noChangeArrowheads="1"/>
          </p:cNvSpPr>
          <p:nvPr/>
        </p:nvSpPr>
        <p:spPr bwMode="auto">
          <a:xfrm>
            <a:off x="2574925" y="2453481"/>
            <a:ext cx="131318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dirty="0" err="1"/>
              <a:t>sc</a:t>
            </a:r>
            <a:r>
              <a:rPr lang="en-US" altLang="ja-JP" dirty="0"/>
              <a:t> x3,0(x1)</a:t>
            </a:r>
          </a:p>
        </p:txBody>
      </p:sp>
      <p:sp>
        <p:nvSpPr>
          <p:cNvPr id="21516" name="Line 13"/>
          <p:cNvSpPr>
            <a:spLocks noChangeShapeType="1"/>
          </p:cNvSpPr>
          <p:nvPr/>
        </p:nvSpPr>
        <p:spPr bwMode="auto">
          <a:xfrm>
            <a:off x="2339975" y="3573463"/>
            <a:ext cx="0" cy="576262"/>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517" name="Line 14"/>
          <p:cNvSpPr>
            <a:spLocks noChangeShapeType="1"/>
          </p:cNvSpPr>
          <p:nvPr/>
        </p:nvSpPr>
        <p:spPr bwMode="auto">
          <a:xfrm>
            <a:off x="6084888" y="3573463"/>
            <a:ext cx="0" cy="576262"/>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518" name="Line 15"/>
          <p:cNvSpPr>
            <a:spLocks noChangeShapeType="1"/>
          </p:cNvSpPr>
          <p:nvPr/>
        </p:nvSpPr>
        <p:spPr bwMode="auto">
          <a:xfrm>
            <a:off x="1547813" y="4149725"/>
            <a:ext cx="5472112" cy="0"/>
          </a:xfrm>
          <a:prstGeom prst="line">
            <a:avLst/>
          </a:prstGeom>
          <a:noFill/>
          <a:ln w="57150">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519" name="Line 16"/>
          <p:cNvSpPr>
            <a:spLocks noChangeShapeType="1"/>
          </p:cNvSpPr>
          <p:nvPr/>
        </p:nvSpPr>
        <p:spPr bwMode="auto">
          <a:xfrm>
            <a:off x="4067175" y="4149725"/>
            <a:ext cx="0" cy="576263"/>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520" name="Rectangle 17"/>
          <p:cNvSpPr>
            <a:spLocks noChangeArrowheads="1"/>
          </p:cNvSpPr>
          <p:nvPr/>
        </p:nvSpPr>
        <p:spPr bwMode="auto">
          <a:xfrm>
            <a:off x="3419475" y="4724400"/>
            <a:ext cx="1296988" cy="936625"/>
          </a:xfrm>
          <a:prstGeom prst="rect">
            <a:avLst/>
          </a:prstGeom>
          <a:solidFill>
            <a:srgbClr val="FF7C8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a:t>Memory</a:t>
            </a:r>
          </a:p>
        </p:txBody>
      </p:sp>
      <p:sp>
        <p:nvSpPr>
          <p:cNvPr id="21521" name="Text Box 19"/>
          <p:cNvSpPr txBox="1">
            <a:spLocks noChangeArrowheads="1"/>
          </p:cNvSpPr>
          <p:nvPr/>
        </p:nvSpPr>
        <p:spPr bwMode="auto">
          <a:xfrm>
            <a:off x="3203575" y="3068638"/>
            <a:ext cx="5524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PE </a:t>
            </a:r>
          </a:p>
        </p:txBody>
      </p:sp>
      <p:sp>
        <p:nvSpPr>
          <p:cNvPr id="21522" name="Text Box 22"/>
          <p:cNvSpPr txBox="1">
            <a:spLocks noChangeArrowheads="1"/>
          </p:cNvSpPr>
          <p:nvPr/>
        </p:nvSpPr>
        <p:spPr bwMode="auto">
          <a:xfrm>
            <a:off x="1116013" y="4437063"/>
            <a:ext cx="23304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a:t>Snoop and Invalidate</a:t>
            </a:r>
          </a:p>
        </p:txBody>
      </p:sp>
      <p:sp>
        <p:nvSpPr>
          <p:cNvPr id="21523" name="Text Box 23"/>
          <p:cNvSpPr txBox="1">
            <a:spLocks noChangeArrowheads="1"/>
          </p:cNvSpPr>
          <p:nvPr/>
        </p:nvSpPr>
        <p:spPr bwMode="auto">
          <a:xfrm>
            <a:off x="4695825" y="3305175"/>
            <a:ext cx="42832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dirty="0"/>
              <a:t>x3</a:t>
            </a:r>
          </a:p>
        </p:txBody>
      </p:sp>
      <p:sp>
        <p:nvSpPr>
          <p:cNvPr id="21524" name="Text Box 24"/>
          <p:cNvSpPr txBox="1">
            <a:spLocks noChangeArrowheads="1"/>
          </p:cNvSpPr>
          <p:nvPr/>
        </p:nvSpPr>
        <p:spPr bwMode="auto">
          <a:xfrm>
            <a:off x="2124075" y="1844675"/>
            <a:ext cx="6794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PE1 </a:t>
            </a:r>
          </a:p>
        </p:txBody>
      </p:sp>
      <p:sp>
        <p:nvSpPr>
          <p:cNvPr id="21525" name="Text Box 25"/>
          <p:cNvSpPr txBox="1">
            <a:spLocks noChangeArrowheads="1"/>
          </p:cNvSpPr>
          <p:nvPr/>
        </p:nvSpPr>
        <p:spPr bwMode="auto">
          <a:xfrm>
            <a:off x="5795963" y="1844675"/>
            <a:ext cx="6794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PE2 </a:t>
            </a:r>
          </a:p>
        </p:txBody>
      </p:sp>
      <p:sp>
        <p:nvSpPr>
          <p:cNvPr id="21526" name="Text Box 26"/>
          <p:cNvSpPr txBox="1">
            <a:spLocks noChangeArrowheads="1"/>
          </p:cNvSpPr>
          <p:nvPr/>
        </p:nvSpPr>
        <p:spPr bwMode="auto">
          <a:xfrm>
            <a:off x="4048125" y="1216025"/>
            <a:ext cx="262123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dirty="0"/>
              <a:t>Then, PE1 executes </a:t>
            </a:r>
            <a:r>
              <a:rPr lang="en-US" altLang="ja-JP" dirty="0" err="1"/>
              <a:t>sc</a:t>
            </a:r>
            <a:r>
              <a:rPr lang="en-US" altLang="ja-JP" dirty="0"/>
              <a:t> </a:t>
            </a:r>
          </a:p>
        </p:txBody>
      </p:sp>
      <p:sp>
        <p:nvSpPr>
          <p:cNvPr id="21527" name="Line 27"/>
          <p:cNvSpPr>
            <a:spLocks noChangeShapeType="1"/>
          </p:cNvSpPr>
          <p:nvPr/>
        </p:nvSpPr>
        <p:spPr bwMode="auto">
          <a:xfrm flipV="1">
            <a:off x="2714625" y="2781300"/>
            <a:ext cx="0" cy="431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528" name="Text Box 28"/>
          <p:cNvSpPr txBox="1">
            <a:spLocks noChangeArrowheads="1"/>
          </p:cNvSpPr>
          <p:nvPr/>
        </p:nvSpPr>
        <p:spPr bwMode="auto">
          <a:xfrm>
            <a:off x="2838450" y="2800350"/>
            <a:ext cx="212532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dirty="0"/>
              <a:t>‘0’ is returned to x3</a:t>
            </a:r>
          </a:p>
        </p:txBody>
      </p:sp>
      <p:sp>
        <p:nvSpPr>
          <p:cNvPr id="21529" name="Line 29"/>
          <p:cNvSpPr>
            <a:spLocks noChangeShapeType="1"/>
          </p:cNvSpPr>
          <p:nvPr/>
        </p:nvSpPr>
        <p:spPr bwMode="auto">
          <a:xfrm>
            <a:off x="2411413" y="2420938"/>
            <a:ext cx="360362" cy="1512887"/>
          </a:xfrm>
          <a:prstGeom prst="line">
            <a:avLst/>
          </a:prstGeom>
          <a:noFill/>
          <a:ln w="9525">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530" name="Text Box 30"/>
          <p:cNvSpPr txBox="1">
            <a:spLocks noChangeArrowheads="1"/>
          </p:cNvSpPr>
          <p:nvPr/>
        </p:nvSpPr>
        <p:spPr bwMode="auto">
          <a:xfrm>
            <a:off x="2555875" y="3448050"/>
            <a:ext cx="336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X</a:t>
            </a:r>
          </a:p>
        </p:txBody>
      </p:sp>
      <p:sp>
        <p:nvSpPr>
          <p:cNvPr id="21531" name="Text Box 31"/>
          <p:cNvSpPr txBox="1">
            <a:spLocks noChangeArrowheads="1"/>
          </p:cNvSpPr>
          <p:nvPr/>
        </p:nvSpPr>
        <p:spPr bwMode="auto">
          <a:xfrm>
            <a:off x="2843213" y="3644900"/>
            <a:ext cx="24320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a:t>The data is not written</a:t>
            </a:r>
          </a:p>
        </p:txBody>
      </p:sp>
      <p:pic>
        <p:nvPicPr>
          <p:cNvPr id="2" name="オーディオ 1">
            <a:hlinkClick r:id="" action="ppaction://media"/>
            <a:extLst>
              <a:ext uri="{FF2B5EF4-FFF2-40B4-BE49-F238E27FC236}">
                <a16:creationId xmlns:a16="http://schemas.microsoft.com/office/drawing/2014/main" id="{8742A014-A636-4186-AC80-175F5BF2153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1619"/>
    </mc:Choice>
    <mc:Fallback>
      <p:transition spd="slow" advTm="316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565" x="8250238" y="3382963"/>
          <p14:tracePt t="570" x="7639050" y="3302000"/>
          <p14:tracePt t="577" x="7065963" y="3200400"/>
          <p14:tracePt t="585" x="6491288" y="3127375"/>
          <p14:tracePt t="593" x="6062663" y="3082925"/>
          <p14:tracePt t="601" x="5707063" y="3017838"/>
          <p14:tracePt t="610" x="5461000" y="2982913"/>
          <p14:tracePt t="617" x="5224463" y="2963863"/>
          <p14:tracePt t="628" x="5078413" y="2917825"/>
          <p14:tracePt t="632" x="4978400" y="2909888"/>
          <p14:tracePt t="641" x="4886325" y="2890838"/>
          <p14:tracePt t="649" x="4822825" y="2873375"/>
          <p14:tracePt t="658" x="4767263" y="2854325"/>
          <p14:tracePt t="666" x="4749800" y="2844800"/>
          <p14:tracePt t="679" x="4703763" y="2836863"/>
          <p14:tracePt t="682" x="4659313" y="2817813"/>
          <p14:tracePt t="691" x="4630738" y="2808288"/>
          <p14:tracePt t="698" x="4567238" y="2781300"/>
          <p14:tracePt t="706" x="4503738" y="2744788"/>
          <p14:tracePt t="715" x="4413250" y="2717800"/>
          <p14:tracePt t="722" x="4311650" y="2671763"/>
          <p14:tracePt t="732" x="4184650" y="2644775"/>
          <p14:tracePt t="738" x="4065588" y="2589213"/>
          <p14:tracePt t="745" x="4002088" y="2517775"/>
          <p14:tracePt t="753" x="3883025" y="2462213"/>
          <p14:tracePt t="762" x="3838575" y="2452688"/>
          <p14:tracePt t="770" x="3775075" y="2416175"/>
          <p14:tracePt t="777" x="3746500" y="2408238"/>
          <p14:tracePt t="786" x="3719513" y="2379663"/>
          <p14:tracePt t="794" x="3702050" y="2362200"/>
          <p14:tracePt t="801" x="3692525" y="2352675"/>
          <p14:tracePt t="812" x="3673475" y="2335213"/>
          <p14:tracePt t="817" x="3656013" y="2316163"/>
          <p14:tracePt t="826" x="3629025" y="2289175"/>
          <p14:tracePt t="833" x="3629025" y="2279650"/>
          <p14:tracePt t="845" x="3629025" y="2262188"/>
          <p14:tracePt t="848" x="3619500" y="2252663"/>
          <p14:tracePt t="858" x="3600450" y="2225675"/>
          <p14:tracePt t="865" x="3592513" y="2225675"/>
          <p14:tracePt t="873" x="3582988" y="2216150"/>
          <p14:tracePt t="881" x="3573463" y="2206625"/>
          <p14:tracePt t="897" x="3556000" y="2206625"/>
          <p14:tracePt t="905" x="3536950" y="2179638"/>
          <p14:tracePt t="929" x="3527425" y="2179638"/>
          <p14:tracePt t="937" x="3500438" y="2179638"/>
          <p14:tracePt t="953" x="3463925" y="2170113"/>
          <p14:tracePt t="961" x="3419475" y="2170113"/>
          <p14:tracePt t="969" x="3390900" y="2170113"/>
          <p14:tracePt t="977" x="3309938" y="2170113"/>
          <p14:tracePt t="985" x="3227388" y="2152650"/>
          <p14:tracePt t="993" x="3136900" y="2152650"/>
          <p14:tracePt t="1001" x="3027363" y="2152650"/>
          <p14:tracePt t="1009" x="2935288" y="2152650"/>
          <p14:tracePt t="1017" x="2862263" y="2152650"/>
          <p14:tracePt t="1026" x="2789238" y="2152650"/>
          <p14:tracePt t="1033" x="2716213" y="2152650"/>
          <p14:tracePt t="1041" x="2679700" y="2152650"/>
          <p14:tracePt t="1049" x="2652713" y="2152650"/>
          <p14:tracePt t="1057" x="2643188" y="2152650"/>
          <p14:tracePt t="1249" x="2625725" y="2152650"/>
          <p14:tracePt t="1274" x="2606675" y="2152650"/>
          <p14:tracePt t="1281" x="2589213" y="2160588"/>
          <p14:tracePt t="1290" x="2562225" y="2179638"/>
          <p14:tracePt t="1298" x="2516188" y="2206625"/>
          <p14:tracePt t="1306" x="2489200" y="2225675"/>
          <p14:tracePt t="1314" x="2470150" y="2243138"/>
          <p14:tracePt t="1322" x="2452688" y="2252663"/>
          <p14:tracePt t="1330" x="2443163" y="2262188"/>
          <p14:tracePt t="1337" x="2433638" y="2270125"/>
          <p14:tracePt t="1345" x="2425700" y="2279650"/>
          <p14:tracePt t="1515" x="2416175" y="2289175"/>
          <p14:tracePt t="1539" x="2416175" y="2298700"/>
          <p14:tracePt t="1547" x="2425700" y="2306638"/>
          <p14:tracePt t="1553" x="2433638" y="2316163"/>
          <p14:tracePt t="1586" x="2452688" y="2316163"/>
          <p14:tracePt t="2708" x="2462213" y="2325688"/>
          <p14:tracePt t="2723" x="2462213" y="2343150"/>
          <p14:tracePt t="2730" x="2462213" y="2352675"/>
          <p14:tracePt t="2749" x="2452688" y="2362200"/>
          <p14:tracePt t="2762" x="2443163" y="2371725"/>
          <p14:tracePt t="2770" x="2443163" y="2379663"/>
          <p14:tracePt t="4691" x="2443163" y="2389188"/>
          <p14:tracePt t="4697" x="2443163" y="2408238"/>
          <p14:tracePt t="4705" x="2443163" y="2444750"/>
          <p14:tracePt t="4713" x="2452688" y="2508250"/>
          <p14:tracePt t="4721" x="2479675" y="2535238"/>
          <p14:tracePt t="4729" x="2498725" y="2581275"/>
          <p14:tracePt t="4737" x="2533650" y="2625725"/>
          <p14:tracePt t="4745" x="2552700" y="2671763"/>
          <p14:tracePt t="4753" x="2579688" y="2698750"/>
          <p14:tracePt t="4761" x="2598738" y="2735263"/>
          <p14:tracePt t="4769" x="2635250" y="2808288"/>
          <p14:tracePt t="4777" x="2652713" y="2854325"/>
          <p14:tracePt t="4785" x="2679700" y="2900363"/>
          <p14:tracePt t="4794" x="2698750" y="2927350"/>
          <p14:tracePt t="4801" x="2708275" y="2946400"/>
          <p14:tracePt t="4809" x="2708275" y="2954338"/>
          <p14:tracePt t="4817" x="2716213" y="2963863"/>
          <p14:tracePt t="4825" x="2716213" y="2973388"/>
          <p14:tracePt t="5470" x="2725738" y="2963863"/>
          <p14:tracePt t="5472" x="2752725" y="2954338"/>
          <p14:tracePt t="5481" x="2789238" y="2946400"/>
          <p14:tracePt t="5489" x="2862263" y="2946400"/>
          <p14:tracePt t="5497" x="3008313" y="2946400"/>
          <p14:tracePt t="5505" x="3154363" y="2946400"/>
          <p14:tracePt t="5513" x="3300413" y="2946400"/>
          <p14:tracePt t="5521" x="3500438" y="2946400"/>
          <p14:tracePt t="5529" x="3683000" y="2946400"/>
          <p14:tracePt t="5537" x="3792538" y="2946400"/>
          <p14:tracePt t="5545" x="3938588" y="2946400"/>
          <p14:tracePt t="5553" x="4029075" y="2946400"/>
          <p14:tracePt t="5562" x="4121150" y="2946400"/>
          <p14:tracePt t="5569" x="4138613" y="2946400"/>
          <p14:tracePt t="5577" x="4148138" y="2946400"/>
          <p14:tracePt t="5819" x="4138613" y="2946400"/>
          <p14:tracePt t="5825" x="4057650" y="2946400"/>
          <p14:tracePt t="5834" x="3911600" y="2963863"/>
          <p14:tracePt t="5843" x="3683000" y="2963863"/>
          <p14:tracePt t="5854" x="3500438" y="2963863"/>
          <p14:tracePt t="5856" x="3309938" y="2963863"/>
          <p14:tracePt t="5865" x="3127375" y="2963863"/>
          <p14:tracePt t="5873" x="2944813" y="2963863"/>
          <p14:tracePt t="5881" x="2852738" y="2963863"/>
          <p14:tracePt t="5893" x="2762250" y="2963863"/>
          <p14:tracePt t="5897" x="2689225" y="2963863"/>
          <p14:tracePt t="5906" x="2652713" y="2963863"/>
          <p14:tracePt t="5914" x="2635250" y="2954338"/>
          <p14:tracePt t="5922" x="2635250" y="2946400"/>
          <p14:tracePt t="5962" x="2625725" y="2936875"/>
          <p14:tracePt t="5970" x="2598738" y="2917825"/>
          <p14:tracePt t="5986" x="2589213" y="2909888"/>
          <p14:tracePt t="5994" x="2579688" y="2890838"/>
          <p14:tracePt t="6002" x="2570163" y="2873375"/>
          <p14:tracePt t="6011" x="2552700" y="2854325"/>
          <p14:tracePt t="6018" x="2533650" y="2836863"/>
          <p14:tracePt t="6028" x="2533650" y="2827338"/>
          <p14:tracePt t="6036" x="2533650" y="2817813"/>
          <p14:tracePt t="6044" x="2525713" y="2817813"/>
          <p14:tracePt t="6060" x="2525713" y="2808288"/>
          <p14:tracePt t="6072" x="2506663" y="2790825"/>
          <p14:tracePt t="6089" x="2506663" y="2781300"/>
          <p14:tracePt t="6098" x="2506663" y="2771775"/>
          <p14:tracePt t="6114" x="2506663" y="2763838"/>
          <p14:tracePt t="6130" x="2506663" y="2744788"/>
          <p14:tracePt t="6154" x="2506663" y="2735263"/>
          <p14:tracePt t="6178" x="2506663" y="2717800"/>
          <p14:tracePt t="6186" x="2516188" y="2708275"/>
          <p14:tracePt t="6195" x="2516188" y="2690813"/>
          <p14:tracePt t="6203" x="2516188" y="2662238"/>
          <p14:tracePt t="6211" x="2525713" y="2635250"/>
          <p14:tracePt t="6217" x="2543175" y="2589213"/>
          <p14:tracePt t="6227" x="2543175" y="2581275"/>
          <p14:tracePt t="6234" x="2543175" y="2544763"/>
          <p14:tracePt t="6243" x="2543175" y="2508250"/>
          <p14:tracePt t="6250" x="2543175" y="2489200"/>
          <p14:tracePt t="6258" x="2543175" y="2452688"/>
          <p14:tracePt t="6266" x="2543175" y="2444750"/>
          <p14:tracePt t="6274" x="2543175" y="2408238"/>
          <p14:tracePt t="6289" x="2543175" y="2398713"/>
          <p14:tracePt t="6306" x="2543175" y="2379663"/>
          <p14:tracePt t="6625" x="2543175" y="2371725"/>
          <p14:tracePt t="6633" x="2533650" y="2371725"/>
          <p14:tracePt t="6642" x="2498725" y="2379663"/>
          <p14:tracePt t="6650" x="2479675" y="2408238"/>
          <p14:tracePt t="6657" x="2443163" y="2481263"/>
          <p14:tracePt t="6665" x="2443163" y="2544763"/>
          <p14:tracePt t="6673" x="2416175" y="2617788"/>
          <p14:tracePt t="6681" x="2416175" y="2671763"/>
          <p14:tracePt t="6689" x="2416175" y="2771775"/>
          <p14:tracePt t="6697" x="2416175" y="2863850"/>
          <p14:tracePt t="6705" x="2416175" y="2936875"/>
          <p14:tracePt t="6713" x="2416175" y="3027363"/>
          <p14:tracePt t="6721" x="2452688" y="3127375"/>
          <p14:tracePt t="6729" x="2452688" y="3182938"/>
          <p14:tracePt t="6737" x="2462213" y="3292475"/>
          <p14:tracePt t="6745" x="2489200" y="3355975"/>
          <p14:tracePt t="6753" x="2489200" y="3365500"/>
          <p14:tracePt t="6761" x="2489200" y="3402013"/>
          <p14:tracePt t="6769" x="2506663" y="3419475"/>
          <p14:tracePt t="6777" x="2516188" y="3429000"/>
          <p14:tracePt t="6785" x="2516188" y="3438525"/>
          <p14:tracePt t="6794" x="2516188" y="3446463"/>
          <p14:tracePt t="6801" x="2516188" y="3455988"/>
          <p14:tracePt t="6817" x="2516188" y="3465513"/>
          <p14:tracePt t="6833" x="2516188" y="3482975"/>
          <p14:tracePt t="6845" x="2516188" y="3492500"/>
          <p14:tracePt t="6849" x="2525713" y="3492500"/>
          <p14:tracePt t="6865" x="2525713" y="3502025"/>
          <p14:tracePt t="6879" x="2525713" y="3519488"/>
          <p14:tracePt t="6881" x="2533650" y="3529013"/>
          <p14:tracePt t="6889" x="2552700" y="3548063"/>
          <p14:tracePt t="6897" x="2562225" y="3575050"/>
          <p14:tracePt t="6905" x="2579688" y="3592513"/>
          <p14:tracePt t="6913" x="2598738" y="3621088"/>
          <p14:tracePt t="6921" x="2606675" y="3621088"/>
          <p14:tracePt t="6929" x="2616200" y="3629025"/>
          <p14:tracePt t="6937" x="2616200" y="3638550"/>
          <p14:tracePt t="6945" x="2625725" y="3648075"/>
          <p14:tracePt t="7059" x="2643188" y="3648075"/>
          <p14:tracePt t="7069" x="2652713" y="3648075"/>
          <p14:tracePt t="7074" x="2671763" y="3648075"/>
          <p14:tracePt t="7082" x="2689225" y="3638550"/>
          <p14:tracePt t="7090" x="2698750" y="3629025"/>
          <p14:tracePt t="7098" x="2698750" y="3621088"/>
          <p14:tracePt t="7106" x="2708275" y="3611563"/>
          <p14:tracePt t="7114" x="2708275" y="3592513"/>
          <p14:tracePt t="7130" x="2708275" y="3584575"/>
          <p14:tracePt t="7138" x="2716213" y="3575050"/>
          <p14:tracePt t="7170" x="2716213" y="3565525"/>
          <p14:tracePt t="7210" x="2662238" y="3565525"/>
          <p14:tracePt t="7218" x="2616200" y="3565525"/>
          <p14:tracePt t="7227" x="2579688" y="3565525"/>
          <p14:tracePt t="7234" x="2533650" y="3565525"/>
          <p14:tracePt t="7245" x="2525713" y="3565525"/>
          <p14:tracePt t="7255" x="2516188" y="3556000"/>
          <p14:tracePt t="7256" x="2516188" y="3548063"/>
          <p14:tracePt t="7483" x="2516188" y="3538538"/>
          <p14:tracePt t="7504" x="2498725" y="3538538"/>
          <p14:tracePt t="7513" x="2489200" y="3538538"/>
          <p14:tracePt t="7521" x="2479675" y="3538538"/>
          <p14:tracePt t="7529" x="2462213" y="3548063"/>
          <p14:tracePt t="7537" x="2452688" y="3548063"/>
          <p14:tracePt t="7545" x="2433638" y="3548063"/>
          <p14:tracePt t="7553" x="2433638" y="3556000"/>
          <p14:tracePt t="7561" x="2389188" y="3575050"/>
          <p14:tracePt t="7569" x="2370138" y="3592513"/>
          <p14:tracePt t="7577" x="2343150" y="3592513"/>
          <p14:tracePt t="7585" x="2316163" y="3592513"/>
          <p14:tracePt t="7593" x="2297113" y="3602038"/>
          <p14:tracePt t="7601" x="2270125" y="3621088"/>
          <p14:tracePt t="7611" x="2251075" y="3621088"/>
          <p14:tracePt t="7618" x="2214563" y="3621088"/>
          <p14:tracePt t="7634" x="2197100" y="3621088"/>
          <p14:tracePt t="7644" x="2179638" y="3621088"/>
          <p14:tracePt t="7650" x="2160588" y="3621088"/>
          <p14:tracePt t="7661" x="2151063" y="3621088"/>
          <p14:tracePt t="7666" x="2124075" y="3621088"/>
          <p14:tracePt t="7677" x="2114550" y="3621088"/>
          <p14:tracePt t="7680" x="2087563" y="3621088"/>
          <p14:tracePt t="7689" x="2060575" y="3602038"/>
          <p14:tracePt t="7697" x="2041525" y="3575050"/>
          <p14:tracePt t="7705" x="2033588" y="3565525"/>
          <p14:tracePt t="7713" x="2014538" y="3548063"/>
          <p14:tracePt t="7721" x="1968500" y="3502025"/>
          <p14:tracePt t="7729" x="1960563" y="3475038"/>
          <p14:tracePt t="7737" x="1960563" y="3455988"/>
          <p14:tracePt t="7745" x="1951038" y="3429000"/>
          <p14:tracePt t="7753" x="1931988" y="3392488"/>
          <p14:tracePt t="7760" x="1931988" y="3375025"/>
          <p14:tracePt t="7769" x="1914525" y="3346450"/>
          <p14:tracePt t="7777" x="1905000" y="3319463"/>
          <p14:tracePt t="7785" x="1905000" y="3302000"/>
          <p14:tracePt t="7793" x="1895475" y="3282950"/>
          <p14:tracePt t="7801" x="1895475" y="3265488"/>
          <p14:tracePt t="7809" x="1895475" y="3255963"/>
          <p14:tracePt t="7833" x="1895475" y="3236913"/>
          <p14:tracePt t="7844" x="1895475" y="3219450"/>
          <p14:tracePt t="7878" x="1895475" y="3200400"/>
          <p14:tracePt t="7882" x="1895475" y="3182938"/>
          <p14:tracePt t="7890" x="1895475" y="3173413"/>
          <p14:tracePt t="7898" x="1914525" y="3155950"/>
          <p14:tracePt t="7906" x="1960563" y="3119438"/>
          <p14:tracePt t="7915" x="2024063" y="3100388"/>
          <p14:tracePt t="7922" x="2087563" y="3082925"/>
          <p14:tracePt t="7931" x="2143125" y="3063875"/>
          <p14:tracePt t="7938" x="2179638" y="3036888"/>
          <p14:tracePt t="7947" x="2233613" y="3027363"/>
          <p14:tracePt t="7954" x="2270125" y="3027363"/>
          <p14:tracePt t="7963" x="2316163" y="3009900"/>
          <p14:tracePt t="7969" x="2360613" y="3000375"/>
          <p14:tracePt t="7978" x="2389188" y="3000375"/>
          <p14:tracePt t="7985" x="2425700" y="3000375"/>
          <p14:tracePt t="7994" x="2470150" y="3000375"/>
          <p14:tracePt t="8001" x="2479675" y="3000375"/>
          <p14:tracePt t="8009" x="2489200" y="3000375"/>
          <p14:tracePt t="8017" x="2498725" y="3000375"/>
          <p14:tracePt t="8026" x="2506663" y="3000375"/>
          <p14:tracePt t="8033" x="2506663" y="3009900"/>
          <p14:tracePt t="8043" x="2516188" y="3027363"/>
          <p14:tracePt t="8049" x="2516188" y="3036888"/>
          <p14:tracePt t="8058" x="2516188" y="3054350"/>
          <p14:tracePt t="8065" x="2516188" y="3073400"/>
          <p14:tracePt t="8076" x="2516188" y="3082925"/>
          <p14:tracePt t="8081" x="2516188" y="3090863"/>
          <p14:tracePt t="8089" x="2516188" y="3109913"/>
          <p14:tracePt t="8097" x="2516188" y="3119438"/>
          <p14:tracePt t="8105" x="2516188" y="3127375"/>
          <p14:tracePt t="8113" x="2516188" y="3136900"/>
          <p14:tracePt t="8121" x="2516188" y="3163888"/>
          <p14:tracePt t="8129" x="2525713" y="3173413"/>
          <p14:tracePt t="8145" x="2525713" y="3182938"/>
          <p14:tracePt t="8153" x="2525713" y="3200400"/>
          <p14:tracePt t="8161" x="2525713" y="3219450"/>
          <p14:tracePt t="8169" x="2525713" y="3236913"/>
          <p14:tracePt t="8177" x="2525713" y="3246438"/>
          <p14:tracePt t="8185" x="2525713" y="3255963"/>
          <p14:tracePt t="8193" x="2525713" y="3292475"/>
          <p14:tracePt t="8209" x="2525713" y="3319463"/>
          <p14:tracePt t="8217" x="2516188" y="3355975"/>
          <p14:tracePt t="8227" x="2506663" y="3375025"/>
          <p14:tracePt t="8233" x="2498725" y="3402013"/>
          <p14:tracePt t="8242" x="2489200" y="3419475"/>
          <p14:tracePt t="8249" x="2470150" y="3438525"/>
          <p14:tracePt t="8257" x="2462213" y="3446463"/>
          <p14:tracePt t="8265" x="2443163" y="3465513"/>
          <p14:tracePt t="8274" x="2425700" y="3482975"/>
          <p14:tracePt t="8297" x="2406650" y="3492500"/>
          <p14:tracePt t="8305" x="2397125" y="3502025"/>
          <p14:tracePt t="8313" x="2389188" y="3502025"/>
          <p14:tracePt t="8321" x="2370138" y="3519488"/>
          <p14:tracePt t="8329" x="2360613" y="3529013"/>
          <p14:tracePt t="8337" x="2343150" y="3538538"/>
          <p14:tracePt t="8345" x="2316163" y="3548063"/>
          <p14:tracePt t="8353" x="2287588" y="3548063"/>
          <p14:tracePt t="8362" x="2260600" y="3556000"/>
          <p14:tracePt t="8369" x="2233613" y="3565525"/>
          <p14:tracePt t="8386" x="2206625" y="3565525"/>
          <p14:tracePt t="8394" x="2197100" y="3565525"/>
          <p14:tracePt t="8425" x="2187575" y="3565525"/>
          <p14:tracePt t="8450" x="2187575" y="3556000"/>
          <p14:tracePt t="8459" x="2187575" y="3529013"/>
          <p14:tracePt t="8465" x="2187575" y="3519488"/>
          <p14:tracePt t="8475" x="2187575" y="3492500"/>
          <p14:tracePt t="8480" x="2187575" y="3475038"/>
          <p14:tracePt t="8489" x="2187575" y="3438525"/>
          <p14:tracePt t="8497" x="2187575" y="3402013"/>
          <p14:tracePt t="8505" x="2197100" y="3375025"/>
          <p14:tracePt t="8513" x="2206625" y="3338513"/>
          <p14:tracePt t="8521" x="2224088" y="3302000"/>
          <p14:tracePt t="8529" x="2243138" y="3282950"/>
          <p14:tracePt t="8537" x="2260600" y="3236913"/>
          <p14:tracePt t="8545" x="2270125" y="3192463"/>
          <p14:tracePt t="8553" x="2316163" y="3155950"/>
          <p14:tracePt t="8561" x="2352675" y="3136900"/>
          <p14:tracePt t="8570" x="2370138" y="3109913"/>
          <p14:tracePt t="8579" x="2379663" y="3090863"/>
          <p14:tracePt t="8586" x="2389188" y="3063875"/>
          <p14:tracePt t="8594" x="2406650" y="3054350"/>
          <p14:tracePt t="8603" x="2416175" y="3054350"/>
          <p14:tracePt t="8611" x="2443163" y="3036888"/>
          <p14:tracePt t="8682" x="2452688" y="3036888"/>
          <p14:tracePt t="8691" x="2462213" y="3046413"/>
          <p14:tracePt t="8698" x="2470150" y="3082925"/>
          <p14:tracePt t="8706" x="2506663" y="3127375"/>
          <p14:tracePt t="8714" x="2525713" y="3155950"/>
          <p14:tracePt t="8723" x="2552700" y="3200400"/>
          <p14:tracePt t="8731" x="2562225" y="3219450"/>
          <p14:tracePt t="8738" x="2598738" y="3265488"/>
          <p14:tracePt t="8747" x="2598738" y="3282950"/>
          <p14:tracePt t="8754" x="2606675" y="3309938"/>
          <p14:tracePt t="8762" x="2606675" y="3319463"/>
          <p14:tracePt t="8769" x="2606675" y="3328988"/>
          <p14:tracePt t="8785" x="2606675" y="3338513"/>
          <p14:tracePt t="8818" x="2606675" y="3346450"/>
          <p14:tracePt t="8827" x="2598738" y="3382963"/>
          <p14:tracePt t="8834" x="2570163" y="3392488"/>
          <p14:tracePt t="8846" x="2552700" y="3402013"/>
          <p14:tracePt t="8850" x="2506663" y="3419475"/>
          <p14:tracePt t="8862" x="2479675" y="3438525"/>
          <p14:tracePt t="8866" x="2433638" y="3455988"/>
          <p14:tracePt t="8879" x="2389188" y="3475038"/>
          <p14:tracePt t="8892" x="2352675" y="3482975"/>
          <p14:tracePt t="8896" x="2333625" y="3492500"/>
          <p14:tracePt t="8905" x="2297113" y="3502025"/>
          <p14:tracePt t="8914" x="2287588" y="3502025"/>
          <p14:tracePt t="8921" x="2251075" y="3511550"/>
          <p14:tracePt t="8929" x="2243138" y="3519488"/>
          <p14:tracePt t="8937" x="2224088" y="3519488"/>
          <p14:tracePt t="8945" x="2206625" y="3529013"/>
          <p14:tracePt t="8961" x="2197100" y="3529013"/>
          <p14:tracePt t="8977" x="2179638" y="3529013"/>
          <p14:tracePt t="9009" x="2170113" y="3529013"/>
          <p14:tracePt t="9061" x="2160588" y="3529013"/>
          <p14:tracePt t="9081" x="2151063" y="3519488"/>
          <p14:tracePt t="9097" x="2151063" y="3502025"/>
          <p14:tracePt t="9105" x="2133600" y="3482975"/>
          <p14:tracePt t="9121" x="2114550" y="3438525"/>
          <p14:tracePt t="9129" x="2106613" y="3429000"/>
          <p14:tracePt t="9145" x="2087563" y="3411538"/>
          <p14:tracePt t="9153" x="2087563" y="3402013"/>
          <p14:tracePt t="9169" x="2087563" y="3392488"/>
          <p14:tracePt t="9177" x="2078038" y="3382963"/>
          <p14:tracePt t="9274" x="2070100" y="3365500"/>
          <p14:tracePt t="9282" x="2060575" y="3346450"/>
          <p14:tracePt t="9298" x="2041525" y="3302000"/>
          <p14:tracePt t="9306" x="2024063" y="3282950"/>
          <p14:tracePt t="9314" x="2024063" y="3265488"/>
          <p14:tracePt t="9322" x="2014538" y="3246438"/>
          <p14:tracePt t="9331" x="2014538" y="3236913"/>
          <p14:tracePt t="9338" x="2014538" y="3209925"/>
          <p14:tracePt t="9346" x="2014538" y="3192463"/>
          <p14:tracePt t="9354" x="2014538" y="3173413"/>
          <p14:tracePt t="9362" x="2014538" y="3163888"/>
          <p14:tracePt t="9369" x="2014538" y="3155950"/>
          <p14:tracePt t="9385" x="2014538" y="3136900"/>
          <p14:tracePt t="9393" x="2014538" y="3127375"/>
          <p14:tracePt t="9401" x="2014538" y="3119438"/>
          <p14:tracePt t="9409" x="2014538" y="3109913"/>
          <p14:tracePt t="9417" x="2033588" y="3090863"/>
          <p14:tracePt t="9425" x="2041525" y="3082925"/>
          <p14:tracePt t="9433" x="2070100" y="3073400"/>
          <p14:tracePt t="9442" x="2078038" y="3073400"/>
          <p14:tracePt t="9449" x="2124075" y="3073400"/>
          <p14:tracePt t="9465" x="2133600" y="3073400"/>
          <p14:tracePt t="9473" x="2160588" y="3073400"/>
          <p14:tracePt t="9481" x="2170113" y="3073400"/>
          <p14:tracePt t="9489" x="2206625" y="3082925"/>
          <p14:tracePt t="9497" x="2206625" y="3090863"/>
          <p14:tracePt t="9505" x="2214563" y="3119438"/>
          <p14:tracePt t="9513" x="2224088" y="3136900"/>
          <p14:tracePt t="9521" x="2233613" y="3173413"/>
          <p14:tracePt t="9529" x="2251075" y="3192463"/>
          <p14:tracePt t="9537" x="2251075" y="3209925"/>
          <p14:tracePt t="9545" x="2251075" y="3219450"/>
          <p14:tracePt t="9560" x="2251075" y="3246438"/>
          <p14:tracePt t="9569" x="2260600" y="3255963"/>
          <p14:tracePt t="9577" x="2260600" y="3265488"/>
          <p14:tracePt t="9585" x="2260600" y="3273425"/>
          <p14:tracePt t="9594" x="2260600" y="3292475"/>
          <p14:tracePt t="9601" x="2270125" y="3292475"/>
          <p14:tracePt t="9617" x="2270125" y="3302000"/>
          <p14:tracePt t="9763" x="2270125" y="3328988"/>
          <p14:tracePt t="9779" x="2270125" y="3346450"/>
          <p14:tracePt t="9794" x="2270125" y="3375025"/>
          <p14:tracePt t="9803" x="2270125" y="3392488"/>
          <p14:tracePt t="9809" x="2270125" y="3402013"/>
          <p14:tracePt t="9817" x="2270125" y="3429000"/>
          <p14:tracePt t="9826" x="2270125" y="3446463"/>
          <p14:tracePt t="9833" x="2270125" y="3465513"/>
          <p14:tracePt t="9849" x="2270125" y="3482975"/>
          <p14:tracePt t="9858" x="2260600" y="3492500"/>
          <p14:tracePt t="9881" x="2251075" y="3502025"/>
          <p14:tracePt t="9889" x="2233613" y="3519488"/>
          <p14:tracePt t="9897" x="2197100" y="3538538"/>
          <p14:tracePt t="9906" x="2160588" y="3548063"/>
          <p14:tracePt t="9913" x="2143125" y="3548063"/>
          <p14:tracePt t="9921" x="2114550" y="3548063"/>
          <p14:tracePt t="9929" x="2070100" y="3584575"/>
          <p14:tracePt t="9937" x="2051050" y="3584575"/>
          <p14:tracePt t="9945" x="2024063" y="3584575"/>
          <p14:tracePt t="9954" x="2005013" y="3584575"/>
          <p14:tracePt t="9960" x="1997075" y="3584575"/>
          <p14:tracePt t="9969" x="1968500" y="3584575"/>
          <p14:tracePt t="9995" x="1951038" y="3584575"/>
          <p14:tracePt t="10009" x="1951038" y="3575050"/>
          <p14:tracePt t="10025" x="1951038" y="3565525"/>
          <p14:tracePt t="10033" x="1951038" y="3548063"/>
          <p14:tracePt t="10043" x="1951038" y="3538538"/>
          <p14:tracePt t="10049" x="1951038" y="3529013"/>
          <p14:tracePt t="10059" x="1951038" y="3511550"/>
          <p14:tracePt t="10067" x="1951038" y="3502025"/>
          <p14:tracePt t="10075" x="1951038" y="3492500"/>
          <p14:tracePt t="10083" x="1951038" y="3465513"/>
          <p14:tracePt t="10090" x="1951038" y="3438525"/>
          <p14:tracePt t="10098" x="1951038" y="3411538"/>
          <p14:tracePt t="10106" x="1951038" y="3365500"/>
          <p14:tracePt t="10114" x="1951038" y="3338513"/>
          <p14:tracePt t="10121" x="1997075" y="3292475"/>
          <p14:tracePt t="10129" x="2024063" y="3265488"/>
          <p14:tracePt t="10137" x="2051050" y="3236913"/>
          <p14:tracePt t="10145" x="2114550" y="3209925"/>
          <p14:tracePt t="10153" x="2151063" y="3182938"/>
          <p14:tracePt t="10161" x="2187575" y="3173413"/>
          <p14:tracePt t="10169" x="2233613" y="3163888"/>
          <p14:tracePt t="10177" x="2279650" y="3127375"/>
          <p14:tracePt t="10185" x="2316163" y="3100388"/>
          <p14:tracePt t="10193" x="2352675" y="3082925"/>
          <p14:tracePt t="10201" x="2397125" y="3082925"/>
          <p14:tracePt t="10210" x="2416175" y="3082925"/>
          <p14:tracePt t="10217" x="2425700" y="3082925"/>
          <p14:tracePt t="10224" x="2433638" y="3082925"/>
          <p14:tracePt t="10291" x="2443163" y="3082925"/>
          <p14:tracePt t="10307" x="2443163" y="3119438"/>
          <p14:tracePt t="10314" x="2443163" y="3127375"/>
          <p14:tracePt t="10323" x="2425700" y="3163888"/>
          <p14:tracePt t="10331" x="2397125" y="3192463"/>
          <p14:tracePt t="10336" x="2389188" y="3228975"/>
          <p14:tracePt t="10345" x="2379663" y="3236913"/>
          <p14:tracePt t="10353" x="2360613" y="3265488"/>
          <p14:tracePt t="10361" x="2343150" y="3282950"/>
          <p14:tracePt t="10377" x="2306638" y="3292475"/>
          <p14:tracePt t="10385" x="2297113" y="3309938"/>
          <p14:tracePt t="10392" x="2287588" y="3319463"/>
          <p14:tracePt t="10401" x="2287588" y="3328988"/>
          <p14:tracePt t="10409" x="2270125" y="3338513"/>
          <p14:tracePt t="10418" x="2260600" y="3346450"/>
          <p14:tracePt t="10427" x="2243138" y="3375025"/>
          <p14:tracePt t="10434" x="2243138" y="3382963"/>
          <p14:tracePt t="10444" x="2224088" y="3402013"/>
          <p14:tracePt t="10450" x="2214563" y="3411538"/>
          <p14:tracePt t="10460" x="2206625" y="3438525"/>
          <p14:tracePt t="10474" x="2197100" y="3446463"/>
          <p14:tracePt t="10484" x="2187575" y="3446463"/>
          <p14:tracePt t="10723" x="2179638" y="3446463"/>
          <p14:tracePt t="10737" x="2179638" y="3438525"/>
          <p14:tracePt t="10745" x="2179638" y="3429000"/>
          <p14:tracePt t="11338" x="2197100" y="3411538"/>
          <p14:tracePt t="11344" x="2233613" y="3382963"/>
          <p14:tracePt t="11353" x="2279650" y="3346450"/>
          <p14:tracePt t="11361" x="2324100" y="3309938"/>
          <p14:tracePt t="11368" x="2406650" y="3255963"/>
          <p14:tracePt t="11377" x="2443163" y="3219450"/>
          <p14:tracePt t="11385" x="2506663" y="3182938"/>
          <p14:tracePt t="11393" x="2552700" y="3146425"/>
          <p14:tracePt t="11401" x="2579688" y="3127375"/>
          <p14:tracePt t="11409" x="2598738" y="3109913"/>
          <p14:tracePt t="11418" x="2643188" y="3090863"/>
          <p14:tracePt t="11779" x="2635250" y="3090863"/>
          <p14:tracePt t="11785" x="2616200" y="3090863"/>
          <p14:tracePt t="11793" x="2616200" y="3100388"/>
          <p14:tracePt t="11801" x="2606675" y="3119438"/>
          <p14:tracePt t="11809" x="2598738" y="3136900"/>
          <p14:tracePt t="11817" x="2589213" y="3146425"/>
          <p14:tracePt t="11825" x="2579688" y="3155950"/>
          <p14:tracePt t="11842" x="2579688" y="3173413"/>
          <p14:tracePt t="11858" x="2570163" y="3182938"/>
          <p14:tracePt t="12331" x="2562225" y="3192463"/>
          <p14:tracePt t="12370" x="2562225" y="3209925"/>
          <p14:tracePt t="12901" x="2562225" y="3219450"/>
          <p14:tracePt t="12907" x="2562225" y="3228975"/>
          <p14:tracePt t="12918" x="2562225" y="3236913"/>
          <p14:tracePt t="12920" x="2552700" y="3265488"/>
          <p14:tracePt t="12929" x="2552700" y="3273425"/>
          <p14:tracePt t="12945" x="2552700" y="3292475"/>
          <p14:tracePt t="12953" x="2552700" y="3302000"/>
          <p14:tracePt t="12969" x="2552700" y="3309938"/>
          <p14:tracePt t="13131" x="2552700" y="3319463"/>
          <p14:tracePt t="13171" x="2562225" y="3309938"/>
          <p14:tracePt t="13211" x="2570163" y="3302000"/>
          <p14:tracePt t="14177" x="2570163" y="3292475"/>
          <p14:tracePt t="14185" x="2579688" y="3282950"/>
          <p14:tracePt t="15301" x="2589213" y="3273425"/>
          <p14:tracePt t="16533" x="2598738" y="3273425"/>
          <p14:tracePt t="16539" x="2698750" y="3200400"/>
          <p14:tracePt t="16550" x="2771775" y="3155950"/>
          <p14:tracePt t="16552" x="2835275" y="3100388"/>
          <p14:tracePt t="16562" x="2862263" y="3063875"/>
          <p14:tracePt t="16568" x="2917825" y="3000375"/>
          <p14:tracePt t="16577" x="2925763" y="2954338"/>
          <p14:tracePt t="16585" x="2954338" y="2909888"/>
          <p14:tracePt t="16593" x="2962275" y="2890838"/>
          <p14:tracePt t="16601" x="2962275" y="2863850"/>
          <p14:tracePt t="16609" x="2962275" y="2854325"/>
          <p14:tracePt t="16617" x="2971800" y="2827338"/>
          <p14:tracePt t="16762" x="2954338" y="2817813"/>
          <p14:tracePt t="16769" x="2908300" y="2817813"/>
          <p14:tracePt t="16776" x="2871788" y="2827338"/>
          <p14:tracePt t="16785" x="2825750" y="2836863"/>
          <p14:tracePt t="16793" x="2798763" y="2844800"/>
          <p14:tracePt t="16801" x="2771775" y="2863850"/>
          <p14:tracePt t="16809" x="2762250" y="2863850"/>
          <p14:tracePt t="16817" x="2752725" y="2863850"/>
          <p14:tracePt t="16826" x="2744788" y="2863850"/>
          <p14:tracePt t="17155" x="2735263" y="2863850"/>
          <p14:tracePt t="17178" x="2735263" y="2844800"/>
          <p14:tracePt t="17417" x="2716213" y="2836863"/>
          <p14:tracePt t="17425" x="2698750" y="2836863"/>
          <p14:tracePt t="17433" x="2679700" y="2836863"/>
          <p14:tracePt t="17441" x="2662238" y="2836863"/>
          <p14:tracePt t="17449" x="2635250" y="2836863"/>
          <p14:tracePt t="17458" x="2625725" y="2836863"/>
          <p14:tracePt t="17465" x="2616200" y="2836863"/>
          <p14:tracePt t="17474" x="2606675" y="2836863"/>
          <p14:tracePt t="17481" x="2598738" y="2836863"/>
          <p14:tracePt t="17613" x="2589213" y="2827338"/>
          <p14:tracePt t="17731" x="2579688" y="2817813"/>
          <p14:tracePt t="17929" x="2635250" y="2808288"/>
          <p14:tracePt t="17937" x="2708275" y="2808288"/>
          <p14:tracePt t="17945" x="2817813" y="2808288"/>
          <p14:tracePt t="17953" x="2908300" y="2808288"/>
          <p14:tracePt t="17961" x="3035300" y="2808288"/>
          <p14:tracePt t="17969" x="3108325" y="2808288"/>
          <p14:tracePt t="17977" x="3236913" y="2808288"/>
          <p14:tracePt t="17985" x="3309938" y="2808288"/>
          <p14:tracePt t="17993" x="3382963" y="2808288"/>
          <p14:tracePt t="18001" x="3436938" y="2808288"/>
          <p14:tracePt t="18011" x="3500438" y="2808288"/>
          <p14:tracePt t="18017" x="3527425" y="2808288"/>
          <p14:tracePt t="18025" x="3546475" y="2808288"/>
          <p14:tracePt t="18034" x="3592513" y="2808288"/>
          <p14:tracePt t="18042" x="3609975" y="2827338"/>
          <p14:tracePt t="18049" x="3629025" y="2827338"/>
          <p14:tracePt t="18058" x="3636963" y="2827338"/>
          <p14:tracePt t="18089" x="3636963" y="2836863"/>
          <p14:tracePt t="19419" x="3646488" y="2844800"/>
          <p14:tracePt t="19425" x="3665538" y="2854325"/>
          <p14:tracePt t="19434" x="3702050" y="2900363"/>
          <p14:tracePt t="19444" x="3738563" y="2963863"/>
          <p14:tracePt t="19449" x="3765550" y="2990850"/>
          <p14:tracePt t="19458" x="3792538" y="3000375"/>
          <p14:tracePt t="19466" x="3846513" y="3054350"/>
          <p14:tracePt t="19476" x="3929063" y="3090863"/>
          <p14:tracePt t="19482" x="4094163" y="3155950"/>
          <p14:tracePt t="19492" x="4357688" y="3209925"/>
          <p14:tracePt t="19498" x="4613275" y="3265488"/>
          <p14:tracePt t="19506" x="4895850" y="3302000"/>
          <p14:tracePt t="19514" x="5132388" y="3319463"/>
          <p14:tracePt t="19521" x="5387975" y="3319463"/>
          <p14:tracePt t="19528" x="5697538" y="3338513"/>
          <p14:tracePt t="19538" x="5880100" y="3338513"/>
          <p14:tracePt t="19547" x="6043613" y="3302000"/>
          <p14:tracePt t="19552" x="6181725" y="3282950"/>
          <p14:tracePt t="19561" x="6235700" y="3273425"/>
          <p14:tracePt t="19569" x="6281738" y="3246438"/>
          <p14:tracePt t="19577" x="6291263" y="3236913"/>
          <p14:tracePt t="19609" x="6308725" y="3236913"/>
          <p14:tracePt t="19633" x="6308725" y="3219450"/>
          <p14:tracePt t="19641" x="6318250" y="3209925"/>
          <p14:tracePt t="19649" x="6318250" y="3200400"/>
          <p14:tracePt t="19657" x="6326188" y="3192463"/>
          <p14:tracePt t="19666" x="6345238" y="3182938"/>
          <p14:tracePt t="19677" x="6354763" y="3163888"/>
          <p14:tracePt t="19683" x="6391275" y="3136900"/>
          <p14:tracePt t="19693" x="6391275" y="3127375"/>
          <p14:tracePt t="19698" x="6399213" y="3100388"/>
          <p14:tracePt t="19705" x="6408738" y="3082925"/>
          <p14:tracePt t="19713" x="6427788" y="3063875"/>
          <p14:tracePt t="19721" x="6445250" y="3046413"/>
          <p14:tracePt t="19729" x="6445250" y="3036888"/>
          <p14:tracePt t="19737" x="6454775" y="3017838"/>
          <p14:tracePt t="19745" x="6454775" y="3009900"/>
          <p14:tracePt t="19753" x="6454775" y="2990850"/>
          <p14:tracePt t="19761" x="6481763" y="2973388"/>
          <p14:tracePt t="19769" x="6481763" y="2963863"/>
          <p14:tracePt t="19777" x="6491288" y="2927350"/>
          <p14:tracePt t="19793" x="6491288" y="2900363"/>
          <p14:tracePt t="19801" x="6491288" y="2881313"/>
          <p14:tracePt t="19809" x="6491288" y="2873375"/>
          <p14:tracePt t="19818" x="6491288" y="2854325"/>
          <p14:tracePt t="19834" x="6491288" y="2836863"/>
          <p14:tracePt t="19852" x="6491288" y="2827338"/>
          <p14:tracePt t="19860" x="6491288" y="2817813"/>
          <p14:tracePt t="19868" x="6491288" y="2808288"/>
          <p14:tracePt t="19884" x="6491288" y="2800350"/>
          <p14:tracePt t="19893" x="6491288" y="2790825"/>
          <p14:tracePt t="19898" x="6491288" y="2781300"/>
          <p14:tracePt t="19915" x="6491288" y="2771775"/>
          <p14:tracePt t="20019" x="6491288" y="2763838"/>
          <p14:tracePt t="20025" x="6491288" y="2754313"/>
          <p14:tracePt t="20034" x="6481763" y="2717800"/>
          <p14:tracePt t="20041" x="6472238" y="2690813"/>
          <p14:tracePt t="20049" x="6464300" y="2671763"/>
          <p14:tracePt t="20058" x="6464300" y="2617788"/>
          <p14:tracePt t="20066" x="6454775" y="2581275"/>
          <p14:tracePt t="20077" x="6454775" y="2525713"/>
          <p14:tracePt t="20084" x="6435725" y="2498725"/>
          <p14:tracePt t="20092" x="6427788" y="2452688"/>
          <p14:tracePt t="20101" x="6418263" y="2416175"/>
          <p14:tracePt t="20105" x="6408738" y="2398713"/>
          <p14:tracePt t="20114" x="6372225" y="2362200"/>
          <p14:tracePt t="20121" x="6372225" y="2352675"/>
          <p14:tracePt t="20129" x="6372225" y="2343150"/>
          <p14:tracePt t="20137" x="6372225" y="2335213"/>
          <p14:tracePt t="20145" x="6362700" y="2325688"/>
          <p14:tracePt t="20449" x="6354763" y="2316163"/>
          <p14:tracePt t="20603" x="6345238" y="2316163"/>
          <p14:tracePt t="20619" x="6335713" y="2316163"/>
          <p14:tracePt t="20635" x="6326188" y="2316163"/>
          <p14:tracePt t="20651" x="6299200" y="2316163"/>
          <p14:tracePt t="20666" x="6281738" y="2316163"/>
          <p14:tracePt t="20681" x="6235700" y="2298700"/>
          <p14:tracePt t="20689" x="6235700" y="2289175"/>
          <p14:tracePt t="20697" x="6226175" y="2270125"/>
          <p14:tracePt t="20705" x="6226175" y="2262188"/>
          <p14:tracePt t="20713" x="6218238" y="2252663"/>
          <p14:tracePt t="20729" x="6208713" y="2243138"/>
          <p14:tracePt t="20853" x="6208713" y="2233613"/>
          <p14:tracePt t="21302" x="6199188" y="2233613"/>
          <p14:tracePt t="21323" x="6189663" y="2233613"/>
          <p14:tracePt t="21331" x="6162675" y="2252663"/>
          <p14:tracePt t="21337" x="6153150" y="2252663"/>
          <p14:tracePt t="21345" x="6145213" y="2270125"/>
          <p14:tracePt t="21353" x="6145213" y="2279650"/>
          <p14:tracePt t="21361" x="6126163" y="2306638"/>
          <p14:tracePt t="21369" x="6116638" y="2325688"/>
          <p14:tracePt t="21385" x="6116638" y="2352675"/>
          <p14:tracePt t="21393" x="6108700" y="2362200"/>
          <p14:tracePt t="21401" x="6108700" y="2371725"/>
          <p14:tracePt t="21409" x="6099175" y="2389188"/>
          <p14:tracePt t="21417" x="6099175" y="2398713"/>
          <p14:tracePt t="21425" x="6089650" y="2408238"/>
          <p14:tracePt t="21433" x="6080125" y="2416175"/>
          <p14:tracePt t="21441" x="6072188" y="2416175"/>
          <p14:tracePt t="21465" x="6072188" y="2435225"/>
          <p14:tracePt t="21475" x="6062663" y="2444750"/>
          <p14:tracePt t="21490" x="6053138" y="2462213"/>
          <p14:tracePt t="21506" x="6035675" y="2489200"/>
          <p14:tracePt t="21514" x="6026150" y="2498725"/>
          <p14:tracePt t="21522" x="6016625" y="2525713"/>
          <p14:tracePt t="21530" x="6007100" y="2544763"/>
          <p14:tracePt t="21538" x="5989638" y="2562225"/>
          <p14:tracePt t="21546" x="5980113" y="2581275"/>
          <p14:tracePt t="21556" x="5980113" y="2589213"/>
          <p14:tracePt t="21560" x="5972175" y="2625725"/>
          <p14:tracePt t="21569" x="5962650" y="2644775"/>
          <p14:tracePt t="21577" x="5962650" y="2654300"/>
          <p14:tracePt t="21586" x="5962650" y="2681288"/>
          <p14:tracePt t="21592" x="5953125" y="2698750"/>
          <p14:tracePt t="21602" x="5943600" y="2717800"/>
          <p14:tracePt t="21609" x="5935663" y="2735263"/>
          <p14:tracePt t="21617" x="5935663" y="2781300"/>
          <p14:tracePt t="21626" x="5926138" y="2808288"/>
          <p14:tracePt t="21634" x="5916613" y="2836863"/>
          <p14:tracePt t="21642" x="5889625" y="2881313"/>
          <p14:tracePt t="21649" x="5889625" y="2909888"/>
          <p14:tracePt t="21657" x="5889625" y="2963863"/>
          <p14:tracePt t="21664" x="5889625" y="2990850"/>
          <p14:tracePt t="21674" x="5880100" y="3027363"/>
          <p14:tracePt t="21681" x="5880100" y="3036888"/>
          <p14:tracePt t="21697" x="5880100" y="3054350"/>
          <p14:tracePt t="21713" x="5880100" y="3063875"/>
          <p14:tracePt t="22081" x="5880100" y="3036888"/>
          <p14:tracePt t="22089" x="5880100" y="2973388"/>
          <p14:tracePt t="22097" x="5889625" y="2909888"/>
          <p14:tracePt t="22105" x="5899150" y="2854325"/>
          <p14:tracePt t="22113" x="5899150" y="2836863"/>
          <p14:tracePt t="22121" x="5907088" y="2763838"/>
          <p14:tracePt t="22129" x="5907088" y="2708275"/>
          <p14:tracePt t="22138" x="5907088" y="2662238"/>
          <p14:tracePt t="22146" x="5907088" y="2608263"/>
          <p14:tracePt t="22158" x="5907088" y="2571750"/>
          <p14:tracePt t="22160" x="5907088" y="2525713"/>
          <p14:tracePt t="22170" x="5907088" y="2489200"/>
          <p14:tracePt t="22178" x="5907088" y="2471738"/>
          <p14:tracePt t="22186" x="5907088" y="2462213"/>
          <p14:tracePt t="22194" x="5907088" y="2444750"/>
          <p14:tracePt t="22202" x="5907088" y="2435225"/>
          <p14:tracePt t="22233" x="5916613" y="2416175"/>
          <p14:tracePt t="22265" x="5916613" y="2408238"/>
          <p14:tracePt t="22273" x="5926138" y="2398713"/>
          <p14:tracePt t="22281" x="5935663" y="2389188"/>
          <p14:tracePt t="22394" x="5935663" y="2398713"/>
          <p14:tracePt t="22403" x="5943600" y="2452688"/>
          <p14:tracePt t="22410" x="5972175" y="2498725"/>
          <p14:tracePt t="22419" x="6007100" y="2562225"/>
          <p14:tracePt t="22425" x="6035675" y="2625725"/>
          <p14:tracePt t="22433" x="6072188" y="2708275"/>
          <p14:tracePt t="22442" x="6080125" y="2763838"/>
          <p14:tracePt t="22449" x="6080125" y="2817813"/>
          <p14:tracePt t="22457" x="6116638" y="2881313"/>
          <p14:tracePt t="22465" x="6116638" y="2917825"/>
          <p14:tracePt t="22473" x="6135688" y="2946400"/>
          <p14:tracePt t="22481" x="6145213" y="2990850"/>
          <p14:tracePt t="22489" x="6153150" y="3017838"/>
          <p14:tracePt t="22497" x="6153150" y="3036888"/>
          <p14:tracePt t="22505" x="6153150" y="3063875"/>
          <p14:tracePt t="22513" x="6153150" y="3082925"/>
          <p14:tracePt t="22521" x="6153150" y="3109913"/>
          <p14:tracePt t="22529" x="6153150" y="3127375"/>
          <p14:tracePt t="22537" x="6153150" y="3155950"/>
          <p14:tracePt t="22545" x="6153150" y="3173413"/>
          <p14:tracePt t="22553" x="6153150" y="3182938"/>
          <p14:tracePt t="22561" x="6153150" y="3200400"/>
          <p14:tracePt t="22569" x="6153150" y="3209925"/>
          <p14:tracePt t="22577" x="6153150" y="3219450"/>
          <p14:tracePt t="22608" x="6153150" y="3236913"/>
          <p14:tracePt t="22617" x="6153150" y="3246438"/>
          <p14:tracePt t="22649" x="6145213" y="3265488"/>
          <p14:tracePt t="22666" x="6135688" y="3273425"/>
          <p14:tracePt t="22682" x="6126163" y="3292475"/>
          <p14:tracePt t="22691" x="6108700" y="3309938"/>
          <p14:tracePt t="22698" x="6089650" y="3328988"/>
          <p14:tracePt t="22706" x="6072188" y="3346450"/>
          <p14:tracePt t="22714" x="6062663" y="3392488"/>
          <p14:tracePt t="22722" x="6026150" y="3419475"/>
          <p14:tracePt t="22730" x="5980113" y="3455988"/>
          <p14:tracePt t="22738" x="5943600" y="3482975"/>
          <p14:tracePt t="22748" x="5899150" y="3519488"/>
          <p14:tracePt t="22757" x="5853113" y="3575050"/>
          <p14:tracePt t="22760" x="5789613" y="3611563"/>
          <p14:tracePt t="22770" x="5743575" y="3648075"/>
          <p14:tracePt t="22777" x="5707063" y="3665538"/>
          <p14:tracePt t="22786" x="5661025" y="3702050"/>
          <p14:tracePt t="22793" x="5616575" y="3721100"/>
          <p14:tracePt t="22802" x="5551488" y="3767138"/>
          <p14:tracePt t="22817" x="5497513" y="3803650"/>
          <p14:tracePt t="22826" x="5478463" y="3803650"/>
          <p14:tracePt t="22834" x="5470525" y="3811588"/>
          <p14:tracePt t="22841" x="5461000" y="3811588"/>
          <p14:tracePt t="22849" x="5451475" y="3811588"/>
          <p14:tracePt t="22865" x="5441950" y="3811588"/>
          <p14:tracePt t="22876" x="5434013" y="3811588"/>
          <p14:tracePt t="22881" x="5414963" y="3811588"/>
          <p14:tracePt t="22890" x="5387975" y="3811588"/>
          <p14:tracePt t="22897" x="5360988" y="3811588"/>
          <p14:tracePt t="22905" x="5324475" y="3811588"/>
          <p14:tracePt t="22913" x="5287963" y="3811588"/>
          <p14:tracePt t="22920" x="5232400" y="3811588"/>
          <p14:tracePt t="22929" x="5178425" y="3811588"/>
          <p14:tracePt t="22936" x="5132388" y="3811588"/>
          <p14:tracePt t="22945" x="5105400" y="3811588"/>
          <p14:tracePt t="22953" x="5049838" y="3811588"/>
          <p14:tracePt t="22961" x="5022850" y="3811588"/>
          <p14:tracePt t="22969" x="5014913" y="3811588"/>
          <p14:tracePt t="22977" x="4986338" y="3811588"/>
          <p14:tracePt t="22986" x="4968875" y="3821113"/>
          <p14:tracePt t="23002" x="4959350" y="3821113"/>
          <p14:tracePt t="23009" x="4941888" y="3821113"/>
          <p14:tracePt t="23017" x="4922838" y="3840163"/>
          <p14:tracePt t="23026" x="4905375" y="3857625"/>
          <p14:tracePt t="23034" x="4876800" y="3867150"/>
          <p14:tracePt t="23042" x="4832350" y="3903663"/>
          <p14:tracePt t="23049" x="4813300" y="3911600"/>
          <p14:tracePt t="23058" x="4767263" y="3930650"/>
          <p14:tracePt t="23065" x="4722813" y="3967163"/>
          <p14:tracePt t="23076" x="4703763" y="3976688"/>
          <p14:tracePt t="23081" x="4659313" y="4013200"/>
          <p14:tracePt t="23089" x="4630738" y="4013200"/>
          <p14:tracePt t="23097" x="4622800" y="4021138"/>
          <p14:tracePt t="23105" x="4603750" y="4030663"/>
          <p14:tracePt t="23121" x="4594225" y="4040188"/>
          <p14:tracePt t="23129" x="4586288" y="4040188"/>
          <p14:tracePt t="23146" x="4576763" y="4049713"/>
          <p14:tracePt t="23160" x="4567238" y="4057650"/>
          <p14:tracePt t="23165" x="4567238" y="4067175"/>
          <p14:tracePt t="23175" x="4540250" y="4076700"/>
          <p14:tracePt t="23179" x="4530725" y="4086225"/>
          <p14:tracePt t="23188" x="4513263" y="4103688"/>
          <p14:tracePt t="23194" x="4484688" y="4113213"/>
          <p14:tracePt t="23202" x="4457700" y="4130675"/>
          <p14:tracePt t="23210" x="4440238" y="4140200"/>
          <p14:tracePt t="23219" x="4403725" y="4159250"/>
          <p14:tracePt t="23227" x="4394200" y="4159250"/>
          <p14:tracePt t="23235" x="4376738" y="4186238"/>
          <p14:tracePt t="23244" x="4348163" y="4195763"/>
          <p14:tracePt t="23248" x="4321175" y="4203700"/>
          <p14:tracePt t="23257" x="4294188" y="4213225"/>
          <p14:tracePt t="23264" x="4275138" y="4240213"/>
          <p14:tracePt t="23274" x="4267200" y="4240213"/>
          <p14:tracePt t="23281" x="4238625" y="4268788"/>
          <p14:tracePt t="23289" x="4221163" y="4295775"/>
          <p14:tracePt t="23297" x="4202113" y="4303713"/>
          <p14:tracePt t="23305" x="4175125" y="4332288"/>
          <p14:tracePt t="23313" x="4148138" y="4359275"/>
          <p14:tracePt t="23321" x="4129088" y="4368800"/>
          <p14:tracePt t="23329" x="4084638" y="4405313"/>
          <p14:tracePt t="23337" x="4065588" y="4422775"/>
          <p14:tracePt t="23345" x="4038600" y="4459288"/>
          <p14:tracePt t="23353" x="4021138" y="4468813"/>
          <p14:tracePt t="23360" x="4002088" y="4486275"/>
          <p14:tracePt t="23369" x="3975100" y="4505325"/>
          <p14:tracePt t="23377" x="3938588" y="4522788"/>
          <p14:tracePt t="23393" x="3929063" y="4532313"/>
          <p14:tracePt t="23401" x="3919538" y="4541838"/>
          <p14:tracePt t="23409" x="3911600" y="4541838"/>
          <p14:tracePt t="23419" x="3902075" y="4551363"/>
          <p14:tracePt t="23434" x="3883025" y="4559300"/>
          <p14:tracePt t="23449" x="3875088" y="4568825"/>
          <p14:tracePt t="23457" x="3875088" y="4578350"/>
          <p14:tracePt t="23465" x="3865563" y="4578350"/>
          <p14:tracePt t="23473" x="3856038" y="4587875"/>
          <p14:tracePt t="23481" x="3838575" y="4605338"/>
          <p14:tracePt t="23489" x="3810000" y="4632325"/>
          <p14:tracePt t="23505" x="3802063" y="4632325"/>
          <p14:tracePt t="23513" x="3792538" y="4641850"/>
          <p14:tracePt t="23521" x="3783013" y="4651375"/>
          <p14:tracePt t="23537" x="3775075" y="4660900"/>
          <p14:tracePt t="23562" x="3756025" y="4668838"/>
          <p14:tracePt t="23578" x="3738563" y="4678363"/>
          <p14:tracePt t="23587" x="3729038" y="4687888"/>
          <p14:tracePt t="23595" x="3729038" y="4697413"/>
          <p14:tracePt t="23602" x="3709988" y="4714875"/>
          <p14:tracePt t="23611" x="3692525" y="4724400"/>
          <p14:tracePt t="23643" x="3683000" y="4732338"/>
          <p14:tracePt t="24445" x="3692525" y="4732338"/>
          <p14:tracePt t="24457" x="3702050" y="4724400"/>
          <p14:tracePt t="24473" x="3719513" y="4714875"/>
          <p14:tracePt t="24481" x="3729038" y="4705350"/>
          <p14:tracePt t="24497" x="3738563" y="4697413"/>
          <p14:tracePt t="24521" x="3746500" y="4687888"/>
          <p14:tracePt t="24538" x="3756025" y="4678363"/>
          <p14:tracePt t="24562" x="3765550" y="4668838"/>
          <p14:tracePt t="24891" x="3775075" y="4668838"/>
          <p14:tracePt t="24899" x="3783013" y="4660900"/>
          <p14:tracePt t="24915" x="3792538" y="4651375"/>
          <p14:tracePt t="24931" x="3802063" y="4651375"/>
          <p14:tracePt t="24939" x="3802063" y="4641850"/>
          <p14:tracePt t="24954" x="3810000" y="4632325"/>
          <p14:tracePt t="24962" x="3819525" y="4624388"/>
          <p14:tracePt t="24977" x="3829050" y="4624388"/>
          <p14:tracePt t="24985" x="3838575" y="4624388"/>
          <p14:tracePt t="25001" x="3846513" y="4614863"/>
          <p14:tracePt t="25017" x="3856038" y="4605338"/>
          <p14:tracePt t="25033" x="3856038" y="4595813"/>
          <p14:tracePt t="25041" x="3856038" y="4587875"/>
          <p14:tracePt t="25066" x="3875088" y="4568825"/>
          <p14:tracePt t="25891" x="3875088" y="4578350"/>
          <p14:tracePt t="25900" x="3875088" y="4587875"/>
          <p14:tracePt t="25979" x="3875088" y="4595813"/>
          <p14:tracePt t="25987" x="3875088" y="4624388"/>
          <p14:tracePt t="25995" x="3875088" y="4632325"/>
          <p14:tracePt t="26004" x="3875088" y="4651375"/>
          <p14:tracePt t="26010" x="3865563" y="4668838"/>
          <p14:tracePt t="26017" x="3865563" y="4705350"/>
          <p14:tracePt t="26025" x="3865563" y="4724400"/>
          <p14:tracePt t="26032" x="3865563" y="4751388"/>
          <p14:tracePt t="26041" x="3865563" y="4778375"/>
          <p14:tracePt t="26049" x="3865563" y="4814888"/>
          <p14:tracePt t="26058" x="3865563" y="4851400"/>
          <p14:tracePt t="26065" x="3865563" y="4860925"/>
          <p14:tracePt t="26074" x="3865563" y="4887913"/>
          <p14:tracePt t="26081" x="3865563" y="4897438"/>
          <p14:tracePt t="26299" x="3865563" y="4878388"/>
          <p14:tracePt t="26306" x="3911600" y="4833938"/>
          <p14:tracePt t="26315" x="4011613" y="4778375"/>
          <p14:tracePt t="26322" x="4084638" y="4751388"/>
          <p14:tracePt t="26329" x="4165600" y="4697413"/>
          <p14:tracePt t="26337" x="4248150" y="4632325"/>
          <p14:tracePt t="26346" x="4303713" y="4595813"/>
          <p14:tracePt t="26352" x="4348163" y="4568825"/>
          <p14:tracePt t="26361" x="4367213" y="4559300"/>
          <p14:tracePt t="26369" x="4394200" y="4532313"/>
          <p14:tracePt t="26377" x="4403725" y="4532313"/>
          <p14:tracePt t="26385" x="4421188" y="4522788"/>
          <p14:tracePt t="26393" x="4430713" y="4522788"/>
          <p14:tracePt t="26401" x="4430713" y="4514850"/>
          <p14:tracePt t="26539" x="4430713" y="4495800"/>
          <p14:tracePt t="26563" x="4430713" y="4459288"/>
          <p14:tracePt t="26571" x="4413250" y="4422775"/>
          <p14:tracePt t="26578" x="4348163" y="4386263"/>
          <p14:tracePt t="26585" x="4248150" y="4340225"/>
          <p14:tracePt t="26594" x="4138613" y="4286250"/>
          <p14:tracePt t="26601" x="4021138" y="4213225"/>
          <p14:tracePt t="26610" x="3883025" y="4167188"/>
          <p14:tracePt t="26616" x="3756025" y="4140200"/>
          <p14:tracePt t="26626" x="3619500" y="4113213"/>
          <p14:tracePt t="26633" x="3527425" y="4086225"/>
          <p14:tracePt t="26641" x="3382963" y="4049713"/>
          <p14:tracePt t="26649" x="3300413" y="4013200"/>
          <p14:tracePt t="26656" x="3217863" y="4003675"/>
          <p14:tracePt t="26664" x="3163888" y="3976688"/>
          <p14:tracePt t="26675" x="3127375" y="3957638"/>
          <p14:tracePt t="26681" x="3108325" y="3948113"/>
          <p14:tracePt t="26691" x="3100388" y="3930650"/>
          <p14:tracePt t="26697" x="3081338" y="3903663"/>
          <p14:tracePt t="26705" x="3071813" y="3875088"/>
          <p14:tracePt t="26713" x="3063875" y="3857625"/>
          <p14:tracePt t="26721" x="3054350" y="3830638"/>
          <p14:tracePt t="26729" x="3054350" y="3803650"/>
          <p14:tracePt t="26738" x="3054350" y="3767138"/>
          <p14:tracePt t="26745" x="3035300" y="3748088"/>
          <p14:tracePt t="26753" x="3027363" y="3721100"/>
          <p14:tracePt t="26761" x="3008313" y="3665538"/>
          <p14:tracePt t="26770" x="3008313" y="3657600"/>
          <p14:tracePt t="26777" x="2998788" y="3611563"/>
          <p14:tracePt t="26785" x="2981325" y="3565525"/>
          <p14:tracePt t="26793" x="2971800" y="3519488"/>
          <p14:tracePt t="26801" x="2962275" y="3492500"/>
          <p14:tracePt t="26809" x="2925763" y="3429000"/>
          <p14:tracePt t="26817" x="2917825" y="3402013"/>
          <p14:tracePt t="26825" x="2889250" y="3355975"/>
          <p14:tracePt t="26833" x="2871788" y="3328988"/>
          <p14:tracePt t="26841" x="2862263" y="3302000"/>
          <p14:tracePt t="26850" x="2852738" y="3292475"/>
          <p14:tracePt t="26859" x="2852738" y="3282950"/>
          <p14:tracePt t="26878" x="2844800" y="3273425"/>
          <p14:tracePt t="27021" x="2825750" y="3282950"/>
          <p14:tracePt t="27025" x="2817813" y="3292475"/>
          <p14:tracePt t="27034" x="2808288" y="3309938"/>
          <p14:tracePt t="27049" x="2798763" y="3328988"/>
          <p14:tracePt t="27057" x="2781300" y="3338513"/>
          <p14:tracePt t="27065" x="2771775" y="3346450"/>
          <p14:tracePt t="27074" x="2762250" y="3355975"/>
          <p14:tracePt t="27080" x="2752725" y="3375025"/>
          <p14:tracePt t="27097" x="2735263" y="3382963"/>
          <p14:tracePt t="27105" x="2725738" y="3392488"/>
          <p14:tracePt t="27130" x="2716213" y="3411538"/>
          <p14:tracePt t="27146" x="2716213" y="3419475"/>
          <p14:tracePt t="27162" x="2716213" y="3429000"/>
          <p14:tracePt t="27169" x="2698750" y="3446463"/>
          <p14:tracePt t="27177" x="2698750" y="3465513"/>
          <p14:tracePt t="27185" x="2698750" y="3475038"/>
          <p14:tracePt t="27193" x="2698750" y="3502025"/>
          <p14:tracePt t="27201" x="2698750" y="3511550"/>
          <p14:tracePt t="27209" x="2698750" y="3519488"/>
          <p14:tracePt t="27217" x="2698750" y="3538538"/>
          <p14:tracePt t="27234" x="2698750" y="3556000"/>
          <p14:tracePt t="27241" x="2698750" y="3575050"/>
          <p14:tracePt t="27265" x="2708275" y="3584575"/>
          <p14:tracePt t="27338" x="2725738" y="3584575"/>
          <p14:tracePt t="27347" x="2735263" y="3584575"/>
          <p14:tracePt t="27354" x="2744788" y="3584575"/>
          <p14:tracePt t="27362" x="2781300" y="3575050"/>
          <p14:tracePt t="27370" x="2789238" y="3565525"/>
          <p14:tracePt t="27378" x="2808288" y="3548063"/>
          <p14:tracePt t="27385" x="2844800" y="3492500"/>
          <p14:tracePt t="27393" x="2844800" y="3482975"/>
          <p14:tracePt t="27401" x="2871788" y="3429000"/>
          <p14:tracePt t="27409" x="2898775" y="3411538"/>
          <p14:tracePt t="27417" x="2908300" y="3392488"/>
          <p14:tracePt t="27425" x="2925763" y="3375025"/>
          <p14:tracePt t="27442" x="2935288" y="3365500"/>
          <p14:tracePt t="27841" x="2925763" y="3365500"/>
          <p14:tracePt t="28458" x="2925763" y="3346450"/>
          <p14:tracePt t="28465" x="2925763" y="3328988"/>
          <p14:tracePt t="28473" x="2925763" y="3273425"/>
          <p14:tracePt t="28481" x="2925763" y="3219450"/>
          <p14:tracePt t="28490" x="2925763" y="3163888"/>
          <p14:tracePt t="28497" x="2925763" y="3090863"/>
          <p14:tracePt t="28505" x="2925763" y="3000375"/>
          <p14:tracePt t="28513" x="2925763" y="2927350"/>
          <p14:tracePt t="28521" x="2925763" y="2844800"/>
          <p14:tracePt t="28529" x="2954338" y="2771775"/>
          <p14:tracePt t="28537" x="2962275" y="2708275"/>
          <p14:tracePt t="28545" x="2962275" y="2671763"/>
          <p14:tracePt t="28553" x="2990850" y="2608263"/>
          <p14:tracePt t="28561" x="2990850" y="2571750"/>
          <p14:tracePt t="28571" x="2990850" y="2544763"/>
          <p14:tracePt t="28578" x="2990850" y="2535238"/>
          <p14:tracePt t="28817" x="2998788" y="2525713"/>
          <p14:tracePt t="28929" x="2998788" y="2517775"/>
          <p14:tracePt t="28953" x="2981325" y="2535238"/>
          <p14:tracePt t="28962" x="2971800" y="2544763"/>
          <p14:tracePt t="28971" x="2944813" y="2581275"/>
          <p14:tracePt t="28978" x="2944813" y="2608263"/>
          <p14:tracePt t="28988" x="2925763" y="2625725"/>
          <p14:tracePt t="28995" x="2908300" y="2654300"/>
          <p14:tracePt t="29004" x="2881313" y="2671763"/>
          <p14:tracePt t="29008" x="2881313" y="2681288"/>
          <p14:tracePt t="29065" x="2871788" y="2681288"/>
          <p14:tracePt t="29313" x="2898775" y="2681288"/>
          <p14:tracePt t="29321" x="2908300" y="2681288"/>
          <p14:tracePt t="29329" x="2917825" y="2662238"/>
          <p14:tracePt t="29337" x="2925763" y="2654300"/>
          <p14:tracePt t="29345" x="2944813" y="2644775"/>
          <p14:tracePt t="29353" x="2954338" y="2625725"/>
          <p14:tracePt t="29361" x="2962275" y="2617788"/>
          <p14:tracePt t="29369" x="2971800" y="2608263"/>
          <p14:tracePt t="29377" x="2990850" y="2598738"/>
          <p14:tracePt t="29385" x="2998788" y="2589213"/>
          <p14:tracePt t="29393" x="3008313" y="2581275"/>
          <p14:tracePt t="29401" x="3017838" y="2581275"/>
          <p14:tracePt t="29441" x="3035300" y="2571750"/>
          <p14:tracePt t="29866" x="3044825" y="2571750"/>
          <p14:tracePt t="29873" x="3063875" y="2589213"/>
          <p14:tracePt t="29880" x="3136900" y="2589213"/>
          <p14:tracePt t="29890" x="3263900" y="2608263"/>
          <p14:tracePt t="29897" x="3427413" y="2654300"/>
          <p14:tracePt t="29907" x="3636963" y="2698750"/>
          <p14:tracePt t="29912" x="4065588" y="2744788"/>
          <p14:tracePt t="29921" x="4540250" y="2863850"/>
          <p14:tracePt t="29929" x="4932363" y="2909888"/>
          <p14:tracePt t="29937" x="5360988" y="2973388"/>
          <p14:tracePt t="29945" x="5753100" y="3046413"/>
          <p14:tracePt t="29953" x="6080125" y="3100388"/>
          <p14:tracePt t="29961" x="6408738" y="3182938"/>
          <p14:tracePt t="29969" x="6591300" y="3219450"/>
          <p14:tracePt t="29977" x="6764338" y="3273425"/>
          <p14:tracePt t="29986" x="6929438" y="3292475"/>
          <p14:tracePt t="29992" x="7110413" y="3338513"/>
          <p14:tracePt t="30001" x="7239000" y="3355975"/>
          <p14:tracePt t="30009" x="7402513" y="3365500"/>
          <p14:tracePt t="30017" x="7539038" y="3382963"/>
          <p14:tracePt t="30025" x="7685088" y="3429000"/>
          <p14:tracePt t="30033" x="7885113" y="3429000"/>
          <p14:tracePt t="30041" x="8067675" y="3429000"/>
          <p14:tracePt t="30049" x="8223250" y="3429000"/>
          <p14:tracePt t="30057" x="8478838" y="3429000"/>
          <p14:tracePt t="30065" x="8697913" y="3429000"/>
          <p14:tracePt t="30074" x="8961438" y="3429000"/>
        </p14:tracePtLst>
      </p14:laserTraceLst>
    </p:ext>
  </p:extLs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pPr eaLnBrk="1" hangingPunct="1"/>
            <a:r>
              <a:rPr lang="en-US" altLang="ja-JP"/>
              <a:t>Quiz</a:t>
            </a:r>
          </a:p>
        </p:txBody>
      </p:sp>
      <p:sp>
        <p:nvSpPr>
          <p:cNvPr id="22531" name="Rectangle 3"/>
          <p:cNvSpPr>
            <a:spLocks noGrp="1" noChangeArrowheads="1"/>
          </p:cNvSpPr>
          <p:nvPr>
            <p:ph type="body" idx="1"/>
          </p:nvPr>
        </p:nvSpPr>
        <p:spPr/>
        <p:txBody>
          <a:bodyPr/>
          <a:lstStyle/>
          <a:p>
            <a:pPr eaLnBrk="1" hangingPunct="1"/>
            <a:r>
              <a:rPr lang="en-US" altLang="ja-JP" dirty="0"/>
              <a:t>Implement Fetch and Decrement by using </a:t>
            </a:r>
            <a:r>
              <a:rPr lang="en-US" altLang="ja-JP" dirty="0" err="1"/>
              <a:t>lr</a:t>
            </a:r>
            <a:r>
              <a:rPr lang="en-US" altLang="ja-JP" dirty="0"/>
              <a:t> and sc.</a:t>
            </a:r>
          </a:p>
          <a:p>
            <a:pPr eaLnBrk="1" hangingPunct="1">
              <a:buFont typeface="Wingdings" panose="05000000000000000000" pitchFamily="2" charset="2"/>
              <a:buNone/>
            </a:pPr>
            <a:endParaRPr lang="en-US" altLang="ja-JP" dirty="0"/>
          </a:p>
        </p:txBody>
      </p:sp>
      <p:pic>
        <p:nvPicPr>
          <p:cNvPr id="2" name="オーディオ 1">
            <a:hlinkClick r:id="" action="ppaction://media"/>
            <a:extLst>
              <a:ext uri="{FF2B5EF4-FFF2-40B4-BE49-F238E27FC236}">
                <a16:creationId xmlns:a16="http://schemas.microsoft.com/office/drawing/2014/main" id="{186F54A9-8B93-4977-BAB0-FFB604C87F7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7846"/>
    </mc:Choice>
    <mc:Fallback>
      <p:transition spd="slow" advTm="178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476" x="8605838" y="3411538"/>
          <p14:tracePt t="484" x="8150225" y="3365500"/>
          <p14:tracePt t="492" x="7685088" y="3292475"/>
          <p14:tracePt t="500" x="7275513" y="3292475"/>
          <p14:tracePt t="508" x="6929438" y="3273425"/>
          <p14:tracePt t="516" x="6664325" y="3273425"/>
          <p14:tracePt t="524" x="6326188" y="3273425"/>
          <p14:tracePt t="532" x="6072188" y="3273425"/>
          <p14:tracePt t="540" x="5843588" y="3273425"/>
          <p14:tracePt t="548" x="5580063" y="3273425"/>
          <p14:tracePt t="556" x="5378450" y="3273425"/>
          <p14:tracePt t="564" x="5214938" y="3273425"/>
          <p14:tracePt t="572" x="5078413" y="3273425"/>
          <p14:tracePt t="580" x="4959350" y="3273425"/>
          <p14:tracePt t="588" x="4886325" y="3273425"/>
          <p14:tracePt t="596" x="4832350" y="3273425"/>
          <p14:tracePt t="604" x="4795838" y="3273425"/>
          <p14:tracePt t="612" x="4740275" y="3273425"/>
          <p14:tracePt t="620" x="4722813" y="3273425"/>
          <p14:tracePt t="628" x="4703763" y="3273425"/>
          <p14:tracePt t="636" x="4695825" y="3273425"/>
          <p14:tracePt t="644" x="4686300" y="3273425"/>
          <p14:tracePt t="652" x="4676775" y="3273425"/>
          <p14:tracePt t="684" x="4659313" y="3273425"/>
          <p14:tracePt t="16116" x="4659313" y="3255963"/>
          <p14:tracePt t="16124" x="4686300" y="3228975"/>
          <p14:tracePt t="16132" x="4713288" y="3192463"/>
          <p14:tracePt t="16140" x="4740275" y="3163888"/>
          <p14:tracePt t="16148" x="4759325" y="3146425"/>
          <p14:tracePt t="16156" x="4767263" y="3127375"/>
          <p14:tracePt t="16164" x="4776788" y="3119438"/>
          <p14:tracePt t="16172" x="4776788" y="3100388"/>
          <p14:tracePt t="16180" x="4776788" y="3090863"/>
          <p14:tracePt t="16196" x="4795838" y="3073400"/>
          <p14:tracePt t="16204" x="4795838" y="3063875"/>
          <p14:tracePt t="16213" x="4803775" y="3054350"/>
          <p14:tracePt t="16220" x="4813300" y="3054350"/>
          <p14:tracePt t="16228" x="4822825" y="3046413"/>
          <p14:tracePt t="16244" x="4832350" y="3036888"/>
          <p14:tracePt t="16516" x="4849813" y="3036888"/>
          <p14:tracePt t="16524" x="4905375" y="3036888"/>
          <p14:tracePt t="16532" x="5014913" y="3036888"/>
          <p14:tracePt t="16540" x="5105400" y="3036888"/>
          <p14:tracePt t="16548" x="5251450" y="3036888"/>
          <p14:tracePt t="16556" x="5360988" y="3036888"/>
          <p14:tracePt t="16564" x="5487988" y="3036888"/>
          <p14:tracePt t="16572" x="5653088" y="3036888"/>
          <p14:tracePt t="16580" x="5780088" y="3036888"/>
          <p14:tracePt t="16588" x="5926138" y="3036888"/>
          <p14:tracePt t="16596" x="6062663" y="3036888"/>
          <p14:tracePt t="16604" x="6208713" y="3036888"/>
          <p14:tracePt t="16612" x="6354763" y="3036888"/>
          <p14:tracePt t="16620" x="6464300" y="3036888"/>
          <p14:tracePt t="16628" x="6610350" y="3036888"/>
          <p14:tracePt t="16636" x="6773863" y="3036888"/>
          <p14:tracePt t="16644" x="6937375" y="3036888"/>
          <p14:tracePt t="16652" x="7102475" y="3036888"/>
          <p14:tracePt t="16660" x="7283450" y="3000375"/>
          <p14:tracePt t="16668" x="7485063" y="3000375"/>
          <p14:tracePt t="16677" x="7631113" y="3000375"/>
          <p14:tracePt t="16684" x="7813675" y="3000375"/>
          <p14:tracePt t="16693" x="8004175" y="3000375"/>
          <p14:tracePt t="16700" x="8186738" y="3000375"/>
          <p14:tracePt t="16709" x="8369300" y="3000375"/>
          <p14:tracePt t="16716" x="8515350" y="3000375"/>
          <p14:tracePt t="16725" x="8624888" y="3000375"/>
          <p14:tracePt t="16732" x="8734425" y="3000375"/>
          <p14:tracePt t="16740" x="8788400" y="3000375"/>
          <p14:tracePt t="16748" x="8807450" y="3000375"/>
          <p14:tracePt t="16756" x="8824913" y="3000375"/>
          <p14:tracePt t="16893" x="8834438" y="3000375"/>
          <p14:tracePt t="16901" x="8851900" y="3000375"/>
          <p14:tracePt t="16910" x="8888413" y="3017838"/>
          <p14:tracePt t="16916" x="8980488" y="3073400"/>
          <p14:tracePt t="16924" x="9053513" y="3073400"/>
        </p14:tracePtLst>
      </p14:laserTraceLst>
    </p:ext>
  </p:extLs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タイトル 1"/>
          <p:cNvSpPr>
            <a:spLocks noGrp="1"/>
          </p:cNvSpPr>
          <p:nvPr>
            <p:ph type="title"/>
          </p:nvPr>
        </p:nvSpPr>
        <p:spPr/>
        <p:txBody>
          <a:bodyPr/>
          <a:lstStyle/>
          <a:p>
            <a:r>
              <a:rPr lang="en-US" altLang="ja-JP"/>
              <a:t>Answer</a:t>
            </a:r>
            <a:endParaRPr lang="ja-JP" altLang="en-US"/>
          </a:p>
        </p:txBody>
      </p:sp>
      <p:sp>
        <p:nvSpPr>
          <p:cNvPr id="3" name="コンテンツ プレースホルダー 2"/>
          <p:cNvSpPr>
            <a:spLocks noGrp="1"/>
          </p:cNvSpPr>
          <p:nvPr>
            <p:ph idx="1"/>
          </p:nvPr>
        </p:nvSpPr>
        <p:spPr/>
        <p:txBody>
          <a:bodyPr/>
          <a:lstStyle/>
          <a:p>
            <a:pPr eaLnBrk="1" hangingPunct="1">
              <a:lnSpc>
                <a:spcPct val="90000"/>
              </a:lnSpc>
              <a:buFont typeface="Wingdings" panose="05000000000000000000" pitchFamily="2" charset="2"/>
              <a:buNone/>
              <a:defRPr/>
            </a:pPr>
            <a:r>
              <a:rPr lang="en-US" altLang="ja-JP" sz="3200" dirty="0"/>
              <a:t>try:   </a:t>
            </a:r>
            <a:r>
              <a:rPr lang="en-US" altLang="ja-JP" sz="3200" dirty="0" err="1"/>
              <a:t>lr</a:t>
            </a:r>
            <a:r>
              <a:rPr lang="en-US" altLang="ja-JP" sz="3200" dirty="0"/>
              <a:t>     x2,0(x1)</a:t>
            </a:r>
          </a:p>
          <a:p>
            <a:pPr eaLnBrk="1" hangingPunct="1">
              <a:lnSpc>
                <a:spcPct val="90000"/>
              </a:lnSpc>
              <a:buFont typeface="Wingdings" panose="05000000000000000000" pitchFamily="2" charset="2"/>
              <a:buNone/>
              <a:defRPr/>
            </a:pPr>
            <a:r>
              <a:rPr lang="en-US" altLang="ja-JP" sz="3200" dirty="0"/>
              <a:t>        </a:t>
            </a:r>
            <a:r>
              <a:rPr lang="en-US" altLang="ja-JP" sz="3200" dirty="0" err="1"/>
              <a:t>addi</a:t>
            </a:r>
            <a:r>
              <a:rPr lang="en-US" altLang="ja-JP" sz="3200" dirty="0"/>
              <a:t> x3,x2,#-1</a:t>
            </a:r>
          </a:p>
          <a:p>
            <a:pPr eaLnBrk="1" hangingPunct="1">
              <a:lnSpc>
                <a:spcPct val="90000"/>
              </a:lnSpc>
              <a:buFont typeface="Wingdings" panose="05000000000000000000" pitchFamily="2" charset="2"/>
              <a:buNone/>
              <a:defRPr/>
            </a:pPr>
            <a:r>
              <a:rPr lang="en-US" altLang="ja-JP" sz="3200" dirty="0"/>
              <a:t>        </a:t>
            </a:r>
            <a:r>
              <a:rPr lang="en-US" altLang="ja-JP" sz="3200" dirty="0" err="1"/>
              <a:t>sc</a:t>
            </a:r>
            <a:r>
              <a:rPr lang="en-US" altLang="ja-JP" sz="3200" dirty="0"/>
              <a:t>    x3,0(x1)</a:t>
            </a:r>
          </a:p>
          <a:p>
            <a:pPr eaLnBrk="1" hangingPunct="1">
              <a:lnSpc>
                <a:spcPct val="90000"/>
              </a:lnSpc>
              <a:buFont typeface="Wingdings" panose="05000000000000000000" pitchFamily="2" charset="2"/>
              <a:buNone/>
              <a:defRPr/>
            </a:pPr>
            <a:r>
              <a:rPr lang="en-US" altLang="ja-JP" sz="3200" dirty="0"/>
              <a:t>        </a:t>
            </a:r>
            <a:r>
              <a:rPr lang="en-US" altLang="ja-JP" sz="3200" dirty="0" err="1"/>
              <a:t>beqz</a:t>
            </a:r>
            <a:r>
              <a:rPr lang="en-US" altLang="ja-JP" sz="3200" dirty="0"/>
              <a:t> x3,try</a:t>
            </a:r>
          </a:p>
          <a:p>
            <a:pPr eaLnBrk="1" hangingPunct="1">
              <a:lnSpc>
                <a:spcPct val="90000"/>
              </a:lnSpc>
              <a:buFont typeface="Wingdings" panose="05000000000000000000" pitchFamily="2" charset="2"/>
              <a:buNone/>
              <a:defRPr/>
            </a:pPr>
            <a:r>
              <a:rPr lang="en-US" altLang="ja-JP" sz="3200" dirty="0"/>
              <a:t>    </a:t>
            </a:r>
          </a:p>
          <a:p>
            <a:pPr>
              <a:defRPr/>
            </a:pPr>
            <a:r>
              <a:rPr lang="en-US" altLang="ja-JP" dirty="0"/>
              <a:t>If </a:t>
            </a:r>
            <a:r>
              <a:rPr lang="en-US" altLang="ja-JP" dirty="0" err="1"/>
              <a:t>sc</a:t>
            </a:r>
            <a:r>
              <a:rPr lang="en-US" altLang="ja-JP" dirty="0"/>
              <a:t> is successful, the memory was decremented without interference.</a:t>
            </a:r>
          </a:p>
          <a:p>
            <a:pPr marL="0" indent="0">
              <a:buFont typeface="Wingdings" panose="05000000000000000000" pitchFamily="2" charset="2"/>
              <a:buNone/>
              <a:defRPr/>
            </a:pPr>
            <a:endParaRPr lang="en-US" altLang="ja-JP" dirty="0"/>
          </a:p>
        </p:txBody>
      </p:sp>
      <p:pic>
        <p:nvPicPr>
          <p:cNvPr id="2" name="オーディオ 1">
            <a:hlinkClick r:id="" action="ppaction://media"/>
            <a:extLst>
              <a:ext uri="{FF2B5EF4-FFF2-40B4-BE49-F238E27FC236}">
                <a16:creationId xmlns:a16="http://schemas.microsoft.com/office/drawing/2014/main" id="{1C00159F-8BCA-47F1-9F29-3750C81E559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53889"/>
    </mc:Choice>
    <mc:Fallback>
      <p:transition spd="slow" advTm="538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386" x="8669338" y="3657600"/>
          <p14:tracePt t="392" x="8223250" y="3657600"/>
          <p14:tracePt t="402" x="7813675" y="3657600"/>
          <p14:tracePt t="409" x="7439025" y="3657600"/>
          <p14:tracePt t="418" x="7239000" y="3657600"/>
          <p14:tracePt t="425" x="6992938" y="3657600"/>
          <p14:tracePt t="434" x="6864350" y="3657600"/>
          <p14:tracePt t="441" x="6754813" y="3657600"/>
          <p14:tracePt t="451" x="6654800" y="3621088"/>
          <p14:tracePt t="457" x="6591300" y="3592513"/>
          <p14:tracePt t="467" x="6564313" y="3584575"/>
          <p14:tracePt t="479" x="6554788" y="3575050"/>
          <p14:tracePt t="568" x="6554788" y="3565525"/>
          <p14:tracePt t="575" x="6554788" y="3556000"/>
          <p14:tracePt t="583" x="6554788" y="3538538"/>
          <p14:tracePt t="592" x="6554788" y="3529013"/>
          <p14:tracePt t="600" x="6554788" y="3519488"/>
          <p14:tracePt t="616" x="6554788" y="3502025"/>
          <p14:tracePt t="623" x="6554788" y="3492500"/>
          <p14:tracePt t="631" x="6554788" y="3475038"/>
          <p14:tracePt t="640" x="6554788" y="3429000"/>
          <p14:tracePt t="655" x="6564313" y="3402013"/>
          <p14:tracePt t="664" x="6591300" y="3375025"/>
          <p14:tracePt t="673" x="6591300" y="3346450"/>
          <p14:tracePt t="680" x="6618288" y="3302000"/>
          <p14:tracePt t="687" x="6618288" y="3282950"/>
          <p14:tracePt t="695" x="6618288" y="3255963"/>
          <p14:tracePt t="703" x="6627813" y="3246438"/>
          <p14:tracePt t="719" x="6637338" y="3228975"/>
          <p14:tracePt t="1657" x="6637338" y="3182938"/>
          <p14:tracePt t="1665" x="6664325" y="3127375"/>
          <p14:tracePt t="1673" x="6681788" y="3100388"/>
          <p14:tracePt t="1682" x="6718300" y="3009900"/>
          <p14:tracePt t="1693" x="6718300" y="2982913"/>
          <p14:tracePt t="1696" x="6718300" y="2927350"/>
          <p14:tracePt t="1704" x="6727825" y="2900363"/>
          <p14:tracePt t="1712" x="6737350" y="2854325"/>
          <p14:tracePt t="1719" x="6737350" y="2827338"/>
          <p14:tracePt t="1729" x="6746875" y="2817813"/>
          <p14:tracePt t="1738" x="6746875" y="2808288"/>
          <p14:tracePt t="1761" x="6746875" y="2800350"/>
          <p14:tracePt t="1777" x="6764338" y="2771775"/>
          <p14:tracePt t="1819" x="6764338" y="2763838"/>
          <p14:tracePt t="1841" x="6773863" y="2744788"/>
          <p14:tracePt t="1850" x="6783388" y="2735263"/>
          <p14:tracePt t="1858" x="6783388" y="2727325"/>
          <p14:tracePt t="1865" x="6783388" y="2717800"/>
          <p14:tracePt t="1880" x="6783388" y="2698750"/>
          <p14:tracePt t="1900" x="6783388" y="2690813"/>
          <p14:tracePt t="1904" x="6791325" y="2690813"/>
          <p14:tracePt t="1912" x="6800850" y="2681288"/>
          <p14:tracePt t="1928" x="6800850" y="2671763"/>
          <p14:tracePt t="1936" x="6819900" y="2662238"/>
          <p14:tracePt t="1944" x="6819900" y="2654300"/>
          <p14:tracePt t="1952" x="6837363" y="2635250"/>
          <p14:tracePt t="1960" x="6856413" y="2625725"/>
          <p14:tracePt t="1970" x="6864350" y="2617788"/>
          <p14:tracePt t="1977" x="6883400" y="2598738"/>
          <p14:tracePt t="1990" x="6900863" y="2589213"/>
          <p14:tracePt t="1993" x="6919913" y="2581275"/>
          <p14:tracePt t="2004" x="6929438" y="2562225"/>
          <p14:tracePt t="2007" x="6946900" y="2554288"/>
          <p14:tracePt t="2023" x="6956425" y="2544763"/>
          <p14:tracePt t="2296" x="6937375" y="2544763"/>
          <p14:tracePt t="2304" x="6883400" y="2544763"/>
          <p14:tracePt t="2312" x="6791325" y="2544763"/>
          <p14:tracePt t="2320" x="6700838" y="2544763"/>
          <p14:tracePt t="2328" x="6610350" y="2544763"/>
          <p14:tracePt t="2335" x="6500813" y="2544763"/>
          <p14:tracePt t="2343" x="6408738" y="2544763"/>
          <p14:tracePt t="2351" x="6299200" y="2544763"/>
          <p14:tracePt t="2360" x="6218238" y="2535238"/>
          <p14:tracePt t="2368" x="6126163" y="2508250"/>
          <p14:tracePt t="2376" x="6007100" y="2481263"/>
          <p14:tracePt t="2384" x="5953125" y="2471738"/>
          <p14:tracePt t="2392" x="5870575" y="2444750"/>
          <p14:tracePt t="2401" x="5743575" y="2425700"/>
          <p14:tracePt t="2407" x="5653088" y="2416175"/>
          <p14:tracePt t="2416" x="5543550" y="2398713"/>
          <p14:tracePt t="2423" x="5461000" y="2398713"/>
          <p14:tracePt t="2433" x="5351463" y="2371725"/>
          <p14:tracePt t="2441" x="5278438" y="2362200"/>
          <p14:tracePt t="2450" x="5214938" y="2343150"/>
          <p14:tracePt t="2457" x="5141913" y="2343150"/>
          <p14:tracePt t="2466" x="5095875" y="2335213"/>
          <p14:tracePt t="2473" x="5068888" y="2335213"/>
          <p14:tracePt t="2479" x="5049838" y="2335213"/>
          <p14:tracePt t="2487" x="5041900" y="2335213"/>
          <p14:tracePt t="2584" x="5032375" y="2335213"/>
          <p14:tracePt t="2600" x="5014913" y="2335213"/>
          <p14:tracePt t="2609" x="5005388" y="2335213"/>
          <p14:tracePt t="2616" x="4968875" y="2335213"/>
          <p14:tracePt t="2625" x="4941888" y="2335213"/>
          <p14:tracePt t="2636" x="4905375" y="2335213"/>
          <p14:tracePt t="2640" x="4849813" y="2335213"/>
          <p14:tracePt t="2650" x="4803775" y="2316163"/>
          <p14:tracePt t="2657" x="4749800" y="2316163"/>
          <p14:tracePt t="2664" x="4713288" y="2306638"/>
          <p14:tracePt t="2672" x="4667250" y="2289175"/>
          <p14:tracePt t="2680" x="4649788" y="2289175"/>
          <p14:tracePt t="2687" x="4630738" y="2289175"/>
          <p14:tracePt t="2695" x="4613275" y="2289175"/>
          <p14:tracePt t="2703" x="4594225" y="2289175"/>
          <p14:tracePt t="2712" x="4567238" y="2279650"/>
          <p14:tracePt t="2719" x="4557713" y="2279650"/>
          <p14:tracePt t="2727" x="4530725" y="2279650"/>
          <p14:tracePt t="2736" x="4513263" y="2279650"/>
          <p14:tracePt t="2744" x="4484688" y="2262188"/>
          <p14:tracePt t="2752" x="4457700" y="2252663"/>
          <p14:tracePt t="2760" x="4421188" y="2243138"/>
          <p14:tracePt t="2768" x="4367213" y="2233613"/>
          <p14:tracePt t="2775" x="4303713" y="2206625"/>
          <p14:tracePt t="2784" x="4248150" y="2179638"/>
          <p14:tracePt t="2792" x="4165600" y="2170113"/>
          <p14:tracePt t="2799" x="4084638" y="2125663"/>
          <p14:tracePt t="2807" x="3975100" y="2089150"/>
          <p14:tracePt t="2817" x="3911600" y="2060575"/>
          <p14:tracePt t="2823" x="3819525" y="2033588"/>
          <p14:tracePt t="2831" x="3775075" y="2006600"/>
          <p14:tracePt t="2839" x="3709988" y="1997075"/>
          <p14:tracePt t="2848" x="3665538" y="1987550"/>
          <p14:tracePt t="2855" x="3629025" y="1987550"/>
          <p14:tracePt t="2864" x="3609975" y="1987550"/>
          <p14:tracePt t="2872" x="3600450" y="1987550"/>
          <p14:tracePt t="2880" x="3582988" y="1987550"/>
          <p14:tracePt t="2896" x="3573463" y="1987550"/>
          <p14:tracePt t="3720" x="3556000" y="1979613"/>
          <p14:tracePt t="3728" x="3536950" y="1960563"/>
          <p14:tracePt t="3745" x="3527425" y="1951038"/>
          <p14:tracePt t="3858" x="3527425" y="1943100"/>
          <p14:tracePt t="3867" x="3527425" y="1924050"/>
          <p14:tracePt t="3873" x="3527425" y="1914525"/>
          <p14:tracePt t="3891" x="3527425" y="1906588"/>
          <p14:tracePt t="4097" x="3527425" y="1878013"/>
          <p14:tracePt t="4218" x="3527425" y="1870075"/>
          <p14:tracePt t="4234" x="3536950" y="1860550"/>
          <p14:tracePt t="4251" x="3536950" y="1851025"/>
          <p14:tracePt t="4257" x="3536950" y="1841500"/>
          <p14:tracePt t="4898" x="3536950" y="1833563"/>
          <p14:tracePt t="4905" x="3536950" y="1804988"/>
          <p14:tracePt t="4914" x="3536950" y="1797050"/>
          <p14:tracePt t="4920" x="3563938" y="1768475"/>
          <p14:tracePt t="4928" x="3573463" y="1751013"/>
          <p14:tracePt t="4936" x="3573463" y="1741488"/>
          <p14:tracePt t="4944" x="3592513" y="1724025"/>
          <p14:tracePt t="4952" x="3592513" y="1714500"/>
          <p14:tracePt t="4960" x="3600450" y="1697038"/>
          <p14:tracePt t="4968" x="3609975" y="1697038"/>
          <p14:tracePt t="5322" x="3600450" y="1697038"/>
          <p14:tracePt t="5329" x="3563938" y="1697038"/>
          <p14:tracePt t="5337" x="3556000" y="1714500"/>
          <p14:tracePt t="5344" x="3546475" y="1724025"/>
          <p14:tracePt t="5352" x="3546475" y="1731963"/>
          <p14:tracePt t="5360" x="3546475" y="1751013"/>
          <p14:tracePt t="5367" x="3536950" y="1768475"/>
          <p14:tracePt t="5375" x="3527425" y="1778000"/>
          <p14:tracePt t="5383" x="3519488" y="1787525"/>
          <p14:tracePt t="5399" x="3519488" y="1797050"/>
          <p14:tracePt t="6345" x="3519488" y="1804988"/>
          <p14:tracePt t="6383" x="3519488" y="1824038"/>
          <p14:tracePt t="6391" x="3509963" y="1841500"/>
          <p14:tracePt t="6399" x="3490913" y="1851025"/>
          <p14:tracePt t="6407" x="3473450" y="1870075"/>
          <p14:tracePt t="6415" x="3463925" y="1878013"/>
          <p14:tracePt t="6424" x="3455988" y="1887538"/>
          <p14:tracePt t="6432" x="3436938" y="1914525"/>
          <p14:tracePt t="6448" x="3427413" y="1924050"/>
          <p14:tracePt t="6473" x="3427413" y="1933575"/>
          <p14:tracePt t="6728" x="3436938" y="1933575"/>
          <p14:tracePt t="6736" x="3446463" y="1924050"/>
          <p14:tracePt t="7002" x="3455988" y="1924050"/>
          <p14:tracePt t="7025" x="3473450" y="1897063"/>
          <p14:tracePt t="7033" x="3490913" y="1870075"/>
          <p14:tracePt t="7041" x="3519488" y="1870075"/>
          <p14:tracePt t="7050" x="3563938" y="1860550"/>
          <p14:tracePt t="7057" x="3619500" y="1851025"/>
          <p14:tracePt t="7066" x="3692525" y="1851025"/>
          <p14:tracePt t="7077" x="3756025" y="1851025"/>
          <p14:tracePt t="7079" x="3810000" y="1851025"/>
          <p14:tracePt t="7087" x="3865563" y="1851025"/>
          <p14:tracePt t="7097" x="3883025" y="1851025"/>
          <p14:tracePt t="7108" x="3911600" y="1851025"/>
          <p14:tracePt t="7113" x="3919538" y="1851025"/>
          <p14:tracePt t="7139" x="3929063" y="1860550"/>
          <p14:tracePt t="7265" x="3919538" y="1860550"/>
          <p14:tracePt t="7308" x="3911600" y="1860550"/>
          <p14:tracePt t="7324" x="3902075" y="1860550"/>
          <p14:tracePt t="7327" x="3875088" y="1870075"/>
          <p14:tracePt t="7343" x="3856038" y="1878013"/>
          <p14:tracePt t="7352" x="3829050" y="1878013"/>
          <p14:tracePt t="7361" x="3775075" y="1887538"/>
          <p14:tracePt t="7369" x="3746500" y="1897063"/>
          <p14:tracePt t="7377" x="3702050" y="1897063"/>
          <p14:tracePt t="7385" x="3646488" y="1897063"/>
          <p14:tracePt t="7394" x="3600450" y="1914525"/>
          <p14:tracePt t="7399" x="3527425" y="1933575"/>
          <p14:tracePt t="7407" x="3482975" y="1933575"/>
          <p14:tracePt t="7416" x="3446463" y="1943100"/>
          <p14:tracePt t="7423" x="3390900" y="1943100"/>
          <p14:tracePt t="7432" x="3346450" y="1951038"/>
          <p14:tracePt t="7439" x="3317875" y="1951038"/>
          <p14:tracePt t="7448" x="3281363" y="1970088"/>
          <p14:tracePt t="7455" x="3273425" y="1970088"/>
          <p14:tracePt t="7464" x="3254375" y="1970088"/>
          <p14:tracePt t="7472" x="3244850" y="1970088"/>
          <p14:tracePt t="7553" x="3236913" y="1970088"/>
          <p14:tracePt t="7561" x="3236913" y="1951038"/>
          <p14:tracePt t="7567" x="3236913" y="1933575"/>
          <p14:tracePt t="7575" x="3236913" y="1924050"/>
          <p14:tracePt t="7583" x="3236913" y="1906588"/>
          <p14:tracePt t="7616" x="3236913" y="1897063"/>
          <p14:tracePt t="7657" x="3236913" y="1878013"/>
          <p14:tracePt t="7666" x="3244850" y="1878013"/>
          <p14:tracePt t="7673" x="3254375" y="1870075"/>
          <p14:tracePt t="7683" x="3254375" y="1860550"/>
          <p14:tracePt t="7688" x="3263900" y="1860550"/>
          <p14:tracePt t="7696" x="3273425" y="1851025"/>
          <p14:tracePt t="7704" x="3281363" y="1841500"/>
          <p14:tracePt t="7727" x="3290888" y="1841500"/>
          <p14:tracePt t="7743" x="3309938" y="1833563"/>
          <p14:tracePt t="7785" x="3317875" y="1833563"/>
          <p14:tracePt t="8458" x="3309938" y="1833563"/>
          <p14:tracePt t="8467" x="3309938" y="1841500"/>
          <p14:tracePt t="8473" x="3309938" y="1860550"/>
          <p14:tracePt t="8485" x="3309938" y="1870075"/>
          <p14:tracePt t="8497" x="3327400" y="1887538"/>
          <p14:tracePt t="8611" x="3336925" y="1887538"/>
          <p14:tracePt t="8617" x="3346450" y="1887538"/>
          <p14:tracePt t="8626" x="3354388" y="1878013"/>
          <p14:tracePt t="8635" x="3363913" y="1860550"/>
          <p14:tracePt t="8641" x="3373438" y="1851025"/>
          <p14:tracePt t="8649" x="3400425" y="1824038"/>
          <p14:tracePt t="8656" x="3409950" y="1804988"/>
          <p14:tracePt t="8665" x="3419475" y="1797050"/>
          <p14:tracePt t="8671" x="3427413" y="1768475"/>
          <p14:tracePt t="8680" x="3427413" y="1760538"/>
          <p14:tracePt t="8688" x="3446463" y="1731963"/>
          <p14:tracePt t="8696" x="3463925" y="1714500"/>
          <p14:tracePt t="8703" x="3473450" y="1704975"/>
          <p14:tracePt t="8720" x="3473450" y="1697038"/>
          <p14:tracePt t="8743" x="3473450" y="1687513"/>
          <p14:tracePt t="8873" x="3463925" y="1677988"/>
          <p14:tracePt t="8882" x="3419475" y="1651000"/>
          <p14:tracePt t="8893" x="3373438" y="1641475"/>
          <p14:tracePt t="8898" x="3327400" y="1624013"/>
          <p14:tracePt t="8904" x="3273425" y="1604963"/>
          <p14:tracePt t="8912" x="3200400" y="1604963"/>
          <p14:tracePt t="8920" x="3171825" y="1604963"/>
          <p14:tracePt t="8928" x="3108325" y="1558925"/>
          <p14:tracePt t="8936" x="3090863" y="1550988"/>
          <p14:tracePt t="8944" x="3035300" y="1541463"/>
          <p14:tracePt t="8952" x="2990850" y="1541463"/>
          <p14:tracePt t="8960" x="2962275" y="1522413"/>
          <p14:tracePt t="8968" x="2944813" y="1522413"/>
          <p14:tracePt t="8976" x="2935288" y="1522413"/>
          <p14:tracePt t="8984" x="2917825" y="1522413"/>
          <p14:tracePt t="9024" x="2908300" y="1514475"/>
          <p14:tracePt t="9082" x="2898775" y="1514475"/>
          <p14:tracePt t="9091" x="2871788" y="1514475"/>
          <p14:tracePt t="9099" x="2852738" y="1514475"/>
          <p14:tracePt t="9104" x="2835275" y="1514475"/>
          <p14:tracePt t="9113" x="2817813" y="1514475"/>
          <p14:tracePt t="9120" x="2789238" y="1514475"/>
          <p14:tracePt t="9128" x="2771775" y="1514475"/>
          <p14:tracePt t="9138" x="2762250" y="1514475"/>
          <p14:tracePt t="9143" x="2725738" y="1514475"/>
          <p14:tracePt t="9151" x="2716213" y="1522413"/>
          <p14:tracePt t="9159" x="2689225" y="1531938"/>
          <p14:tracePt t="9168" x="2662238" y="1541463"/>
          <p14:tracePt t="9175" x="2652713" y="1541463"/>
          <p14:tracePt t="9185" x="2625725" y="1558925"/>
          <p14:tracePt t="9265" x="2606675" y="1558925"/>
          <p14:tracePt t="9273" x="2598738" y="1558925"/>
          <p14:tracePt t="9289" x="2598738" y="1568450"/>
          <p14:tracePt t="9297" x="2589213" y="1568450"/>
          <p14:tracePt t="9305" x="2562225" y="1577975"/>
          <p14:tracePt t="9314" x="2543175" y="1604963"/>
          <p14:tracePt t="9321" x="2525713" y="1624013"/>
          <p14:tracePt t="9329" x="2516188" y="1624013"/>
          <p14:tracePt t="9337" x="2498725" y="1631950"/>
          <p14:tracePt t="9345" x="2489200" y="1631950"/>
          <p14:tracePt t="9352" x="2479675" y="1641475"/>
          <p14:tracePt t="9368" x="2470150" y="1651000"/>
          <p14:tracePt t="9399" x="2462213" y="1651000"/>
          <p14:tracePt t="9407" x="2462213" y="1660525"/>
          <p14:tracePt t="9440" x="2452688" y="1668463"/>
          <p14:tracePt t="9448" x="2443163" y="1687513"/>
          <p14:tracePt t="9456" x="2425700" y="1697038"/>
          <p14:tracePt t="9472" x="2406650" y="1714500"/>
          <p14:tracePt t="9482" x="2406650" y="1731963"/>
          <p14:tracePt t="9488" x="2379663" y="1751013"/>
          <p14:tracePt t="9499" x="2360613" y="1778000"/>
          <p14:tracePt t="9511" x="2352675" y="1787525"/>
          <p14:tracePt t="9528" x="2352675" y="1797050"/>
          <p14:tracePt t="9674" x="2343150" y="1804988"/>
          <p14:tracePt t="10382" x="2343150" y="1814513"/>
          <p14:tracePt t="10384" x="2343150" y="1841500"/>
          <p14:tracePt t="10392" x="2324100" y="1906588"/>
          <p14:tracePt t="10399" x="2316163" y="1943100"/>
          <p14:tracePt t="10407" x="2306638" y="1997075"/>
          <p14:tracePt t="10415" x="2306638" y="2033588"/>
          <p14:tracePt t="10423" x="2306638" y="2052638"/>
          <p14:tracePt t="10431" x="2306638" y="2097088"/>
          <p14:tracePt t="10439" x="2306638" y="2106613"/>
          <p14:tracePt t="10447" x="2306638" y="2133600"/>
          <p14:tracePt t="10464" x="2306638" y="2143125"/>
          <p14:tracePt t="10471" x="2306638" y="2160588"/>
          <p14:tracePt t="10479" x="2306638" y="2170113"/>
          <p14:tracePt t="10488" x="2306638" y="2179638"/>
          <p14:tracePt t="10518" x="2306638" y="2189163"/>
          <p14:tracePt t="10544" x="2306638" y="2197100"/>
          <p14:tracePt t="10583" x="2306638" y="2206625"/>
          <p14:tracePt t="10664" x="2306638" y="2216150"/>
          <p14:tracePt t="10672" x="2306638" y="2225675"/>
          <p14:tracePt t="10680" x="2306638" y="2252663"/>
          <p14:tracePt t="10690" x="2306638" y="2270125"/>
          <p14:tracePt t="10695" x="2306638" y="2298700"/>
          <p14:tracePt t="10703" x="2306638" y="2306638"/>
          <p14:tracePt t="10711" x="2306638" y="2335213"/>
          <p14:tracePt t="10721" x="2306638" y="2343150"/>
          <p14:tracePt t="10880" x="2316163" y="2352675"/>
          <p14:tracePt t="10897" x="2324100" y="2352675"/>
          <p14:tracePt t="10926" x="2333625" y="2362200"/>
          <p14:tracePt t="10939" x="2352675" y="2362200"/>
          <p14:tracePt t="11083" x="2360613" y="2362200"/>
          <p14:tracePt t="11106" x="2370138" y="2362200"/>
          <p14:tracePt t="11126" x="2379663" y="2362200"/>
          <p14:tracePt t="11141" x="2389188" y="2362200"/>
          <p14:tracePt t="11143" x="2397125" y="2362200"/>
          <p14:tracePt t="11151" x="2406650" y="2362200"/>
          <p14:tracePt t="11160" x="2416175" y="2362200"/>
          <p14:tracePt t="11167" x="2425700" y="2362200"/>
          <p14:tracePt t="11176" x="2433638" y="2362200"/>
          <p14:tracePt t="11183" x="2452688" y="2362200"/>
          <p14:tracePt t="11199" x="2479675" y="2362200"/>
          <p14:tracePt t="11208" x="2489200" y="2362200"/>
          <p14:tracePt t="11223" x="2498725" y="2362200"/>
          <p14:tracePt t="11231" x="2525713" y="2371725"/>
          <p14:tracePt t="11240" x="2533650" y="2379663"/>
          <p14:tracePt t="11247" x="2543175" y="2389188"/>
          <p14:tracePt t="11256" x="2562225" y="2408238"/>
          <p14:tracePt t="11264" x="2579688" y="2425700"/>
          <p14:tracePt t="11272" x="2589213" y="2435225"/>
          <p14:tracePt t="11313" x="2606675" y="2435225"/>
          <p14:tracePt t="11377" x="2625725" y="2435225"/>
          <p14:tracePt t="11409" x="2635250" y="2435225"/>
          <p14:tracePt t="11417" x="2643188" y="2435225"/>
          <p14:tracePt t="11426" x="2662238" y="2425700"/>
          <p14:tracePt t="11440" x="2698750" y="2425700"/>
          <p14:tracePt t="11456" x="2716213" y="2425700"/>
          <p14:tracePt t="11465" x="2735263" y="2425700"/>
          <p14:tracePt t="11472" x="2744788" y="2425700"/>
          <p14:tracePt t="11482" x="2752725" y="2416175"/>
          <p14:tracePt t="12032" x="2762250" y="2416175"/>
          <p14:tracePt t="12048" x="2762250" y="2425700"/>
          <p14:tracePt t="12064" x="2744788" y="2435225"/>
          <p14:tracePt t="12248" x="2735263" y="2444750"/>
          <p14:tracePt t="12553" x="2735263" y="2462213"/>
          <p14:tracePt t="12568" x="2716213" y="2481263"/>
          <p14:tracePt t="12575" x="2708275" y="2489200"/>
          <p14:tracePt t="12583" x="2679700" y="2498725"/>
          <p14:tracePt t="12591" x="2662238" y="2508250"/>
          <p14:tracePt t="12599" x="2643188" y="2517775"/>
          <p14:tracePt t="12615" x="2625725" y="2517775"/>
          <p14:tracePt t="13081" x="2643188" y="2517775"/>
          <p14:tracePt t="13091" x="2662238" y="2517775"/>
          <p14:tracePt t="13097" x="2716213" y="2517775"/>
          <p14:tracePt t="13105" x="2781300" y="2517775"/>
          <p14:tracePt t="13113" x="2835275" y="2517775"/>
          <p14:tracePt t="13123" x="2889250" y="2517775"/>
          <p14:tracePt t="13129" x="2944813" y="2517775"/>
          <p14:tracePt t="13137" x="3008313" y="2517775"/>
          <p14:tracePt t="13145" x="3044825" y="2517775"/>
          <p14:tracePt t="13153" x="3090863" y="2517775"/>
          <p14:tracePt t="13160" x="3117850" y="2517775"/>
          <p14:tracePt t="13169" x="3154363" y="2517775"/>
          <p14:tracePt t="13176" x="3181350" y="2517775"/>
          <p14:tracePt t="13184" x="3200400" y="2517775"/>
          <p14:tracePt t="13192" x="3208338" y="2517775"/>
          <p14:tracePt t="13200" x="3227388" y="2517775"/>
          <p14:tracePt t="13215" x="3236913" y="2517775"/>
          <p14:tracePt t="13474" x="3273425" y="2517775"/>
          <p14:tracePt t="13484" x="3373438" y="2517775"/>
          <p14:tracePt t="13489" x="3500438" y="2517775"/>
          <p14:tracePt t="13498" x="3646488" y="2517775"/>
          <p14:tracePt t="13505" x="3792538" y="2517775"/>
          <p14:tracePt t="13518" x="3938588" y="2535238"/>
          <p14:tracePt t="13520" x="4065588" y="2535238"/>
          <p14:tracePt t="13528" x="4175125" y="2535238"/>
          <p14:tracePt t="13536" x="4248150" y="2535238"/>
          <p14:tracePt t="13544" x="4275138" y="2535238"/>
          <p14:tracePt t="13552" x="4303713" y="2535238"/>
          <p14:tracePt t="13658" x="4311650" y="2544763"/>
          <p14:tracePt t="13949" x="4284663" y="2544763"/>
          <p14:tracePt t="13954" x="4202113" y="2544763"/>
          <p14:tracePt t="13962" x="4075113" y="2544763"/>
          <p14:tracePt t="13969" x="3929063" y="2544763"/>
          <p14:tracePt t="13978" x="3746500" y="2544763"/>
          <p14:tracePt t="13985" x="3582988" y="2544763"/>
          <p14:tracePt t="13994" x="3409950" y="2544763"/>
          <p14:tracePt t="14002" x="3244850" y="2544763"/>
          <p14:tracePt t="14009" x="3127375" y="2535238"/>
          <p14:tracePt t="14017" x="3035300" y="2508250"/>
          <p14:tracePt t="14024" x="2990850" y="2498725"/>
          <p14:tracePt t="14032" x="2981325" y="2489200"/>
          <p14:tracePt t="14040" x="2981325" y="2481263"/>
          <p14:tracePt t="16256" x="2944813" y="2481263"/>
          <p14:tracePt t="16263" x="2925763" y="2481263"/>
          <p14:tracePt t="16272" x="2881313" y="2481263"/>
          <p14:tracePt t="16280" x="2835275" y="2508250"/>
          <p14:tracePt t="16287" x="2817813" y="2525713"/>
          <p14:tracePt t="16296" x="2789238" y="2525713"/>
          <p14:tracePt t="16303" x="2744788" y="2535238"/>
          <p14:tracePt t="16311" x="2698750" y="2562225"/>
          <p14:tracePt t="16320" x="2671763" y="2571750"/>
          <p14:tracePt t="16328" x="2643188" y="2571750"/>
          <p14:tracePt t="16336" x="2625725" y="2581275"/>
          <p14:tracePt t="16343" x="2579688" y="2589213"/>
          <p14:tracePt t="16352" x="2552700" y="2598738"/>
          <p14:tracePt t="16359" x="2525713" y="2608263"/>
          <p14:tracePt t="16367" x="2489200" y="2617788"/>
          <p14:tracePt t="16376" x="2470150" y="2617788"/>
          <p14:tracePt t="16400" x="2452688" y="2617788"/>
          <p14:tracePt t="16431" x="2443163" y="2617788"/>
          <p14:tracePt t="16447" x="2433638" y="2617788"/>
          <p14:tracePt t="16455" x="2425700" y="2617788"/>
          <p14:tracePt t="16463" x="2406650" y="2617788"/>
          <p14:tracePt t="16480" x="2397125" y="2617788"/>
          <p14:tracePt t="16497" x="2389188" y="2617788"/>
          <p14:tracePt t="16513" x="2370138" y="2617788"/>
          <p14:tracePt t="16529" x="2360613" y="2617788"/>
          <p14:tracePt t="16553" x="2352675" y="2625725"/>
          <p14:tracePt t="16602" x="2343150" y="2625725"/>
          <p14:tracePt t="16617" x="2333625" y="2625725"/>
          <p14:tracePt t="16625" x="2316163" y="2635250"/>
          <p14:tracePt t="16633" x="2306638" y="2635250"/>
          <p14:tracePt t="16643" x="2270125" y="2644775"/>
          <p14:tracePt t="16648" x="2251075" y="2662238"/>
          <p14:tracePt t="16655" x="2214563" y="2671763"/>
          <p14:tracePt t="16664" x="2187575" y="2681288"/>
          <p14:tracePt t="16671" x="2160588" y="2708275"/>
          <p14:tracePt t="16680" x="2143125" y="2717800"/>
          <p14:tracePt t="16687" x="2106613" y="2735263"/>
          <p14:tracePt t="16698" x="2060575" y="2754313"/>
          <p14:tracePt t="16705" x="2041525" y="2781300"/>
          <p14:tracePt t="16715" x="2024063" y="2790825"/>
          <p14:tracePt t="16721" x="2005013" y="2790825"/>
          <p14:tracePt t="16729" x="1978025" y="2808288"/>
          <p14:tracePt t="16736" x="1960563" y="2817813"/>
          <p14:tracePt t="16751" x="1931988" y="2827338"/>
          <p14:tracePt t="16792" x="1924050" y="2836863"/>
          <p14:tracePt t="16800" x="1914525" y="2854325"/>
          <p14:tracePt t="16825" x="1895475" y="2854325"/>
          <p14:tracePt t="16831" x="1887538" y="2854325"/>
          <p14:tracePt t="16847" x="1878013" y="2863850"/>
          <p14:tracePt t="16855" x="1868488" y="2863850"/>
          <p14:tracePt t="16864" x="1860550" y="2873375"/>
          <p14:tracePt t="16881" x="1860550" y="2881313"/>
          <p14:tracePt t="17010" x="1860550" y="2890838"/>
          <p14:tracePt t="17018" x="1860550" y="2900363"/>
          <p14:tracePt t="17026" x="1860550" y="2909888"/>
          <p14:tracePt t="17036" x="1860550" y="2927350"/>
          <p14:tracePt t="17040" x="1860550" y="2946400"/>
          <p14:tracePt t="17048" x="1868488" y="2982913"/>
          <p14:tracePt t="17056" x="1887538" y="3000375"/>
          <p14:tracePt t="17064" x="1905000" y="3017838"/>
          <p14:tracePt t="17072" x="1914525" y="3027363"/>
          <p14:tracePt t="17081" x="1924050" y="3046413"/>
          <p14:tracePt t="17224" x="1931988" y="3046413"/>
          <p14:tracePt t="17234" x="1968500" y="3046413"/>
          <p14:tracePt t="17241" x="1987550" y="3046413"/>
          <p14:tracePt t="17248" x="2024063" y="3046413"/>
          <p14:tracePt t="17257" x="2051050" y="3027363"/>
          <p14:tracePt t="17266" x="2070100" y="3027363"/>
          <p14:tracePt t="17273" x="2114550" y="3017838"/>
          <p14:tracePt t="17282" x="2133600" y="3017838"/>
          <p14:tracePt t="17287" x="2160588" y="3017838"/>
          <p14:tracePt t="17296" x="2179638" y="3017838"/>
          <p14:tracePt t="17303" x="2187575" y="3017838"/>
          <p14:tracePt t="17311" x="2197100" y="3017838"/>
          <p14:tracePt t="17319" x="2206625" y="3017838"/>
          <p14:tracePt t="17403" x="2214563" y="3017838"/>
          <p14:tracePt t="17409" x="2224088" y="3017838"/>
          <p14:tracePt t="17425" x="2243138" y="3017838"/>
          <p14:tracePt t="17693" x="2260600" y="3017838"/>
          <p14:tracePt t="17698" x="2389188" y="3017838"/>
          <p14:tracePt t="17705" x="2643188" y="3027363"/>
          <p14:tracePt t="17715" x="3071813" y="3100388"/>
          <p14:tracePt t="17722" x="3463925" y="3163888"/>
          <p14:tracePt t="17727" x="3902075" y="3255963"/>
          <p14:tracePt t="17735" x="4330700" y="3302000"/>
          <p14:tracePt t="17743" x="4686300" y="3365500"/>
          <p14:tracePt t="17751" x="4886325" y="3375025"/>
          <p14:tracePt t="17759" x="5078413" y="3438525"/>
          <p14:tracePt t="17767" x="5187950" y="3455988"/>
          <p14:tracePt t="17777" x="5232400" y="3465513"/>
          <p14:tracePt t="17787" x="5241925" y="3465513"/>
          <p14:tracePt t="17953" x="5232400" y="3455988"/>
          <p14:tracePt t="18009" x="5224463" y="3455988"/>
          <p14:tracePt t="18019" x="5195888" y="3455988"/>
          <p14:tracePt t="18025" x="5178425" y="3446463"/>
          <p14:tracePt t="18035" x="5141913" y="3446463"/>
          <p14:tracePt t="18039" x="5095875" y="3429000"/>
          <p14:tracePt t="18050" x="5022850" y="3429000"/>
          <p14:tracePt t="18057" x="4959350" y="3392488"/>
          <p14:tracePt t="18071" x="4895850" y="3375025"/>
          <p14:tracePt t="18074" x="4822825" y="3365500"/>
          <p14:tracePt t="18084" x="4759325" y="3338513"/>
          <p14:tracePt t="18089" x="4667250" y="3338513"/>
          <p14:tracePt t="18099" x="4640263" y="3328988"/>
          <p14:tracePt t="18104" x="4540250" y="3328988"/>
          <p14:tracePt t="18112" x="4467225" y="3328988"/>
          <p14:tracePt t="18120" x="4357688" y="3328988"/>
          <p14:tracePt t="18128" x="4284663" y="3328988"/>
          <p14:tracePt t="18136" x="4202113" y="3328988"/>
          <p14:tracePt t="18144" x="4094163" y="3328988"/>
          <p14:tracePt t="18151" x="4002088" y="3328988"/>
          <p14:tracePt t="18159" x="3892550" y="3328988"/>
          <p14:tracePt t="18167" x="3783013" y="3319463"/>
          <p14:tracePt t="18175" x="3673475" y="3302000"/>
          <p14:tracePt t="18183" x="3592513" y="3273425"/>
          <p14:tracePt t="18192" x="3536950" y="3265488"/>
          <p14:tracePt t="18199" x="3455988" y="3255963"/>
          <p14:tracePt t="18208" x="3400425" y="3255963"/>
          <p14:tracePt t="18215" x="3354388" y="3236913"/>
          <p14:tracePt t="18223" x="3317875" y="3236913"/>
          <p14:tracePt t="18232" x="3300413" y="3236913"/>
          <p14:tracePt t="18239" x="3273425" y="3228975"/>
          <p14:tracePt t="18250" x="3263900" y="3219450"/>
          <p14:tracePt t="18505" x="3263900" y="3209925"/>
          <p14:tracePt t="18512" x="3263900" y="3192463"/>
          <p14:tracePt t="18520" x="3273425" y="3182938"/>
          <p14:tracePt t="18528" x="3317875" y="3127375"/>
          <p14:tracePt t="18535" x="3336925" y="3100388"/>
          <p14:tracePt t="18543" x="3373438" y="3054350"/>
          <p14:tracePt t="18551" x="3455988" y="3000375"/>
          <p14:tracePt t="18560" x="3455988" y="2990850"/>
          <p14:tracePt t="18568" x="3490913" y="2954338"/>
          <p14:tracePt t="18576" x="3527425" y="2936875"/>
          <p14:tracePt t="18583" x="3546475" y="2909888"/>
          <p14:tracePt t="18592" x="3556000" y="2909888"/>
          <p14:tracePt t="18600" x="3563938" y="2900363"/>
          <p14:tracePt t="18608" x="3563938" y="2890838"/>
          <p14:tracePt t="18696" x="3573463" y="2890838"/>
          <p14:tracePt t="18736" x="3582988" y="2900363"/>
          <p14:tracePt t="18752" x="3582988" y="2909888"/>
          <p14:tracePt t="18777" x="3573463" y="2917825"/>
          <p14:tracePt t="18786" x="3563938" y="2917825"/>
          <p14:tracePt t="18791" x="3546475" y="2927350"/>
          <p14:tracePt t="18799" x="3536950" y="2927350"/>
          <p14:tracePt t="18816" x="3490913" y="2946400"/>
          <p14:tracePt t="18823" x="3490913" y="2954338"/>
          <p14:tracePt t="18833" x="3463925" y="2963863"/>
          <p14:tracePt t="18839" x="3446463" y="2963863"/>
          <p14:tracePt t="18848" x="3436938" y="2973388"/>
          <p14:tracePt t="18855" x="3419475" y="2973388"/>
          <p14:tracePt t="18871" x="3400425" y="2990850"/>
          <p14:tracePt t="21656" x="3373438" y="2990850"/>
          <p14:tracePt t="21665" x="3300413" y="2990850"/>
          <p14:tracePt t="21673" x="3227388" y="2990850"/>
          <p14:tracePt t="21682" x="3163888" y="3017838"/>
          <p14:tracePt t="21688" x="3108325" y="3027363"/>
          <p14:tracePt t="21697" x="3054350" y="3027363"/>
          <p14:tracePt t="21703" x="3008313" y="3027363"/>
          <p14:tracePt t="21712" x="2981325" y="3046413"/>
          <p14:tracePt t="21719" x="2944813" y="3046413"/>
          <p14:tracePt t="21735" x="2925763" y="3046413"/>
          <p14:tracePt t="21817" x="2917825" y="3046413"/>
          <p14:tracePt t="21823" x="2898775" y="3046413"/>
          <p14:tracePt t="21831" x="2881313" y="3046413"/>
          <p14:tracePt t="21840" x="2862263" y="3046413"/>
          <p14:tracePt t="21849" x="2835275" y="3046413"/>
          <p14:tracePt t="21857" x="2825750" y="3046413"/>
          <p14:tracePt t="21866" x="2817813" y="3046413"/>
          <p14:tracePt t="21884" x="2789238" y="3046413"/>
          <p14:tracePt t="21889" x="2744788" y="3046413"/>
          <p14:tracePt t="21900" x="2735263" y="3046413"/>
          <p14:tracePt t="21905" x="2725738" y="3046413"/>
          <p14:tracePt t="21911" x="2708275" y="3046413"/>
          <p14:tracePt t="21919" x="2689225" y="3046413"/>
          <p14:tracePt t="21927" x="2679700" y="3046413"/>
          <p14:tracePt t="21937" x="2652713" y="3046413"/>
          <p14:tracePt t="21945" x="2635250" y="3046413"/>
          <p14:tracePt t="21953" x="2616200" y="3046413"/>
          <p14:tracePt t="21962" x="2589213" y="3036888"/>
          <p14:tracePt t="21969" x="2552700" y="3036888"/>
          <p14:tracePt t="21976" x="2543175" y="3036888"/>
          <p14:tracePt t="21985" x="2506663" y="3036888"/>
          <p14:tracePt t="21993" x="2489200" y="3036888"/>
          <p14:tracePt t="22000" x="2462213" y="3036888"/>
          <p14:tracePt t="22017" x="2433638" y="3027363"/>
          <p14:tracePt t="22027" x="2425700" y="3027363"/>
          <p14:tracePt t="22032" x="2416175" y="3027363"/>
          <p14:tracePt t="22040" x="2397125" y="3027363"/>
          <p14:tracePt t="22049" x="2379663" y="3027363"/>
          <p14:tracePt t="22066" x="2370138" y="3027363"/>
          <p14:tracePt t="22073" x="2343150" y="3027363"/>
          <p14:tracePt t="22082" x="2333625" y="3027363"/>
          <p14:tracePt t="22089" x="2324100" y="3027363"/>
          <p14:tracePt t="22105" x="2297113" y="3027363"/>
          <p14:tracePt t="22121" x="2287588" y="3027363"/>
          <p14:tracePt t="22145" x="2279650" y="3027363"/>
          <p14:tracePt t="22153" x="2260600" y="3027363"/>
          <p14:tracePt t="22169" x="2251075" y="3027363"/>
          <p14:tracePt t="22184" x="2233613" y="3036888"/>
          <p14:tracePt t="22191" x="2224088" y="3046413"/>
          <p14:tracePt t="22208" x="2214563" y="3054350"/>
          <p14:tracePt t="22215" x="2214563" y="3063875"/>
          <p14:tracePt t="22231" x="2197100" y="3073400"/>
          <p14:tracePt t="22271" x="2187575" y="3073400"/>
          <p14:tracePt t="22279" x="2179638" y="3082925"/>
          <p14:tracePt t="22321" x="2160588" y="3090863"/>
          <p14:tracePt t="22338" x="2151063" y="3100388"/>
          <p14:tracePt t="22345" x="2124075" y="3109913"/>
          <p14:tracePt t="22353" x="2106613" y="3127375"/>
          <p14:tracePt t="22361" x="2087563" y="3146425"/>
          <p14:tracePt t="22369" x="2060575" y="3182938"/>
          <p14:tracePt t="22377" x="2051050" y="3192463"/>
          <p14:tracePt t="22385" x="2033588" y="3209925"/>
          <p14:tracePt t="22391" x="2024063" y="3236913"/>
          <p14:tracePt t="22407" x="2014538" y="3246438"/>
          <p14:tracePt t="22424" x="2005013" y="3265488"/>
          <p14:tracePt t="22449" x="1997075" y="3282950"/>
          <p14:tracePt t="22479" x="1987550" y="3292475"/>
          <p14:tracePt t="22487" x="1987550" y="3302000"/>
          <p14:tracePt t="22498" x="1978025" y="3309938"/>
          <p14:tracePt t="22505" x="1978025" y="3328988"/>
          <p14:tracePt t="22514" x="1968500" y="3346450"/>
          <p14:tracePt t="22520" x="1968500" y="3355975"/>
          <p14:tracePt t="22527" x="1968500" y="3365500"/>
          <p14:tracePt t="22535" x="1968500" y="3402013"/>
          <p14:tracePt t="22551" x="1968500" y="3411538"/>
          <p14:tracePt t="22575" x="1968500" y="3429000"/>
          <p14:tracePt t="22816" x="1960563" y="3438525"/>
          <p14:tracePt t="22849" x="1941513" y="3446463"/>
          <p14:tracePt t="22857" x="1941513" y="3455988"/>
          <p14:tracePt t="22866" x="1941513" y="3475038"/>
          <p14:tracePt t="22872" x="1931988" y="3492500"/>
          <p14:tracePt t="22882" x="1924050" y="3511550"/>
          <p14:tracePt t="22889" x="1905000" y="3519488"/>
          <p14:tracePt t="22898" x="1905000" y="3529013"/>
          <p14:tracePt t="24049" x="1895475" y="3529013"/>
          <p14:tracePt t="24057" x="1887538" y="3529013"/>
          <p14:tracePt t="24065" x="1868488" y="3529013"/>
          <p14:tracePt t="24071" x="1851025" y="3538538"/>
          <p14:tracePt t="24107" x="1831975" y="3548063"/>
          <p14:tracePt t="24121" x="1824038" y="3548063"/>
          <p14:tracePt t="24137" x="1814513" y="3548063"/>
          <p14:tracePt t="24232" x="1804988" y="3548063"/>
          <p14:tracePt t="24266" x="1787525" y="3548063"/>
          <p14:tracePt t="24274" x="1778000" y="3548063"/>
          <p14:tracePt t="24288" x="1758950" y="3548063"/>
          <p14:tracePt t="24312" x="1741488" y="3548063"/>
          <p14:tracePt t="24335" x="1731963" y="3548063"/>
          <p14:tracePt t="24360" x="1722438" y="3548063"/>
          <p14:tracePt t="24383" x="1714500" y="3548063"/>
          <p14:tracePt t="24617" x="1714500" y="3529013"/>
          <p14:tracePt t="24625" x="1804988" y="3529013"/>
          <p14:tracePt t="24633" x="1931988" y="3511550"/>
          <p14:tracePt t="24641" x="2005013" y="3511550"/>
          <p14:tracePt t="24648" x="2170113" y="3482975"/>
          <p14:tracePt t="24657" x="2316163" y="3465513"/>
          <p14:tracePt t="24664" x="2543175" y="3465513"/>
          <p14:tracePt t="24673" x="2762250" y="3465513"/>
          <p14:tracePt t="24681" x="2962275" y="3465513"/>
          <p14:tracePt t="24688" x="3090863" y="3465513"/>
          <p14:tracePt t="24698" x="3217863" y="3465513"/>
          <p14:tracePt t="24705" x="3273425" y="3465513"/>
          <p14:tracePt t="24714" x="3290888" y="3465513"/>
          <p14:tracePt t="24721" x="3300413" y="3465513"/>
          <p14:tracePt t="24802" x="3309938" y="3475038"/>
          <p14:tracePt t="24809" x="3309938" y="3482975"/>
          <p14:tracePt t="24817" x="3273425" y="3502025"/>
          <p14:tracePt t="24824" x="3190875" y="3529013"/>
          <p14:tracePt t="24832" x="3117850" y="3529013"/>
          <p14:tracePt t="24840" x="2990850" y="3548063"/>
          <p14:tracePt t="24848" x="2825750" y="3548063"/>
          <p14:tracePt t="24856" x="2679700" y="3548063"/>
          <p14:tracePt t="24865" x="2479675" y="3548063"/>
          <p14:tracePt t="24871" x="2324100" y="3548063"/>
          <p14:tracePt t="24880" x="2160588" y="3548063"/>
          <p14:tracePt t="24887" x="1978025" y="3548063"/>
          <p14:tracePt t="24897" x="1831975" y="3548063"/>
          <p14:tracePt t="24917" x="1631950" y="3548063"/>
          <p14:tracePt t="24921" x="1604963" y="3548063"/>
          <p14:tracePt t="24933" x="1568450" y="3548063"/>
          <p14:tracePt t="25097" x="1576388" y="3548063"/>
          <p14:tracePt t="25106" x="1677988" y="3519488"/>
          <p14:tracePt t="25114" x="1841500" y="3502025"/>
          <p14:tracePt t="25121" x="2041525" y="3502025"/>
          <p14:tracePt t="25133" x="2243138" y="3502025"/>
          <p14:tracePt t="25137" x="2489200" y="3502025"/>
          <p14:tracePt t="25148" x="2725738" y="3511550"/>
          <p14:tracePt t="25152" x="3008313" y="3548063"/>
          <p14:tracePt t="25161" x="3171825" y="3565525"/>
          <p14:tracePt t="25168" x="3382963" y="3611563"/>
          <p14:tracePt t="25178" x="3509963" y="3629025"/>
          <p14:tracePt t="25185" x="3619500" y="3638550"/>
          <p14:tracePt t="25193" x="3683000" y="3638550"/>
          <p14:tracePt t="25199" x="3702050" y="3657600"/>
          <p14:tracePt t="25353" x="3673475" y="3657600"/>
          <p14:tracePt t="25365" x="3636963" y="3657600"/>
          <p14:tracePt t="25367" x="3600450" y="3657600"/>
          <p14:tracePt t="25377" x="3573463" y="3657600"/>
          <p14:tracePt t="25385" x="3536950" y="3657600"/>
          <p14:tracePt t="25394" x="3500438" y="3657600"/>
          <p14:tracePt t="25399" x="3473450" y="3657600"/>
          <p14:tracePt t="25407" x="3436938" y="3657600"/>
          <p14:tracePt t="25415" x="3419475" y="3657600"/>
          <p14:tracePt t="25423" x="3373438" y="3657600"/>
          <p14:tracePt t="25431" x="3354388" y="3657600"/>
          <p14:tracePt t="25439" x="3300413" y="3657600"/>
          <p14:tracePt t="25447" x="3244850" y="3657600"/>
          <p14:tracePt t="25456" x="3171825" y="3657600"/>
          <p14:tracePt t="25463" x="3100388" y="3657600"/>
          <p14:tracePt t="25472" x="3027363" y="3657600"/>
          <p14:tracePt t="25479" x="2935288" y="3657600"/>
          <p14:tracePt t="25488" x="2825750" y="3657600"/>
          <p14:tracePt t="25497" x="2735263" y="3657600"/>
          <p14:tracePt t="25504" x="2643188" y="3657600"/>
          <p14:tracePt t="25513" x="2525713" y="3657600"/>
          <p14:tracePt t="25521" x="2416175" y="3657600"/>
          <p14:tracePt t="25531" x="2324100" y="3657600"/>
          <p14:tracePt t="25537" x="2214563" y="3657600"/>
          <p14:tracePt t="25549" x="2160588" y="3657600"/>
          <p14:tracePt t="25552" x="2124075" y="3657600"/>
          <p14:tracePt t="25561" x="2114550" y="3657600"/>
          <p14:tracePt t="25681" x="2106613" y="3657600"/>
          <p14:tracePt t="25711" x="2114550" y="3648075"/>
          <p14:tracePt t="25719" x="2124075" y="3638550"/>
          <p14:tracePt t="25727" x="2133600" y="3629025"/>
          <p14:tracePt t="25737" x="2143125" y="3621088"/>
          <p14:tracePt t="25745" x="2170113" y="3621088"/>
          <p14:tracePt t="25755" x="2187575" y="3611563"/>
          <p14:tracePt t="25762" x="2214563" y="3602038"/>
          <p14:tracePt t="25767" x="2251075" y="3602038"/>
          <p14:tracePt t="25776" x="2279650" y="3584575"/>
          <p14:tracePt t="25783" x="2297113" y="3575050"/>
          <p14:tracePt t="25792" x="2306638" y="3575050"/>
          <p14:tracePt t="25799" x="2324100" y="3575050"/>
          <p14:tracePt t="25808" x="2333625" y="3575050"/>
          <p14:tracePt t="26234" x="2306638" y="3575050"/>
          <p14:tracePt t="26242" x="2260600" y="3584575"/>
          <p14:tracePt t="26248" x="2214563" y="3592513"/>
          <p14:tracePt t="26258" x="2187575" y="3602038"/>
          <p14:tracePt t="26265" x="2143125" y="3638550"/>
          <p14:tracePt t="26272" x="2124075" y="3638550"/>
          <p14:tracePt t="26281" x="2097088" y="3648075"/>
          <p14:tracePt t="26290" x="2087563" y="3648075"/>
          <p14:tracePt t="26328" x="2078038" y="3648075"/>
          <p14:tracePt t="26352" x="2070100" y="3648075"/>
          <p14:tracePt t="26368" x="2060575" y="3648075"/>
          <p14:tracePt t="26721" x="2060575" y="3638550"/>
          <p14:tracePt t="26753" x="2070100" y="3638550"/>
          <p14:tracePt t="26762" x="2078038" y="3629025"/>
          <p14:tracePt t="26776" x="2087563" y="3621088"/>
          <p14:tracePt t="26912" x="2097088" y="3611563"/>
          <p14:tracePt t="26969" x="2097088" y="3602038"/>
          <p14:tracePt t="26977" x="2097088" y="3592513"/>
          <p14:tracePt t="27065" x="2106613" y="3584575"/>
          <p14:tracePt t="27082" x="2114550" y="3575050"/>
          <p14:tracePt t="27098" x="2133600" y="3556000"/>
          <p14:tracePt t="27117" x="2133600" y="3548063"/>
          <p14:tracePt t="27129" x="2143125" y="3538538"/>
          <p14:tracePt t="27139" x="2143125" y="3529013"/>
          <p14:tracePt t="28344" x="2143125" y="3519488"/>
          <p14:tracePt t="28361" x="2133600" y="3519488"/>
          <p14:tracePt t="28405" x="2124075" y="3519488"/>
          <p14:tracePt t="28417" x="2114550" y="3519488"/>
          <p14:tracePt t="28427" x="2097088" y="3519488"/>
          <p14:tracePt t="28432" x="2087563" y="3519488"/>
          <p14:tracePt t="28440" x="2078038" y="3519488"/>
          <p14:tracePt t="28456" x="2060575" y="3519488"/>
          <p14:tracePt t="28464" x="2041525" y="3519488"/>
          <p14:tracePt t="28472" x="2033588" y="3519488"/>
          <p14:tracePt t="28480" x="2014538" y="3519488"/>
          <p14:tracePt t="28487" x="1997075" y="3519488"/>
          <p14:tracePt t="28512" x="1987550" y="3519488"/>
          <p14:tracePt t="28577" x="1978025" y="3529013"/>
          <p14:tracePt t="28954" x="1960563" y="3529013"/>
          <p14:tracePt t="28962" x="1941513" y="3529013"/>
          <p14:tracePt t="28969" x="1924050" y="3529013"/>
          <p14:tracePt t="28978" x="1914525" y="3529013"/>
          <p14:tracePt t="28986" x="1895475" y="3529013"/>
          <p14:tracePt t="28991" x="1868488" y="3529013"/>
          <p14:tracePt t="28999" x="1860550" y="3529013"/>
          <p14:tracePt t="29007" x="1824038" y="3529013"/>
          <p14:tracePt t="29016" x="1814513" y="3529013"/>
          <p14:tracePt t="29024" x="1795463" y="3529013"/>
          <p14:tracePt t="29031" x="1787525" y="3529013"/>
          <p14:tracePt t="29040" x="1758950" y="3529013"/>
          <p14:tracePt t="29048" x="1751013" y="3529013"/>
          <p14:tracePt t="29056" x="1741488" y="3529013"/>
          <p14:tracePt t="29407" x="1731963" y="3529013"/>
          <p14:tracePt t="29412" x="1714500" y="3529013"/>
          <p14:tracePt t="29420" x="1704975" y="3529013"/>
          <p14:tracePt t="29424" x="1658938" y="3529013"/>
          <p14:tracePt t="29432" x="1604963" y="3529013"/>
          <p14:tracePt t="29440" x="1568450" y="3529013"/>
          <p14:tracePt t="29448" x="1531938" y="3529013"/>
          <p14:tracePt t="29456" x="1504950" y="3519488"/>
          <p14:tracePt t="29466" x="1485900" y="3519488"/>
          <p14:tracePt t="29471" x="1458913" y="3511550"/>
          <p14:tracePt t="29482" x="1431925" y="3511550"/>
          <p14:tracePt t="29487" x="1412875" y="3511550"/>
          <p14:tracePt t="29497" x="1376363" y="3502025"/>
          <p14:tracePt t="29503" x="1358900" y="3502025"/>
          <p14:tracePt t="29519" x="1330325" y="3502025"/>
          <p14:tracePt t="29536" x="1322388" y="3502025"/>
          <p14:tracePt t="29544" x="1312863" y="3502025"/>
          <p14:tracePt t="30226" x="1330325" y="3492500"/>
          <p14:tracePt t="30233" x="1349375" y="3492500"/>
          <p14:tracePt t="30241" x="1366838" y="3492500"/>
          <p14:tracePt t="30257" x="1385888" y="3492500"/>
          <p14:tracePt t="30264" x="1395413" y="3492500"/>
          <p14:tracePt t="30272" x="1403350" y="3492500"/>
          <p14:tracePt t="30280" x="1412875" y="3492500"/>
          <p14:tracePt t="30297" x="1431925" y="3492500"/>
          <p14:tracePt t="30329" x="1449388" y="3482975"/>
          <p14:tracePt t="30335" x="1458913" y="3475038"/>
          <p14:tracePt t="30352" x="1468438" y="3475038"/>
          <p14:tracePt t="30361" x="1485900" y="3465513"/>
          <p14:tracePt t="30441" x="1495425" y="3465513"/>
          <p14:tracePt t="30465" x="1512888" y="3465513"/>
          <p14:tracePt t="30489" x="1531938" y="3465513"/>
          <p14:tracePt t="30497" x="1541463" y="3455988"/>
          <p14:tracePt t="30505" x="1549400" y="3455988"/>
          <p14:tracePt t="30522" x="1558925" y="3455988"/>
          <p14:tracePt t="30720" x="1576388" y="3455988"/>
          <p14:tracePt t="30727" x="1595438" y="3455988"/>
          <p14:tracePt t="30746" x="1604963" y="3455988"/>
          <p14:tracePt t="30752" x="1612900" y="3455988"/>
          <p14:tracePt t="30767" x="1641475" y="3455988"/>
          <p14:tracePt t="30775" x="1649413" y="3455988"/>
          <p14:tracePt t="30783" x="1658938" y="3455988"/>
          <p14:tracePt t="30792" x="1677988" y="3455988"/>
          <p14:tracePt t="30985" x="1658938" y="3455988"/>
          <p14:tracePt t="30994" x="1641475" y="3455988"/>
          <p14:tracePt t="31001" x="1612900" y="3455988"/>
          <p14:tracePt t="31007" x="1595438" y="3455988"/>
          <p14:tracePt t="31015" x="1541463" y="3455988"/>
          <p14:tracePt t="31024" x="1504950" y="3455988"/>
          <p14:tracePt t="31031" x="1458913" y="3455988"/>
          <p14:tracePt t="31040" x="1431925" y="3455988"/>
          <p14:tracePt t="31048" x="1385888" y="3455988"/>
          <p14:tracePt t="31056" x="1358900" y="3455988"/>
          <p14:tracePt t="31064" x="1330325" y="3446463"/>
          <p14:tracePt t="31072" x="1312863" y="3446463"/>
          <p14:tracePt t="31080" x="1285875" y="3429000"/>
          <p14:tracePt t="31095" x="1266825" y="3429000"/>
          <p14:tracePt t="31105" x="1258888" y="3419475"/>
          <p14:tracePt t="31122" x="1249363" y="3411538"/>
          <p14:tracePt t="31146" x="1239838" y="3392488"/>
          <p14:tracePt t="31154" x="1230313" y="3375025"/>
          <p14:tracePt t="31170" x="1193800" y="3328988"/>
          <p14:tracePt t="31177" x="1185863" y="3319463"/>
          <p14:tracePt t="31186" x="1176338" y="3302000"/>
          <p14:tracePt t="31192" x="1149350" y="3282950"/>
          <p14:tracePt t="31200" x="1149350" y="3273425"/>
          <p14:tracePt t="31208" x="1120775" y="3246438"/>
          <p14:tracePt t="31216" x="1112838" y="3246438"/>
          <p14:tracePt t="31224" x="1112838" y="3236913"/>
          <p14:tracePt t="31233" x="1112838" y="3228975"/>
          <p14:tracePt t="31241" x="1112838" y="3209925"/>
          <p14:tracePt t="31249" x="1103313" y="3200400"/>
          <p14:tracePt t="31266" x="1103313" y="3192463"/>
          <p14:tracePt t="31271" x="1103313" y="3182938"/>
          <p14:tracePt t="31280" x="1103313" y="3163888"/>
          <p14:tracePt t="31287" x="1103313" y="3146425"/>
          <p14:tracePt t="31296" x="1103313" y="3100388"/>
          <p14:tracePt t="31304" x="1103313" y="3063875"/>
          <p14:tracePt t="31312" x="1112838" y="3000375"/>
          <p14:tracePt t="31319" x="1130300" y="2946400"/>
          <p14:tracePt t="31328" x="1139825" y="2881313"/>
          <p14:tracePt t="31336" x="1139825" y="2827338"/>
          <p14:tracePt t="31344" x="1149350" y="2808288"/>
          <p14:tracePt t="31352" x="1149350" y="2771775"/>
          <p14:tracePt t="31360" x="1149350" y="2735263"/>
          <p14:tracePt t="31368" x="1149350" y="2717800"/>
          <p14:tracePt t="31376" x="1149350" y="2681288"/>
          <p14:tracePt t="31384" x="1149350" y="2662238"/>
          <p14:tracePt t="31392" x="1149350" y="2625725"/>
          <p14:tracePt t="31400" x="1149350" y="2617788"/>
          <p14:tracePt t="31408" x="1149350" y="2589213"/>
          <p14:tracePt t="31416" x="1149350" y="2581275"/>
          <p14:tracePt t="31424" x="1149350" y="2571750"/>
          <p14:tracePt t="31432" x="1149350" y="2544763"/>
          <p14:tracePt t="31440" x="1149350" y="2535238"/>
          <p14:tracePt t="31448" x="1149350" y="2517775"/>
          <p14:tracePt t="31456" x="1149350" y="2508250"/>
          <p14:tracePt t="31464" x="1149350" y="2489200"/>
          <p14:tracePt t="31472" x="1149350" y="2462213"/>
          <p14:tracePt t="31480" x="1149350" y="2444750"/>
          <p14:tracePt t="31487" x="1149350" y="2408238"/>
          <p14:tracePt t="31497" x="1130300" y="2389188"/>
          <p14:tracePt t="31503" x="1103313" y="2343150"/>
          <p14:tracePt t="31519" x="1103313" y="2316163"/>
          <p14:tracePt t="31528" x="1093788" y="2279650"/>
          <p14:tracePt t="31544" x="1076325" y="2262188"/>
          <p14:tracePt t="31560" x="1076325" y="2252663"/>
          <p14:tracePt t="31575" x="1076325" y="2233613"/>
          <p14:tracePt t="31583" x="1066800" y="2225675"/>
          <p14:tracePt t="31592" x="1057275" y="2206625"/>
          <p14:tracePt t="31616" x="1057275" y="2189163"/>
          <p14:tracePt t="31625" x="1057275" y="2170113"/>
          <p14:tracePt t="31641" x="1057275" y="2143125"/>
          <p14:tracePt t="31649" x="1057275" y="2133600"/>
          <p14:tracePt t="31657" x="1057275" y="2125663"/>
          <p14:tracePt t="31664" x="1057275" y="2097088"/>
          <p14:tracePt t="31673" x="1047750" y="2079625"/>
          <p14:tracePt t="31680" x="1039813" y="2070100"/>
          <p14:tracePt t="31688" x="1039813" y="2060575"/>
          <p14:tracePt t="31728" x="1039813" y="2052638"/>
          <p14:tracePt t="31735" x="1030288" y="2043113"/>
          <p14:tracePt t="31759" x="1030288" y="2024063"/>
          <p14:tracePt t="31767" x="1030288" y="2016125"/>
          <p14:tracePt t="31776" x="1030288" y="2006600"/>
          <p14:tracePt t="31784" x="1030288" y="1979613"/>
          <p14:tracePt t="31807" x="1030288" y="1960563"/>
          <p14:tracePt t="31823" x="1030288" y="1943100"/>
          <p14:tracePt t="31832" x="1030288" y="1933575"/>
          <p14:tracePt t="31840" x="1030288" y="1924050"/>
          <p14:tracePt t="31857" x="1030288" y="1914525"/>
          <p14:tracePt t="31871" x="1030288" y="1897063"/>
          <p14:tracePt t="32201" x="1039813" y="1887538"/>
          <p14:tracePt t="32408" x="1047750" y="1878013"/>
          <p14:tracePt t="32415" x="1047750" y="1870075"/>
          <p14:tracePt t="32425" x="1057275" y="1870075"/>
          <p14:tracePt t="32431" x="1066800" y="1870075"/>
          <p14:tracePt t="32439" x="1076325" y="1870075"/>
          <p14:tracePt t="32447" x="1093788" y="1851025"/>
          <p14:tracePt t="32457" x="1112838" y="1851025"/>
          <p14:tracePt t="32464" x="1120775" y="1851025"/>
          <p14:tracePt t="32473" x="1149350" y="1851025"/>
          <p14:tracePt t="32689" x="1149350" y="1841500"/>
          <p14:tracePt t="32705" x="1203325" y="1833563"/>
          <p14:tracePt t="32711" x="1222375" y="1824038"/>
          <p14:tracePt t="32719" x="1239838" y="1824038"/>
          <p14:tracePt t="32728" x="1258888" y="1824038"/>
          <p14:tracePt t="32735" x="1303338" y="1787525"/>
          <p14:tracePt t="32744" x="1322388" y="1778000"/>
          <p14:tracePt t="32751" x="1358900" y="1768475"/>
          <p14:tracePt t="32759" x="1376363" y="1760538"/>
          <p14:tracePt t="32767" x="1395413" y="1751013"/>
          <p14:tracePt t="32961" x="1385888" y="1760538"/>
          <p14:tracePt t="32977" x="1366838" y="1768475"/>
          <p14:tracePt t="32985" x="1358900" y="1778000"/>
          <p14:tracePt t="33001" x="1358900" y="1787525"/>
          <p14:tracePt t="33015" x="1358900" y="1797050"/>
          <p14:tracePt t="33096" x="1349375" y="1804988"/>
          <p14:tracePt t="33184" x="1339850" y="1833563"/>
          <p14:tracePt t="33489" x="1330325" y="1833563"/>
          <p14:tracePt t="33501" x="1322388" y="1841500"/>
          <p14:tracePt t="33521" x="1312863" y="1841500"/>
          <p14:tracePt t="33569" x="1303338" y="1841500"/>
          <p14:tracePt t="33632" x="1285875" y="1841500"/>
          <p14:tracePt t="33648" x="1266825" y="1841500"/>
          <p14:tracePt t="33655" x="1249363" y="1841500"/>
          <p14:tracePt t="33664" x="1239838" y="1841500"/>
          <p14:tracePt t="33680" x="1222375" y="1841500"/>
          <p14:tracePt t="33687" x="1203325" y="1841500"/>
          <p14:tracePt t="33704" x="1193800" y="1841500"/>
          <p14:tracePt t="34026" x="1230313" y="1841500"/>
          <p14:tracePt t="34034" x="1293813" y="1841500"/>
          <p14:tracePt t="34042" x="1366838" y="1841500"/>
          <p14:tracePt t="34050" x="1439863" y="1841500"/>
          <p14:tracePt t="34057" x="1558925" y="1841500"/>
          <p14:tracePt t="34065" x="1677988" y="1841500"/>
          <p14:tracePt t="34072" x="1778000" y="1841500"/>
          <p14:tracePt t="34080" x="1851025" y="1841500"/>
          <p14:tracePt t="34090" x="1941513" y="1841500"/>
          <p14:tracePt t="34097" x="2014538" y="1860550"/>
          <p14:tracePt t="34107" x="2033588" y="1860550"/>
          <p14:tracePt t="34112" x="2041525" y="1870075"/>
          <p14:tracePt t="34346" x="2041525" y="1878013"/>
          <p14:tracePt t="34353" x="2051050" y="1878013"/>
          <p14:tracePt t="34361" x="2060575" y="1887538"/>
          <p14:tracePt t="34370" x="2060575" y="1924050"/>
          <p14:tracePt t="34377" x="2060575" y="1970088"/>
          <p14:tracePt t="34388" x="2070100" y="2006600"/>
          <p14:tracePt t="34391" x="2070100" y="2016125"/>
          <p14:tracePt t="34399" x="2078038" y="2070100"/>
          <p14:tracePt t="34407" x="2114550" y="2116138"/>
          <p14:tracePt t="34415" x="2133600" y="2160588"/>
          <p14:tracePt t="34423" x="2160588" y="2206625"/>
          <p14:tracePt t="34431" x="2179638" y="2252663"/>
          <p14:tracePt t="34439" x="2206625" y="2306638"/>
          <p14:tracePt t="34448" x="2224088" y="2352675"/>
          <p14:tracePt t="34455" x="2243138" y="2398713"/>
          <p14:tracePt t="34464" x="2251075" y="2444750"/>
          <p14:tracePt t="34473" x="2260600" y="2471738"/>
          <p14:tracePt t="34483" x="2260600" y="2498725"/>
          <p14:tracePt t="34490" x="2270125" y="2525713"/>
          <p14:tracePt t="34498" x="2287588" y="2535238"/>
          <p14:tracePt t="34503" x="2297113" y="2544763"/>
          <p14:tracePt t="34512" x="2297113" y="2562225"/>
          <p14:tracePt t="34519" x="2297113" y="2571750"/>
          <p14:tracePt t="34530" x="2297113" y="2598738"/>
          <p14:tracePt t="34535" x="2297113" y="2608263"/>
          <p14:tracePt t="34543" x="2297113" y="2635250"/>
          <p14:tracePt t="34551" x="2297113" y="2644775"/>
          <p14:tracePt t="34560" x="2297113" y="2690813"/>
          <p14:tracePt t="34569" x="2297113" y="2708275"/>
          <p14:tracePt t="34577" x="2297113" y="2735263"/>
          <p14:tracePt t="34585" x="2297113" y="2781300"/>
          <p14:tracePt t="34593" x="2297113" y="2790825"/>
          <p14:tracePt t="34601" x="2297113" y="2836863"/>
          <p14:tracePt t="34607" x="2297113" y="2854325"/>
          <p14:tracePt t="34615" x="2297113" y="2890838"/>
          <p14:tracePt t="34623" x="2287588" y="2927350"/>
          <p14:tracePt t="34631" x="2279650" y="2946400"/>
          <p14:tracePt t="34639" x="2260600" y="2982913"/>
          <p14:tracePt t="34647" x="2260600" y="3000375"/>
          <p14:tracePt t="34656" x="2251075" y="3046413"/>
          <p14:tracePt t="34663" x="2251075" y="3054350"/>
          <p14:tracePt t="34672" x="2233613" y="3082925"/>
          <p14:tracePt t="34680" x="2224088" y="3100388"/>
          <p14:tracePt t="34688" x="2214563" y="3127375"/>
          <p14:tracePt t="34697" x="2206625" y="3136900"/>
          <p14:tracePt t="34706" x="2206625" y="3173413"/>
          <p14:tracePt t="34721" x="2187575" y="3192463"/>
          <p14:tracePt t="34731" x="2160588" y="3219450"/>
          <p14:tracePt t="34737" x="2151063" y="3236913"/>
          <p14:tracePt t="34750" x="2124075" y="3273425"/>
          <p14:tracePt t="34752" x="2106613" y="3282950"/>
          <p14:tracePt t="34759" x="2070100" y="3302000"/>
          <p14:tracePt t="34767" x="2041525" y="3328988"/>
          <p14:tracePt t="34776" x="2014538" y="3392488"/>
          <p14:tracePt t="34783" x="1997075" y="3411538"/>
          <p14:tracePt t="34792" x="1978025" y="3429000"/>
          <p14:tracePt t="34800" x="1968500" y="3438525"/>
          <p14:tracePt t="34807" x="1931988" y="3465513"/>
          <p14:tracePt t="34815" x="1931988" y="3482975"/>
          <p14:tracePt t="34823" x="1924050" y="3492500"/>
          <p14:tracePt t="34831" x="1905000" y="3492500"/>
          <p14:tracePt t="34847" x="1887538" y="3502025"/>
          <p14:tracePt t="34955" x="1878013" y="3502025"/>
          <p14:tracePt t="34961" x="1841500" y="3492500"/>
          <p14:tracePt t="34970" x="1778000" y="3438525"/>
          <p14:tracePt t="34977" x="1695450" y="3375025"/>
          <p14:tracePt t="34985" x="1541463" y="3309938"/>
          <p14:tracePt t="34993" x="1403350" y="3236913"/>
          <p14:tracePt t="35001" x="1293813" y="3163888"/>
          <p14:tracePt t="35008" x="1212850" y="3109913"/>
          <p14:tracePt t="35016" x="1157288" y="3054350"/>
          <p14:tracePt t="35023" x="1139825" y="3036888"/>
          <p14:tracePt t="35031" x="1120775" y="3009900"/>
          <p14:tracePt t="35039" x="1120775" y="3000375"/>
          <p14:tracePt t="35047" x="1103313" y="2963863"/>
          <p14:tracePt t="35055" x="1093788" y="2954338"/>
          <p14:tracePt t="35063" x="1093788" y="2927350"/>
          <p14:tracePt t="35071" x="1093788" y="2900363"/>
          <p14:tracePt t="35079" x="1093788" y="2873375"/>
          <p14:tracePt t="35087" x="1103313" y="2827338"/>
          <p14:tracePt t="35095" x="1112838" y="2800350"/>
          <p14:tracePt t="35104" x="1120775" y="2763838"/>
          <p14:tracePt t="35112" x="1120775" y="2754313"/>
          <p14:tracePt t="35128" x="1120775" y="2727325"/>
          <p14:tracePt t="35135" x="1120775" y="2717800"/>
          <p14:tracePt t="35144" x="1120775" y="2708275"/>
          <p14:tracePt t="35152" x="1120775" y="2681288"/>
          <p14:tracePt t="35161" x="1120775" y="2662238"/>
          <p14:tracePt t="35170" x="1120775" y="2635250"/>
          <p14:tracePt t="35177" x="1120775" y="2598738"/>
          <p14:tracePt t="35186" x="1120775" y="2562225"/>
          <p14:tracePt t="35193" x="1120775" y="2525713"/>
          <p14:tracePt t="35203" x="1120775" y="2481263"/>
          <p14:tracePt t="35209" x="1120775" y="2425700"/>
          <p14:tracePt t="35217" x="1120775" y="2389188"/>
          <p14:tracePt t="35225" x="1120775" y="2362200"/>
          <p14:tracePt t="35233" x="1120775" y="2325688"/>
          <p14:tracePt t="35241" x="1120775" y="2289175"/>
          <p14:tracePt t="35249" x="1120775" y="2270125"/>
          <p14:tracePt t="35257" x="1149350" y="2243138"/>
          <p14:tracePt t="35266" x="1149350" y="2225675"/>
          <p14:tracePt t="35273" x="1157288" y="2189163"/>
          <p14:tracePt t="35280" x="1166813" y="2170113"/>
          <p14:tracePt t="35288" x="1176338" y="2152650"/>
          <p14:tracePt t="35296" x="1193800" y="2125663"/>
          <p14:tracePt t="35304" x="1203325" y="2116138"/>
          <p14:tracePt t="35313" x="1239838" y="2089150"/>
          <p14:tracePt t="35319" x="1258888" y="2070100"/>
          <p14:tracePt t="35328" x="1293813" y="2060575"/>
          <p14:tracePt t="35335" x="1366838" y="2006600"/>
          <p14:tracePt t="35343" x="1395413" y="1997075"/>
          <p14:tracePt t="35353" x="1422400" y="1970088"/>
          <p14:tracePt t="35359" x="1485900" y="1943100"/>
          <p14:tracePt t="35367" x="1585913" y="1914525"/>
          <p14:tracePt t="35375" x="1612900" y="1897063"/>
          <p14:tracePt t="35384" x="1658938" y="1887538"/>
          <p14:tracePt t="35391" x="1704975" y="1860550"/>
          <p14:tracePt t="35400" x="1731963" y="1851025"/>
          <p14:tracePt t="35407" x="1758950" y="1841500"/>
          <p14:tracePt t="35416" x="1768475" y="1841500"/>
          <p14:tracePt t="35424" x="1795463" y="1833563"/>
          <p14:tracePt t="35529" x="1814513" y="1833563"/>
          <p14:tracePt t="35537" x="1841500" y="1841500"/>
          <p14:tracePt t="35546" x="1878013" y="1878013"/>
          <p14:tracePt t="35555" x="1905000" y="1906588"/>
          <p14:tracePt t="35561" x="1960563" y="1970088"/>
          <p14:tracePt t="35567" x="1978025" y="1987550"/>
          <p14:tracePt t="35575" x="2024063" y="2052638"/>
          <p14:tracePt t="35584" x="2097088" y="2116138"/>
          <p14:tracePt t="35591" x="2114550" y="2152650"/>
          <p14:tracePt t="35601" x="2133600" y="2197100"/>
          <p14:tracePt t="35609" x="2160588" y="2225675"/>
          <p14:tracePt t="35618" x="2170113" y="2243138"/>
          <p14:tracePt t="35625" x="2170113" y="2262188"/>
          <p14:tracePt t="35635" x="2170113" y="2270125"/>
          <p14:tracePt t="35641" x="2179638" y="2298700"/>
          <p14:tracePt t="35657" x="2187575" y="2306638"/>
          <p14:tracePt t="36104" x="2187575" y="2325688"/>
          <p14:tracePt t="36111" x="2187575" y="2343150"/>
          <p14:tracePt t="36119" x="2187575" y="2398713"/>
          <p14:tracePt t="36128" x="2187575" y="2444750"/>
          <p14:tracePt t="36136" x="2187575" y="2498725"/>
          <p14:tracePt t="36143" x="2187575" y="2554288"/>
          <p14:tracePt t="36151" x="2187575" y="2608263"/>
          <p14:tracePt t="36160" x="2187575" y="2654300"/>
          <p14:tracePt t="36167" x="2187575" y="2708275"/>
          <p14:tracePt t="36176" x="2179638" y="2735263"/>
          <p14:tracePt t="36184" x="2170113" y="2790825"/>
          <p14:tracePt t="36192" x="2170113" y="2844800"/>
          <p14:tracePt t="36200" x="2160588" y="2890838"/>
          <p14:tracePt t="36208" x="2143125" y="2936875"/>
          <p14:tracePt t="36215" x="2133600" y="2954338"/>
          <p14:tracePt t="36223" x="2133600" y="2982913"/>
          <p14:tracePt t="36231" x="2114550" y="3027363"/>
          <p14:tracePt t="36241" x="2106613" y="3046413"/>
          <p14:tracePt t="36248" x="2087563" y="3073400"/>
          <p14:tracePt t="36256" x="2087563" y="3090863"/>
          <p14:tracePt t="36266" x="2070100" y="3136900"/>
          <p14:tracePt t="36273" x="2070100" y="3173413"/>
          <p14:tracePt t="36280" x="2051050" y="3209925"/>
          <p14:tracePt t="36289" x="2024063" y="3236913"/>
          <p14:tracePt t="36297" x="2005013" y="3255963"/>
          <p14:tracePt t="36305" x="1987550" y="3302000"/>
          <p14:tracePt t="36315" x="1978025" y="3309938"/>
          <p14:tracePt t="36321" x="1968500" y="3328988"/>
          <p14:tracePt t="36330" x="1960563" y="3355975"/>
          <p14:tracePt t="36337" x="1951038" y="3365500"/>
          <p14:tracePt t="36346" x="1931988" y="3382963"/>
          <p14:tracePt t="36361" x="1924050" y="3392488"/>
          <p14:tracePt t="36377" x="1905000" y="3392488"/>
          <p14:tracePt t="36388" x="1887538" y="3402013"/>
          <p14:tracePt t="36640" x="1887538" y="3411538"/>
          <p14:tracePt t="36647" x="1851025" y="3411538"/>
          <p14:tracePt t="36657" x="1814513" y="3411538"/>
          <p14:tracePt t="36663" x="1704975" y="3411538"/>
          <p14:tracePt t="36671" x="1568450" y="3375025"/>
          <p14:tracePt t="36680" x="1439863" y="3328988"/>
          <p14:tracePt t="36687" x="1293813" y="3282950"/>
          <p14:tracePt t="36697" x="1139825" y="3209925"/>
          <p14:tracePt t="36703" x="993775" y="3173413"/>
          <p14:tracePt t="36712" x="874713" y="3119438"/>
          <p14:tracePt t="36719" x="774700" y="3073400"/>
          <p14:tracePt t="36728" x="711200" y="3036888"/>
          <p14:tracePt t="36735" x="684213" y="3009900"/>
          <p14:tracePt t="36744" x="665163" y="2990850"/>
          <p14:tracePt t="36752" x="655638" y="2982913"/>
          <p14:tracePt t="36760" x="647700" y="2973388"/>
          <p14:tracePt t="36768" x="647700" y="2963863"/>
          <p14:tracePt t="36775" x="628650" y="2936875"/>
          <p14:tracePt t="36783" x="628650" y="2917825"/>
          <p14:tracePt t="36793" x="620713" y="2881313"/>
          <p14:tracePt t="36799" x="620713" y="2863850"/>
          <p14:tracePt t="36808" x="611188" y="2817813"/>
          <p14:tracePt t="36815" x="611188" y="2763838"/>
          <p14:tracePt t="36824" x="611188" y="2717800"/>
          <p14:tracePt t="36831" x="611188" y="2681288"/>
          <p14:tracePt t="36839" x="592138" y="2654300"/>
          <p14:tracePt t="36848" x="592138" y="2617788"/>
          <p14:tracePt t="36855" x="592138" y="2581275"/>
          <p14:tracePt t="36863" x="592138" y="2554288"/>
          <p14:tracePt t="36871" x="601663" y="2508250"/>
          <p14:tracePt t="36879" x="611188" y="2452688"/>
          <p14:tracePt t="36897" x="638175" y="2398713"/>
          <p14:tracePt t="36903" x="647700" y="2371725"/>
          <p14:tracePt t="36911" x="665163" y="2335213"/>
          <p14:tracePt t="36919" x="692150" y="2306638"/>
          <p14:tracePt t="36933" x="711200" y="2279650"/>
          <p14:tracePt t="36936" x="728663" y="2262188"/>
          <p14:tracePt t="36943" x="765175" y="2225675"/>
          <p14:tracePt t="36952" x="793750" y="2197100"/>
          <p14:tracePt t="36959" x="857250" y="2143125"/>
          <p14:tracePt t="36967" x="920750" y="2106613"/>
          <p14:tracePt t="36976" x="984250" y="2052638"/>
          <p14:tracePt t="36983" x="1103313" y="1979613"/>
          <p14:tracePt t="36991" x="1166813" y="1943100"/>
          <p14:tracePt t="36999" x="1303338" y="1860550"/>
          <p14:tracePt t="37008" x="1403350" y="1824038"/>
          <p14:tracePt t="37015" x="1549400" y="1760538"/>
          <p14:tracePt t="37025" x="1649413" y="1751013"/>
          <p14:tracePt t="37033" x="1704975" y="1724025"/>
          <p14:tracePt t="37041" x="1787525" y="1714500"/>
          <p14:tracePt t="37050" x="1814513" y="1704975"/>
          <p14:tracePt t="37059" x="1841500" y="1687513"/>
          <p14:tracePt t="37066" x="1860550" y="1687513"/>
          <p14:tracePt t="37080" x="1878013" y="1687513"/>
          <p14:tracePt t="37091" x="1887538" y="1687513"/>
          <p14:tracePt t="37097" x="1895475" y="1687513"/>
          <p14:tracePt t="37109" x="1905000" y="1687513"/>
          <p14:tracePt t="37113" x="1924050" y="1687513"/>
          <p14:tracePt t="37120" x="1931988" y="1687513"/>
          <p14:tracePt t="37131" x="1960563" y="1687513"/>
          <p14:tracePt t="37138" x="1978025" y="1687513"/>
          <p14:tracePt t="37146" x="2024063" y="1687513"/>
          <p14:tracePt t="37152" x="2078038" y="1687513"/>
          <p14:tracePt t="37160" x="2151063" y="1687513"/>
          <p14:tracePt t="37168" x="2224088" y="1687513"/>
          <p14:tracePt t="37176" x="2324100" y="1724025"/>
          <p14:tracePt t="37184" x="2389188" y="1751013"/>
          <p14:tracePt t="37191" x="2416175" y="1778000"/>
          <p14:tracePt t="37199" x="2425700" y="1797050"/>
          <p14:tracePt t="37207" x="2443163" y="1833563"/>
          <p14:tracePt t="37215" x="2443163" y="1870075"/>
          <p14:tracePt t="37223" x="2443163" y="1897063"/>
          <p14:tracePt t="37231" x="2443163" y="1943100"/>
          <p14:tracePt t="37240" x="2443163" y="1997075"/>
          <p14:tracePt t="37247" x="2443163" y="2052638"/>
          <p14:tracePt t="37255" x="2443163" y="2097088"/>
          <p14:tracePt t="37263" x="2443163" y="2160588"/>
          <p14:tracePt t="37272" x="2443163" y="2206625"/>
          <p14:tracePt t="37279" x="2433638" y="2243138"/>
          <p14:tracePt t="37288" x="2433638" y="2316163"/>
          <p14:tracePt t="37295" x="2433638" y="2362200"/>
          <p14:tracePt t="37305" x="2433638" y="2389188"/>
          <p14:tracePt t="37312" x="2433638" y="2435225"/>
          <p14:tracePt t="37321" x="2433638" y="2471738"/>
          <p14:tracePt t="37328" x="2433638" y="2489200"/>
          <p14:tracePt t="37335" x="2433638" y="2517775"/>
          <p14:tracePt t="37344" x="2433638" y="2562225"/>
          <p14:tracePt t="37351" x="2425700" y="2581275"/>
          <p14:tracePt t="37359" x="2425700" y="2589213"/>
          <p14:tracePt t="37367" x="2425700" y="2598738"/>
          <p14:tracePt t="37375" x="2406650" y="2635250"/>
          <p14:tracePt t="37384" x="2397125" y="2662238"/>
          <p14:tracePt t="37392" x="2360613" y="2681288"/>
          <p14:tracePt t="37400" x="2343150" y="2717800"/>
          <p14:tracePt t="37407" x="2333625" y="2754313"/>
          <p14:tracePt t="37415" x="2324100" y="2790825"/>
          <p14:tracePt t="37423" x="2287588" y="2836863"/>
          <p14:tracePt t="37431" x="2279650" y="2873375"/>
          <p14:tracePt t="37441" x="2243138" y="2917825"/>
          <p14:tracePt t="37450" x="2233613" y="2936875"/>
          <p14:tracePt t="37457" x="2224088" y="2973388"/>
          <p14:tracePt t="37467" x="2214563" y="2990850"/>
          <p14:tracePt t="37475" x="2197100" y="3009900"/>
          <p14:tracePt t="37481" x="2170113" y="3054350"/>
          <p14:tracePt t="37489" x="2160588" y="3073400"/>
          <p14:tracePt t="37495" x="2133600" y="3100388"/>
          <p14:tracePt t="37505" x="2124075" y="3119438"/>
          <p14:tracePt t="37511" x="2106613" y="3136900"/>
          <p14:tracePt t="37521" x="2078038" y="3163888"/>
          <p14:tracePt t="37530" x="2078038" y="3192463"/>
          <p14:tracePt t="37537" x="2060575" y="3209925"/>
          <p14:tracePt t="37547" x="2051050" y="3228975"/>
          <p14:tracePt t="37553" x="2033588" y="3236913"/>
          <p14:tracePt t="37561" x="2024063" y="3246438"/>
          <p14:tracePt t="37568" x="1987550" y="3265488"/>
          <p14:tracePt t="37577" x="1987550" y="3282950"/>
          <p14:tracePt t="37585" x="1941513" y="3302000"/>
          <p14:tracePt t="37593" x="1931988" y="3319463"/>
          <p14:tracePt t="37600" x="1905000" y="3346450"/>
          <p14:tracePt t="37608" x="1895475" y="3346450"/>
          <p14:tracePt t="37617" x="1860550" y="3365500"/>
          <p14:tracePt t="37625" x="1851025" y="3375025"/>
          <p14:tracePt t="37632" x="1831975" y="3382963"/>
          <p14:tracePt t="37641" x="1814513" y="3392488"/>
          <p14:tracePt t="37649" x="1795463" y="3392488"/>
          <p14:tracePt t="37657" x="1787525" y="3402013"/>
          <p14:tracePt t="37666" x="1778000" y="3411538"/>
          <p14:tracePt t="37675" x="1768475" y="3419475"/>
          <p14:tracePt t="37704" x="1751013" y="3429000"/>
          <p14:tracePt t="37728" x="1731963" y="3429000"/>
          <p14:tracePt t="37785" x="1722438" y="3429000"/>
          <p14:tracePt t="37880" x="1714500" y="3429000"/>
          <p14:tracePt t="37887" x="1714500" y="3419475"/>
          <p14:tracePt t="37898" x="1704975" y="3411538"/>
          <p14:tracePt t="37907" x="1704975" y="3402013"/>
          <p14:tracePt t="37945" x="1704975" y="3392488"/>
          <p14:tracePt t="38031" x="1704975" y="3382963"/>
          <p14:tracePt t="38047" x="1685925" y="3375025"/>
          <p14:tracePt t="38055" x="1668463" y="3365500"/>
          <p14:tracePt t="38063" x="1631950" y="3365500"/>
          <p14:tracePt t="38071" x="1568450" y="3355975"/>
          <p14:tracePt t="38080" x="1468438" y="3328988"/>
          <p14:tracePt t="38092" x="1358900" y="3328988"/>
          <p14:tracePt t="38099" x="1230313" y="3292475"/>
          <p14:tracePt t="38112" x="1130300" y="3282950"/>
          <p14:tracePt t="38115" x="1003300" y="3236913"/>
          <p14:tracePt t="38120" x="874713" y="3209925"/>
          <p14:tracePt t="38129" x="757238" y="3163888"/>
          <p14:tracePt t="38137" x="655638" y="3136900"/>
          <p14:tracePt t="38146" x="565150" y="3100388"/>
          <p14:tracePt t="38153" x="446088" y="3063875"/>
          <p14:tracePt t="38161" x="419100" y="3036888"/>
          <p14:tracePt t="38169" x="382588" y="3017838"/>
          <p14:tracePt t="38177" x="365125" y="3000375"/>
          <p14:tracePt t="38185" x="365125" y="2954338"/>
          <p14:tracePt t="38193" x="365125" y="2927350"/>
          <p14:tracePt t="38201" x="346075" y="2873375"/>
          <p14:tracePt t="38209" x="346075" y="2808288"/>
          <p14:tracePt t="38217" x="346075" y="2754313"/>
          <p14:tracePt t="38223" x="346075" y="2698750"/>
          <p14:tracePt t="38233" x="346075" y="2644775"/>
          <p14:tracePt t="38240" x="346075" y="2589213"/>
          <p14:tracePt t="38247" x="373063" y="2525713"/>
          <p14:tracePt t="38255" x="392113" y="2481263"/>
          <p14:tracePt t="38263" x="392113" y="2444750"/>
          <p14:tracePt t="38271" x="409575" y="2416175"/>
          <p14:tracePt t="38279" x="419100" y="2389188"/>
          <p14:tracePt t="38289" x="428625" y="2371725"/>
          <p14:tracePt t="38296" x="455613" y="2335213"/>
          <p14:tracePt t="38307" x="465138" y="2325688"/>
          <p14:tracePt t="38314" x="465138" y="2252663"/>
          <p14:tracePt t="38324" x="365125" y="2106613"/>
          <p14:tracePt t="38328" x="373063" y="2070100"/>
          <p14:tracePt t="38336" x="409575" y="2024063"/>
          <p14:tracePt t="38346" x="428625" y="2006600"/>
          <p14:tracePt t="38351" x="455613" y="1960563"/>
          <p14:tracePt t="38359" x="482600" y="1943100"/>
          <p14:tracePt t="38375" x="538163" y="1897063"/>
          <p14:tracePt t="38384" x="584200" y="1860550"/>
          <p14:tracePt t="38391" x="628650" y="1824038"/>
          <p14:tracePt t="38399" x="692150" y="1778000"/>
          <p14:tracePt t="38407" x="757238" y="1751013"/>
          <p14:tracePt t="38417" x="801688" y="1724025"/>
          <p14:tracePt t="38424" x="866775" y="1704975"/>
          <p14:tracePt t="38431" x="930275" y="1660525"/>
          <p14:tracePt t="38439" x="947738" y="1660525"/>
          <p14:tracePt t="38447" x="974725" y="1660525"/>
          <p14:tracePt t="38455" x="1003300" y="1660525"/>
          <p14:tracePt t="38463" x="1057275" y="1660525"/>
          <p14:tracePt t="38471" x="1103313" y="1660525"/>
          <p14:tracePt t="38480" x="1166813" y="1660525"/>
          <p14:tracePt t="38489" x="1258888" y="1660525"/>
          <p14:tracePt t="38496" x="1339850" y="1660525"/>
          <p14:tracePt t="38505" x="1412875" y="1660525"/>
          <p14:tracePt t="38514" x="1449388" y="1660525"/>
          <p14:tracePt t="38524" x="1495425" y="1660525"/>
          <p14:tracePt t="38528" x="1576388" y="1668463"/>
          <p14:tracePt t="38535" x="1641475" y="1697038"/>
          <p14:tracePt t="38547" x="1677988" y="1704975"/>
          <p14:tracePt t="38551" x="1751013" y="1751013"/>
          <p14:tracePt t="38560" x="1778000" y="1787525"/>
          <p14:tracePt t="38567" x="1814513" y="1804988"/>
          <p14:tracePt t="38575" x="1814513" y="1814513"/>
          <p14:tracePt t="38583" x="1841500" y="1841500"/>
          <p14:tracePt t="38591" x="1851025" y="1851025"/>
          <p14:tracePt t="38599" x="1868488" y="1870075"/>
          <p14:tracePt t="38607" x="1868488" y="1878013"/>
          <p14:tracePt t="38617" x="1887538" y="1897063"/>
          <p14:tracePt t="38625" x="1895475" y="1933575"/>
          <p14:tracePt t="38633" x="1905000" y="1951038"/>
          <p14:tracePt t="38641" x="1914525" y="1997075"/>
          <p14:tracePt t="38650" x="1941513" y="2043113"/>
          <p14:tracePt t="38657" x="1941513" y="2052638"/>
          <p14:tracePt t="38666" x="1960563" y="2079625"/>
          <p14:tracePt t="38673" x="1968500" y="2079625"/>
          <p14:tracePt t="38682" x="1987550" y="2097088"/>
          <p14:tracePt t="38689" x="1987550" y="2106613"/>
          <p14:tracePt t="38696" x="1987550" y="2116138"/>
          <p14:tracePt t="38706" x="1997075" y="2125663"/>
          <p14:tracePt t="38728" x="2005013" y="2133600"/>
          <p14:tracePt t="38744" x="2014538" y="2143125"/>
          <p14:tracePt t="38751" x="2024063" y="2143125"/>
          <p14:tracePt t="38759" x="2033588" y="2152650"/>
          <p14:tracePt t="38768" x="2033588" y="2170113"/>
          <p14:tracePt t="38775" x="2033588" y="2197100"/>
          <p14:tracePt t="38783" x="2033588" y="2243138"/>
          <p14:tracePt t="38792" x="2041525" y="2262188"/>
          <p14:tracePt t="38799" x="2041525" y="2289175"/>
          <p14:tracePt t="38807" x="2041525" y="2316163"/>
          <p14:tracePt t="38815" x="2041525" y="2362200"/>
          <p14:tracePt t="38823" x="2041525" y="2416175"/>
          <p14:tracePt t="38831" x="2041525" y="2444750"/>
          <p14:tracePt t="38839" x="2041525" y="2481263"/>
          <p14:tracePt t="38847" x="2041525" y="2525713"/>
          <p14:tracePt t="38855" x="2041525" y="2581275"/>
          <p14:tracePt t="38863" x="2041525" y="2671763"/>
          <p14:tracePt t="38872" x="2041525" y="2698750"/>
          <p14:tracePt t="38879" x="2041525" y="2754313"/>
          <p14:tracePt t="38888" x="2041525" y="2808288"/>
          <p14:tracePt t="38913" x="2024063" y="2900363"/>
          <p14:tracePt t="38920" x="2005013" y="2936875"/>
          <p14:tracePt t="38928" x="2005013" y="2954338"/>
          <p14:tracePt t="38935" x="1997075" y="2973388"/>
          <p14:tracePt t="38945" x="1987550" y="3000375"/>
          <p14:tracePt t="38951" x="1968500" y="3017838"/>
          <p14:tracePt t="38962" x="1960563" y="3036888"/>
          <p14:tracePt t="38967" x="1951038" y="3054350"/>
          <p14:tracePt t="38975" x="1924050" y="3090863"/>
          <p14:tracePt t="38983" x="1895475" y="3119438"/>
          <p14:tracePt t="38991" x="1895475" y="3136900"/>
          <p14:tracePt t="39000" x="1868488" y="3163888"/>
          <p14:tracePt t="39008" x="1851025" y="3200400"/>
          <p14:tracePt t="39016" x="1814513" y="3246438"/>
          <p14:tracePt t="39023" x="1804988" y="3246438"/>
          <p14:tracePt t="39033" x="1778000" y="3273425"/>
          <p14:tracePt t="39041" x="1768475" y="3292475"/>
          <p14:tracePt t="39050" x="1758950" y="3302000"/>
          <p14:tracePt t="39057" x="1751013" y="3319463"/>
          <p14:tracePt t="39066" x="1731963" y="3338513"/>
          <p14:tracePt t="39144" x="1731963" y="3346450"/>
          <p14:tracePt t="39152" x="1722438" y="3355975"/>
          <p14:tracePt t="39185" x="1714500" y="3355975"/>
          <p14:tracePt t="39217" x="1704975" y="3355975"/>
          <p14:tracePt t="39258" x="1695450" y="3355975"/>
          <p14:tracePt t="39281" x="1685925" y="3355975"/>
          <p14:tracePt t="39289" x="1677988" y="3355975"/>
          <p14:tracePt t="39305" x="1649413" y="3355975"/>
          <p14:tracePt t="39313" x="1641475" y="3346450"/>
          <p14:tracePt t="39320" x="1631950" y="3338513"/>
          <p14:tracePt t="39330" x="1622425" y="3319463"/>
          <p14:tracePt t="39338" x="1568450" y="3273425"/>
          <p14:tracePt t="39348" x="1485900" y="3219450"/>
          <p14:tracePt t="39352" x="1395413" y="3163888"/>
          <p14:tracePt t="39363" x="1322388" y="3109913"/>
          <p14:tracePt t="39368" x="1239838" y="3046413"/>
          <p14:tracePt t="39376" x="1139825" y="2990850"/>
          <p14:tracePt t="39384" x="1076325" y="2936875"/>
          <p14:tracePt t="39392" x="993775" y="2890838"/>
          <p14:tracePt t="39399" x="966788" y="2863850"/>
          <p14:tracePt t="39407" x="920750" y="2836863"/>
          <p14:tracePt t="39415" x="911225" y="2836863"/>
          <p14:tracePt t="39423" x="893763" y="2817813"/>
          <p14:tracePt t="39431" x="884238" y="2808288"/>
          <p14:tracePt t="39488" x="884238" y="2800350"/>
          <p14:tracePt t="39505" x="884238" y="2781300"/>
          <p14:tracePt t="39514" x="884238" y="2754313"/>
          <p14:tracePt t="39521" x="884238" y="2727325"/>
          <p14:tracePt t="39530" x="884238" y="2681288"/>
          <p14:tracePt t="39537" x="884238" y="2617788"/>
          <p14:tracePt t="39549" x="884238" y="2571750"/>
          <p14:tracePt t="39553" x="884238" y="2517775"/>
          <p14:tracePt t="39563" x="884238" y="2462213"/>
          <p14:tracePt t="39568" x="884238" y="2408238"/>
          <p14:tracePt t="39577" x="884238" y="2352675"/>
          <p14:tracePt t="39584" x="884238" y="2306638"/>
          <p14:tracePt t="39593" x="903288" y="2262188"/>
          <p14:tracePt t="39601" x="911225" y="2233613"/>
          <p14:tracePt t="39610" x="911225" y="2216150"/>
          <p14:tracePt t="39617" x="920750" y="2197100"/>
          <p14:tracePt t="39625" x="939800" y="2170113"/>
          <p14:tracePt t="39633" x="947738" y="2152650"/>
          <p14:tracePt t="39641" x="966788" y="2125663"/>
          <p14:tracePt t="39649" x="984250" y="2097088"/>
          <p14:tracePt t="39657" x="993775" y="2089150"/>
          <p14:tracePt t="39666" x="1030288" y="2070100"/>
          <p14:tracePt t="39673" x="1076325" y="2052638"/>
          <p14:tracePt t="39681" x="1112838" y="2024063"/>
          <p14:tracePt t="39688" x="1149350" y="2016125"/>
          <p14:tracePt t="39695" x="1212850" y="1997075"/>
          <p14:tracePt t="39704" x="1322388" y="1960563"/>
          <p14:tracePt t="39711" x="1422400" y="1933575"/>
          <p14:tracePt t="39719" x="1531938" y="1924050"/>
          <p14:tracePt t="39728" x="1622425" y="1924050"/>
          <p14:tracePt t="39735" x="1751013" y="1924050"/>
          <p14:tracePt t="39747" x="1841500" y="1924050"/>
          <p14:tracePt t="39751" x="1931988" y="1924050"/>
          <p14:tracePt t="39762" x="2033588" y="1924050"/>
          <p14:tracePt t="39767" x="2106613" y="1924050"/>
          <p14:tracePt t="39776" x="2160588" y="1924050"/>
          <p14:tracePt t="39783" x="2187575" y="1924050"/>
          <p14:tracePt t="39792" x="2206625" y="1924050"/>
          <p14:tracePt t="39799" x="2224088" y="1924050"/>
          <p14:tracePt t="39856" x="2233613" y="1924050"/>
          <p14:tracePt t="39872" x="2233613" y="1943100"/>
          <p14:tracePt t="39883" x="2243138" y="1970088"/>
          <p14:tracePt t="39889" x="2251075" y="2024063"/>
          <p14:tracePt t="39897" x="2251075" y="2070100"/>
          <p14:tracePt t="39904" x="2287588" y="2116138"/>
          <p14:tracePt t="39913" x="2287588" y="2152650"/>
          <p14:tracePt t="39920" x="2287588" y="2206625"/>
          <p14:tracePt t="39929" x="2297113" y="2252663"/>
          <p14:tracePt t="39936" x="2297113" y="2306638"/>
          <p14:tracePt t="39945" x="2306638" y="2362200"/>
          <p14:tracePt t="39952" x="2306638" y="2408238"/>
          <p14:tracePt t="39960" x="2306638" y="2444750"/>
          <p14:tracePt t="39968" x="2306638" y="2471738"/>
          <p14:tracePt t="39976" x="2306638" y="2517775"/>
          <p14:tracePt t="39984" x="2306638" y="2544763"/>
          <p14:tracePt t="39992" x="2306638" y="2598738"/>
          <p14:tracePt t="40000" x="2306638" y="2625725"/>
          <p14:tracePt t="40008" x="2306638" y="2717800"/>
          <p14:tracePt t="40016" x="2297113" y="2771775"/>
          <p14:tracePt t="40024" x="2279650" y="2836863"/>
          <p14:tracePt t="40032" x="2279650" y="2873375"/>
          <p14:tracePt t="40040" x="2270125" y="2936875"/>
          <p14:tracePt t="40048" x="2270125" y="2973388"/>
          <p14:tracePt t="40056" x="2270125" y="3009900"/>
          <p14:tracePt t="40064" x="2260600" y="3046413"/>
          <p14:tracePt t="40072" x="2260600" y="3073400"/>
          <p14:tracePt t="40080" x="2233613" y="3090863"/>
          <p14:tracePt t="40088" x="2233613" y="3100388"/>
          <p14:tracePt t="40097" x="2233613" y="3119438"/>
          <p14:tracePt t="40104" x="2233613" y="3136900"/>
          <p14:tracePt t="40113" x="2233613" y="3146425"/>
          <p14:tracePt t="40121" x="2224088" y="3163888"/>
          <p14:tracePt t="40131" x="2214563" y="3182938"/>
          <p14:tracePt t="40139" x="2214563" y="3200400"/>
          <p14:tracePt t="40147" x="2179638" y="3236913"/>
          <p14:tracePt t="40153" x="2170113" y="3265488"/>
          <p14:tracePt t="40161" x="2160588" y="3292475"/>
          <p14:tracePt t="40170" x="2124075" y="3338513"/>
          <p14:tracePt t="40177" x="2114550" y="3355975"/>
          <p14:tracePt t="40185" x="2106613" y="3392488"/>
          <p14:tracePt t="40193" x="2087563" y="3402013"/>
          <p14:tracePt t="40202" x="2078038" y="3411538"/>
          <p14:tracePt t="40209" x="2070100" y="3438525"/>
          <p14:tracePt t="40219" x="2060575" y="3446463"/>
          <p14:tracePt t="40239" x="2041525" y="3465513"/>
          <p14:tracePt t="40296" x="2033588" y="3465513"/>
          <p14:tracePt t="40305" x="2033588" y="3475038"/>
          <p14:tracePt t="40321" x="2024063" y="3482975"/>
          <p14:tracePt t="40330" x="2014538" y="3492500"/>
          <p14:tracePt t="40497" x="2005013" y="3492500"/>
          <p14:tracePt t="40506" x="1997075" y="3492500"/>
          <p14:tracePt t="40514" x="1987550" y="3492500"/>
          <p14:tracePt t="40521" x="1951038" y="3492500"/>
          <p14:tracePt t="40528" x="1914525" y="3492500"/>
          <p14:tracePt t="40536" x="1841500" y="3492500"/>
          <p14:tracePt t="40544" x="1787525" y="3492500"/>
          <p14:tracePt t="40554" x="1704975" y="3455988"/>
          <p14:tracePt t="40564" x="1612900" y="3446463"/>
          <p14:tracePt t="40570" x="1568450" y="3411538"/>
          <p14:tracePt t="40578" x="1522413" y="3402013"/>
          <p14:tracePt t="40589" x="1476375" y="3365500"/>
          <p14:tracePt t="40593" x="1403350" y="3365500"/>
          <p14:tracePt t="40600" x="1339850" y="3346450"/>
          <p14:tracePt t="40609" x="1285875" y="3346450"/>
          <p14:tracePt t="40615" x="1239838" y="3338513"/>
          <p14:tracePt t="40623" x="1203325" y="3328988"/>
          <p14:tracePt t="40631" x="1157288" y="3309938"/>
          <p14:tracePt t="40639" x="1149350" y="3309938"/>
          <p14:tracePt t="40648" x="1130300" y="3302000"/>
          <p14:tracePt t="40698" x="1112838" y="3292475"/>
          <p14:tracePt t="40730" x="1103313" y="3282950"/>
          <p14:tracePt t="40737" x="1103313" y="3273425"/>
          <p14:tracePt t="40745" x="1103313" y="3255963"/>
          <p14:tracePt t="40753" x="1103313" y="3219450"/>
          <p14:tracePt t="40770" x="1093788" y="3155950"/>
          <p14:tracePt t="40776" x="1084263" y="3100388"/>
          <p14:tracePt t="40785" x="1084263" y="3063875"/>
          <p14:tracePt t="40792" x="1084263" y="3036888"/>
          <p14:tracePt t="40799" x="1057275" y="2982913"/>
          <p14:tracePt t="40808" x="1047750" y="2917825"/>
          <p14:tracePt t="40815" x="1039813" y="2863850"/>
          <p14:tracePt t="40824" x="1011238" y="2817813"/>
          <p14:tracePt t="40831" x="984250" y="2754313"/>
          <p14:tracePt t="40839" x="966788" y="2690813"/>
          <p14:tracePt t="40847" x="966788" y="2654300"/>
          <p14:tracePt t="40855" x="966788" y="2608263"/>
          <p14:tracePt t="40863" x="966788" y="2581275"/>
          <p14:tracePt t="40872" x="966788" y="2525713"/>
          <p14:tracePt t="40879" x="966788" y="2489200"/>
          <p14:tracePt t="40896" x="974725" y="2398713"/>
          <p14:tracePt t="40903" x="1003300" y="2352675"/>
          <p14:tracePt t="40911" x="1020763" y="2325688"/>
          <p14:tracePt t="40920" x="1039813" y="2289175"/>
          <p14:tracePt t="40928" x="1076325" y="2262188"/>
          <p14:tracePt t="40935" x="1120775" y="2216150"/>
          <p14:tracePt t="40945" x="1166813" y="2160588"/>
          <p14:tracePt t="40953" x="1203325" y="2133600"/>
          <p14:tracePt t="40961" x="1266825" y="2079625"/>
          <p14:tracePt t="40969" x="1303338" y="2060575"/>
          <p14:tracePt t="40977" x="1339850" y="2024063"/>
          <p14:tracePt t="40987" x="1403350" y="1987550"/>
          <p14:tracePt t="40993" x="1449388" y="1960563"/>
          <p14:tracePt t="41001" x="1512888" y="1924050"/>
          <p14:tracePt t="41009" x="1549400" y="1914525"/>
          <p14:tracePt t="41017" x="1585913" y="1906588"/>
          <p14:tracePt t="41025" x="1622425" y="1897063"/>
          <p14:tracePt t="41034" x="1677988" y="1870075"/>
          <p14:tracePt t="41041" x="1685925" y="1870075"/>
          <p14:tracePt t="41049" x="1722438" y="1860550"/>
          <p14:tracePt t="41056" x="1751013" y="1860550"/>
          <p14:tracePt t="41066" x="1768475" y="1860550"/>
          <p14:tracePt t="41071" x="1824038" y="1860550"/>
          <p14:tracePt t="41081" x="1878013" y="1860550"/>
          <p14:tracePt t="41087" x="1951038" y="1860550"/>
          <p14:tracePt t="41096" x="2041525" y="1860550"/>
          <p14:tracePt t="41105" x="2124075" y="1897063"/>
          <p14:tracePt t="41115" x="2243138" y="1951038"/>
          <p14:tracePt t="41119" x="2324100" y="1979613"/>
          <p14:tracePt t="41128" x="2425700" y="2052638"/>
          <p14:tracePt t="41135" x="2489200" y="2097088"/>
          <p14:tracePt t="41144" x="2533650" y="2152650"/>
          <p14:tracePt t="41151" x="2570163" y="2179638"/>
          <p14:tracePt t="41159" x="2570163" y="2216150"/>
          <p14:tracePt t="41167" x="2589213" y="2270125"/>
          <p14:tracePt t="41176" x="2589213" y="2325688"/>
          <p14:tracePt t="41184" x="2589213" y="2379663"/>
          <p14:tracePt t="41192" x="2589213" y="2425700"/>
          <p14:tracePt t="41199" x="2589213" y="2498725"/>
          <p14:tracePt t="41209" x="2562225" y="2554288"/>
          <p14:tracePt t="41217" x="2525713" y="2608263"/>
          <p14:tracePt t="41225" x="2516188" y="2644775"/>
          <p14:tracePt t="41233" x="2506663" y="2690813"/>
          <p14:tracePt t="41241" x="2489200" y="2708275"/>
          <p14:tracePt t="41249" x="2479675" y="2754313"/>
          <p14:tracePt t="41257" x="2470150" y="2771775"/>
          <p14:tracePt t="41268" x="2462213" y="2800350"/>
          <p14:tracePt t="41271" x="2462213" y="2808288"/>
          <p14:tracePt t="41280" x="2462213" y="2836863"/>
          <p14:tracePt t="41287" x="2425700" y="2881313"/>
          <p14:tracePt t="41296" x="2416175" y="2900363"/>
          <p14:tracePt t="41303" x="2406650" y="2927350"/>
          <p14:tracePt t="41312" x="2379663" y="2973388"/>
          <p14:tracePt t="41319" x="2370138" y="2990850"/>
          <p14:tracePt t="41328" x="2360613" y="3017838"/>
          <p14:tracePt t="41337" x="2352675" y="3046413"/>
          <p14:tracePt t="41346" x="2324100" y="3082925"/>
          <p14:tracePt t="41351" x="2324100" y="3090863"/>
          <p14:tracePt t="41360" x="2306638" y="3119438"/>
          <p14:tracePt t="41367" x="2297113" y="3119438"/>
          <p14:tracePt t="41376" x="2279650" y="3136900"/>
          <p14:tracePt t="41383" x="2270125" y="3146425"/>
          <p14:tracePt t="41399" x="2260600" y="3155950"/>
          <p14:tracePt t="41704" x="2260600" y="3173413"/>
          <p14:tracePt t="41728" x="2260600" y="3182938"/>
          <p14:tracePt t="41735" x="2270125" y="3182938"/>
          <p14:tracePt t="41744" x="2287588" y="3182938"/>
          <p14:tracePt t="41752" x="2324100" y="3182938"/>
          <p14:tracePt t="41759" x="2370138" y="3182938"/>
          <p14:tracePt t="41767" x="2433638" y="3192463"/>
          <p14:tracePt t="41776" x="2516188" y="3200400"/>
          <p14:tracePt t="41784" x="2625725" y="3219450"/>
          <p14:tracePt t="41792" x="2708275" y="3246438"/>
          <p14:tracePt t="41799" x="2817813" y="3273425"/>
          <p14:tracePt t="41808" x="2889250" y="3273425"/>
          <p14:tracePt t="41815" x="2925763" y="3273425"/>
          <p14:tracePt t="41823" x="3008313" y="3282950"/>
          <p14:tracePt t="41831" x="3100388" y="3309938"/>
          <p14:tracePt t="41840" x="3144838" y="3309938"/>
          <p14:tracePt t="41847" x="3163888" y="3319463"/>
          <p14:tracePt t="41855" x="3181350" y="3328988"/>
          <p14:tracePt t="41864" x="3190875" y="3328988"/>
          <p14:tracePt t="41896" x="3200400" y="3328988"/>
          <p14:tracePt t="41943" x="3227388" y="3328988"/>
          <p14:tracePt t="41952" x="3244850" y="3328988"/>
          <p14:tracePt t="41959" x="3281363" y="3328988"/>
          <p14:tracePt t="41969" x="3327400" y="3328988"/>
          <p14:tracePt t="41977" x="3354388" y="3328988"/>
          <p14:tracePt t="41985" x="3390900" y="3328988"/>
          <p14:tracePt t="41993" x="3436938" y="3328988"/>
          <p14:tracePt t="42001" x="3463925" y="3328988"/>
          <p14:tracePt t="42008" x="3490913" y="3328988"/>
          <p14:tracePt t="42016" x="3519488" y="3328988"/>
          <p14:tracePt t="42024" x="3536950" y="3328988"/>
          <p14:tracePt t="42032" x="3563938" y="3328988"/>
          <p14:tracePt t="42040" x="3582988" y="3328988"/>
          <p14:tracePt t="42048" x="3592513" y="3328988"/>
          <p14:tracePt t="42066" x="3609975" y="3328988"/>
          <p14:tracePt t="42073" x="3629025" y="3328988"/>
          <p14:tracePt t="42099" x="3636963" y="3319463"/>
          <p14:tracePt t="42272" x="3656013" y="3319463"/>
          <p14:tracePt t="42287" x="3673475" y="3309938"/>
          <p14:tracePt t="42296" x="3702050" y="3309938"/>
          <p14:tracePt t="42303" x="3719513" y="3309938"/>
          <p14:tracePt t="42312" x="3756025" y="3309938"/>
          <p14:tracePt t="42319" x="3792538" y="3302000"/>
          <p14:tracePt t="42328" x="3846513" y="3302000"/>
          <p14:tracePt t="42335" x="3919538" y="3292475"/>
          <p14:tracePt t="42344" x="4011613" y="3292475"/>
          <p14:tracePt t="42351" x="4121150" y="3292475"/>
          <p14:tracePt t="42359" x="4211638" y="3292475"/>
          <p14:tracePt t="42367" x="4321175" y="3292475"/>
          <p14:tracePt t="42376" x="4430713" y="3292475"/>
          <p14:tracePt t="42384" x="4549775" y="3265488"/>
          <p14:tracePt t="42392" x="4640263" y="3265488"/>
          <p14:tracePt t="42401" x="4730750" y="3265488"/>
          <p14:tracePt t="42409" x="4803775" y="3265488"/>
          <p14:tracePt t="42417" x="4886325" y="3246438"/>
          <p14:tracePt t="42425" x="4922838" y="3246438"/>
          <p14:tracePt t="42433" x="4949825" y="3246438"/>
          <p14:tracePt t="42441" x="4968875" y="3246438"/>
          <p14:tracePt t="42818" x="4978400" y="3246438"/>
          <p14:tracePt t="43106" x="5041900" y="3246438"/>
          <p14:tracePt t="43116" x="5187950" y="3246438"/>
          <p14:tracePt t="43119" x="5334000" y="3246438"/>
          <p14:tracePt t="43128" x="5551488" y="3246438"/>
          <p14:tracePt t="43135" x="5816600" y="3246438"/>
          <p14:tracePt t="43145" x="6135688" y="3292475"/>
          <p14:tracePt t="43151" x="6491288" y="3338513"/>
          <p14:tracePt t="43159" x="6992938" y="3429000"/>
          <p14:tracePt t="43168" x="7302500" y="3455988"/>
          <p14:tracePt t="43176" x="7631113" y="3511550"/>
          <p14:tracePt t="43184" x="7904163" y="3548063"/>
          <p14:tracePt t="43192" x="8150225" y="3584575"/>
          <p14:tracePt t="43199" x="8305800" y="3629025"/>
          <p14:tracePt t="43207" x="8451850" y="3629025"/>
          <p14:tracePt t="43215" x="8523288" y="3657600"/>
          <p14:tracePt t="43223" x="8588375" y="3665538"/>
          <p14:tracePt t="43231" x="8605838" y="3665538"/>
          <p14:tracePt t="43239" x="8624888" y="3665538"/>
          <p14:tracePt t="43255" x="8632825" y="3665538"/>
          <p14:tracePt t="43266" x="8642350" y="3665538"/>
          <p14:tracePt t="43273" x="8651875" y="3675063"/>
          <p14:tracePt t="43289" x="8661400" y="3675063"/>
          <p14:tracePt t="43298" x="8688388" y="3675063"/>
          <p14:tracePt t="43306" x="8705850" y="3675063"/>
          <p14:tracePt t="43312" x="8715375" y="3675063"/>
          <p14:tracePt t="43319" x="8751888" y="3675063"/>
          <p14:tracePt t="43328" x="8807450" y="3675063"/>
          <p14:tracePt t="43335" x="8842375" y="3675063"/>
          <p14:tracePt t="43344" x="8915400" y="3675063"/>
          <p14:tracePt t="43351" x="8988425" y="3675063"/>
          <p14:tracePt t="43360" x="9024938" y="3675063"/>
          <p14:tracePt t="43367" x="9080500" y="3675063"/>
          <p14:tracePt t="43376" x="9134475" y="3675063"/>
          <p14:tracePt t="43752" x="8907463" y="3730625"/>
          <p14:tracePt t="43760" x="8761413" y="3757613"/>
          <p14:tracePt t="43769" x="8605838" y="3794125"/>
          <p14:tracePt t="43781" x="8478838" y="3803650"/>
          <p14:tracePt t="43785" x="8369300" y="3821113"/>
          <p14:tracePt t="43793" x="8277225" y="3830638"/>
          <p14:tracePt t="43801" x="8177213" y="3857625"/>
          <p14:tracePt t="43809" x="8140700" y="3857625"/>
          <p14:tracePt t="43819" x="8123238" y="3867150"/>
          <p14:tracePt t="43825" x="8104188" y="3867150"/>
          <p14:tracePt t="43832" x="8096250" y="3875088"/>
          <p14:tracePt t="43840" x="8077200" y="3875088"/>
          <p14:tracePt t="43847" x="8059738" y="3875088"/>
          <p14:tracePt t="43855" x="8050213" y="3884613"/>
          <p14:tracePt t="43865" x="8023225" y="3903663"/>
          <p14:tracePt t="43871" x="8004175" y="3903663"/>
          <p14:tracePt t="43880" x="7994650" y="3911600"/>
          <p14:tracePt t="43896" x="7940675" y="3930650"/>
          <p14:tracePt t="43903" x="7894638" y="3948113"/>
          <p14:tracePt t="43913" x="7858125" y="3957638"/>
          <p14:tracePt t="43920" x="7794625" y="3984625"/>
          <p14:tracePt t="43929" x="7712075" y="4013200"/>
          <p14:tracePt t="43936" x="7639050" y="4040188"/>
          <p14:tracePt t="43944" x="7502525" y="4086225"/>
          <p14:tracePt t="43951" x="7412038" y="4113213"/>
          <p14:tracePt t="43960" x="7292975" y="4149725"/>
          <p14:tracePt t="43967" x="7165975" y="4167188"/>
          <p14:tracePt t="43976" x="7019925" y="4195763"/>
          <p14:tracePt t="43984" x="6864350" y="4232275"/>
          <p14:tracePt t="43992" x="6700838" y="4240213"/>
          <p14:tracePt t="44000" x="6554788" y="4259263"/>
          <p14:tracePt t="44008" x="6408738" y="4268788"/>
          <p14:tracePt t="44015" x="6281738" y="4268788"/>
          <p14:tracePt t="44024" x="6153150" y="4268788"/>
          <p14:tracePt t="44031" x="6007100" y="4268788"/>
          <p14:tracePt t="44040" x="5862638" y="4268788"/>
          <p14:tracePt t="44048" x="5753100" y="4268788"/>
          <p14:tracePt t="44056" x="5607050" y="4268788"/>
          <p14:tracePt t="44064" x="5441950" y="4232275"/>
          <p14:tracePt t="44072" x="5314950" y="4222750"/>
          <p14:tracePt t="44079" x="5151438" y="4203700"/>
          <p14:tracePt t="44087" x="5022850" y="4195763"/>
          <p14:tracePt t="44096" x="4895850" y="4195763"/>
          <p14:tracePt t="44104" x="4786313" y="4195763"/>
          <p14:tracePt t="44112" x="4722813" y="4195763"/>
          <p14:tracePt t="44120" x="4649788" y="4195763"/>
          <p14:tracePt t="44128" x="4576763" y="4195763"/>
          <p14:tracePt t="44135" x="4494213" y="4213225"/>
          <p14:tracePt t="44144" x="4467225" y="4232275"/>
          <p14:tracePt t="44153" x="4413250" y="4249738"/>
          <p14:tracePt t="44160" x="4394200" y="4259263"/>
          <p14:tracePt t="44168" x="4357688" y="4286250"/>
          <p14:tracePt t="44175" x="4340225" y="4295775"/>
          <p14:tracePt t="44183" x="4321175" y="4295775"/>
          <p14:tracePt t="44191" x="4303713" y="4303713"/>
          <p14:tracePt t="44199" x="4284663" y="4303713"/>
          <p14:tracePt t="44207" x="4257675" y="4322763"/>
          <p14:tracePt t="44224" x="4248150" y="4322763"/>
          <p14:tracePt t="44231" x="4221163" y="4332288"/>
          <p14:tracePt t="44240" x="4211638" y="4332288"/>
          <p14:tracePt t="44257" x="4184650" y="4340225"/>
          <p14:tracePt t="44273" x="4175125" y="4340225"/>
          <p14:tracePt t="44282" x="4165600" y="4340225"/>
          <p14:tracePt t="44289" x="4138613" y="4349750"/>
          <p14:tracePt t="44305" x="4121150" y="4368800"/>
          <p14:tracePt t="44641" x="4094163" y="4368800"/>
          <p14:tracePt t="44652" x="4048125" y="4368800"/>
          <p14:tracePt t="44655" x="3975100" y="4376738"/>
          <p14:tracePt t="44667" x="3919538" y="4376738"/>
          <p14:tracePt t="44674" x="3846513" y="4376738"/>
          <p14:tracePt t="44684" x="3738563" y="4376738"/>
          <p14:tracePt t="44689" x="3683000" y="4376738"/>
          <p14:tracePt t="44699" x="3609975" y="4376738"/>
          <p14:tracePt t="44705" x="3563938" y="4376738"/>
          <p14:tracePt t="44713" x="3536950" y="4376738"/>
          <p14:tracePt t="44721" x="3490913" y="4359275"/>
          <p14:tracePt t="44731" x="3463925" y="4349750"/>
          <p14:tracePt t="44735" x="3455988" y="4349750"/>
          <p14:tracePt t="44809" x="3446463" y="4349750"/>
          <p14:tracePt t="44817" x="3436938" y="4349750"/>
          <p14:tracePt t="44825" x="3419475" y="4349750"/>
          <p14:tracePt t="44836" x="3409950" y="4349750"/>
          <p14:tracePt t="44839" x="3400425" y="4349750"/>
          <p14:tracePt t="44848" x="3373438" y="4349750"/>
          <p14:tracePt t="44857" x="3354388" y="4349750"/>
          <p14:tracePt t="44865" x="3336925" y="4349750"/>
          <p14:tracePt t="44873" x="3327400" y="4349750"/>
          <p14:tracePt t="44882" x="3317875" y="4349750"/>
          <p14:tracePt t="45384" x="3317875" y="4322763"/>
          <p14:tracePt t="45392" x="3363913" y="4295775"/>
          <p14:tracePt t="45400" x="3427413" y="4276725"/>
          <p14:tracePt t="45408" x="3455988" y="4268788"/>
          <p14:tracePt t="45416" x="3509963" y="4249738"/>
          <p14:tracePt t="45425" x="3556000" y="4249738"/>
          <p14:tracePt t="45432" x="3592513" y="4249738"/>
          <p14:tracePt t="45439" x="3646488" y="4249738"/>
          <p14:tracePt t="45447" x="3702050" y="4249738"/>
          <p14:tracePt t="45455" x="3746500" y="4249738"/>
          <p14:tracePt t="45463" x="3775075" y="4249738"/>
          <p14:tracePt t="45471" x="3819525" y="4249738"/>
          <p14:tracePt t="45479" x="3856038" y="4249738"/>
          <p14:tracePt t="45488" x="3865563" y="4249738"/>
          <p14:tracePt t="45495" x="3875088" y="4249738"/>
          <p14:tracePt t="52551" x="3956050" y="4222750"/>
          <p14:tracePt t="52560" x="4340225" y="4122738"/>
          <p14:tracePt t="52567" x="5195888" y="4094163"/>
          <p14:tracePt t="52578" x="6116638" y="4067175"/>
          <p14:tracePt t="52585" x="7265988" y="4067175"/>
          <p14:tracePt t="52593" x="8369300" y="4067175"/>
        </p14:tracePtLst>
      </p14:laserTraceLst>
    </p:ext>
  </p:extLs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lstStyle/>
          <a:p>
            <a:pPr eaLnBrk="1" hangingPunct="1"/>
            <a:r>
              <a:rPr lang="en-US" altLang="ja-JP"/>
              <a:t>Multi-Writers/Readers Problem</a:t>
            </a:r>
          </a:p>
        </p:txBody>
      </p:sp>
      <p:sp>
        <p:nvSpPr>
          <p:cNvPr id="24579" name="Oval 3"/>
          <p:cNvSpPr>
            <a:spLocks noChangeArrowheads="1"/>
          </p:cNvSpPr>
          <p:nvPr/>
        </p:nvSpPr>
        <p:spPr bwMode="auto">
          <a:xfrm>
            <a:off x="1524000" y="2590800"/>
            <a:ext cx="457200" cy="457200"/>
          </a:xfrm>
          <a:prstGeom prst="ellipse">
            <a:avLst/>
          </a:prstGeom>
          <a:solidFill>
            <a:schemeClr val="hlink"/>
          </a:solidFill>
          <a:ln w="9525">
            <a:solidFill>
              <a:schemeClr val="tx1"/>
            </a:solidFill>
            <a:round/>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endParaRPr lang="ja-JP" altLang="en-US" sz="1800"/>
          </a:p>
        </p:txBody>
      </p:sp>
      <p:sp>
        <p:nvSpPr>
          <p:cNvPr id="24580" name="Rectangle 4"/>
          <p:cNvSpPr>
            <a:spLocks noChangeArrowheads="1"/>
          </p:cNvSpPr>
          <p:nvPr/>
        </p:nvSpPr>
        <p:spPr bwMode="auto">
          <a:xfrm>
            <a:off x="3962400" y="2514600"/>
            <a:ext cx="685800" cy="762000"/>
          </a:xfrm>
          <a:prstGeom prst="rect">
            <a:avLst/>
          </a:prstGeom>
          <a:solidFill>
            <a:schemeClr val="accent1"/>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endParaRPr lang="ja-JP" altLang="en-US" sz="1800"/>
          </a:p>
        </p:txBody>
      </p:sp>
      <p:sp>
        <p:nvSpPr>
          <p:cNvPr id="24581" name="Rectangle 5"/>
          <p:cNvSpPr>
            <a:spLocks noChangeArrowheads="1"/>
          </p:cNvSpPr>
          <p:nvPr/>
        </p:nvSpPr>
        <p:spPr bwMode="auto">
          <a:xfrm>
            <a:off x="4038600" y="3505200"/>
            <a:ext cx="533400" cy="533400"/>
          </a:xfrm>
          <a:prstGeom prst="rect">
            <a:avLst/>
          </a:prstGeom>
          <a:solidFill>
            <a:srgbClr val="FF7C80"/>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endParaRPr lang="ja-JP" altLang="ja-JP" sz="2400">
              <a:latin typeface="Times New Roman" panose="02020603050405020304" pitchFamily="18" charset="0"/>
            </a:endParaRPr>
          </a:p>
        </p:txBody>
      </p:sp>
      <p:sp>
        <p:nvSpPr>
          <p:cNvPr id="24582" name="Oval 6"/>
          <p:cNvSpPr>
            <a:spLocks noChangeArrowheads="1"/>
          </p:cNvSpPr>
          <p:nvPr/>
        </p:nvSpPr>
        <p:spPr bwMode="auto">
          <a:xfrm>
            <a:off x="4191000" y="2743200"/>
            <a:ext cx="228600" cy="304800"/>
          </a:xfrm>
          <a:prstGeom prst="ellipse">
            <a:avLst/>
          </a:prstGeom>
          <a:solidFill>
            <a:srgbClr val="FF3300"/>
          </a:solidFill>
          <a:ln w="9525">
            <a:solidFill>
              <a:schemeClr val="tx1"/>
            </a:solidFill>
            <a:round/>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endParaRPr lang="ja-JP" altLang="en-US" sz="1800"/>
          </a:p>
        </p:txBody>
      </p:sp>
      <p:sp>
        <p:nvSpPr>
          <p:cNvPr id="24583" name="Text Box 7"/>
          <p:cNvSpPr txBox="1">
            <a:spLocks noChangeArrowheads="1"/>
          </p:cNvSpPr>
          <p:nvPr/>
        </p:nvSpPr>
        <p:spPr bwMode="auto">
          <a:xfrm>
            <a:off x="3200400" y="365760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endParaRPr lang="ja-JP" altLang="ja-JP" sz="2400">
              <a:latin typeface="Times New Roman" panose="02020603050405020304" pitchFamily="18" charset="0"/>
            </a:endParaRPr>
          </a:p>
        </p:txBody>
      </p:sp>
      <p:sp>
        <p:nvSpPr>
          <p:cNvPr id="24584" name="Text Box 8"/>
          <p:cNvSpPr txBox="1">
            <a:spLocks noChangeArrowheads="1"/>
          </p:cNvSpPr>
          <p:nvPr/>
        </p:nvSpPr>
        <p:spPr bwMode="auto">
          <a:xfrm>
            <a:off x="1355725" y="1870075"/>
            <a:ext cx="9779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2400">
                <a:latin typeface="Times New Roman" panose="02020603050405020304" pitchFamily="18" charset="0"/>
              </a:rPr>
              <a:t>Writer</a:t>
            </a:r>
          </a:p>
        </p:txBody>
      </p:sp>
      <p:sp>
        <p:nvSpPr>
          <p:cNvPr id="24585" name="Text Box 9"/>
          <p:cNvSpPr txBox="1">
            <a:spLocks noChangeArrowheads="1"/>
          </p:cNvSpPr>
          <p:nvPr/>
        </p:nvSpPr>
        <p:spPr bwMode="auto">
          <a:xfrm>
            <a:off x="7772400" y="4267200"/>
            <a:ext cx="10461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2400">
                <a:latin typeface="Times New Roman" panose="02020603050405020304" pitchFamily="18" charset="0"/>
              </a:rPr>
              <a:t>Reader</a:t>
            </a:r>
          </a:p>
        </p:txBody>
      </p:sp>
      <p:sp>
        <p:nvSpPr>
          <p:cNvPr id="24586" name="Oval 10"/>
          <p:cNvSpPr>
            <a:spLocks noChangeArrowheads="1"/>
          </p:cNvSpPr>
          <p:nvPr/>
        </p:nvSpPr>
        <p:spPr bwMode="auto">
          <a:xfrm>
            <a:off x="7620000" y="2590800"/>
            <a:ext cx="457200" cy="457200"/>
          </a:xfrm>
          <a:prstGeom prst="ellipse">
            <a:avLst/>
          </a:prstGeom>
          <a:solidFill>
            <a:srgbClr val="CCFF66"/>
          </a:solidFill>
          <a:ln w="9525">
            <a:solidFill>
              <a:schemeClr val="tx1"/>
            </a:solidFill>
            <a:round/>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endParaRPr lang="ja-JP" altLang="en-US" sz="1800"/>
          </a:p>
        </p:txBody>
      </p:sp>
      <p:sp>
        <p:nvSpPr>
          <p:cNvPr id="24587" name="Oval 11"/>
          <p:cNvSpPr>
            <a:spLocks noChangeArrowheads="1"/>
          </p:cNvSpPr>
          <p:nvPr/>
        </p:nvSpPr>
        <p:spPr bwMode="auto">
          <a:xfrm>
            <a:off x="7620000" y="3124200"/>
            <a:ext cx="457200" cy="457200"/>
          </a:xfrm>
          <a:prstGeom prst="ellipse">
            <a:avLst/>
          </a:prstGeom>
          <a:solidFill>
            <a:srgbClr val="CCFF66"/>
          </a:solidFill>
          <a:ln w="9525">
            <a:solidFill>
              <a:schemeClr val="tx1"/>
            </a:solidFill>
            <a:round/>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endParaRPr lang="ja-JP" altLang="en-US" sz="1800"/>
          </a:p>
        </p:txBody>
      </p:sp>
      <p:sp>
        <p:nvSpPr>
          <p:cNvPr id="24588" name="Oval 12"/>
          <p:cNvSpPr>
            <a:spLocks noChangeArrowheads="1"/>
          </p:cNvSpPr>
          <p:nvPr/>
        </p:nvSpPr>
        <p:spPr bwMode="auto">
          <a:xfrm>
            <a:off x="7620000" y="3657600"/>
            <a:ext cx="457200" cy="457200"/>
          </a:xfrm>
          <a:prstGeom prst="ellipse">
            <a:avLst/>
          </a:prstGeom>
          <a:solidFill>
            <a:srgbClr val="CCFF66"/>
          </a:solidFill>
          <a:ln w="9525">
            <a:solidFill>
              <a:schemeClr val="tx1"/>
            </a:solidFill>
            <a:round/>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endParaRPr lang="ja-JP" altLang="en-US" sz="1800"/>
          </a:p>
        </p:txBody>
      </p:sp>
      <p:sp>
        <p:nvSpPr>
          <p:cNvPr id="20502" name="Text Box 22"/>
          <p:cNvSpPr txBox="1">
            <a:spLocks noChangeArrowheads="1"/>
          </p:cNvSpPr>
          <p:nvPr/>
        </p:nvSpPr>
        <p:spPr bwMode="auto">
          <a:xfrm>
            <a:off x="4114800" y="3962400"/>
            <a:ext cx="3921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ja-JP" altLang="en-US" sz="2400" b="1">
                <a:latin typeface="Times New Roman" panose="02020603050405020304" pitchFamily="18" charset="0"/>
              </a:rPr>
              <a:t>２</a:t>
            </a:r>
          </a:p>
        </p:txBody>
      </p:sp>
      <p:sp>
        <p:nvSpPr>
          <p:cNvPr id="20503" name="Text Box 23"/>
          <p:cNvSpPr txBox="1">
            <a:spLocks noChangeArrowheads="1"/>
          </p:cNvSpPr>
          <p:nvPr/>
        </p:nvSpPr>
        <p:spPr bwMode="auto">
          <a:xfrm>
            <a:off x="4114800" y="4419600"/>
            <a:ext cx="3921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ja-JP" altLang="en-US" sz="2400" b="1">
                <a:latin typeface="Times New Roman" panose="02020603050405020304" pitchFamily="18" charset="0"/>
              </a:rPr>
              <a:t>１</a:t>
            </a:r>
          </a:p>
        </p:txBody>
      </p:sp>
      <p:sp>
        <p:nvSpPr>
          <p:cNvPr id="20504" name="Text Box 24"/>
          <p:cNvSpPr txBox="1">
            <a:spLocks noChangeArrowheads="1"/>
          </p:cNvSpPr>
          <p:nvPr/>
        </p:nvSpPr>
        <p:spPr bwMode="auto">
          <a:xfrm>
            <a:off x="1143000" y="5029200"/>
            <a:ext cx="3429000"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2400">
                <a:latin typeface="Times New Roman" panose="02020603050405020304" pitchFamily="18" charset="0"/>
              </a:rPr>
              <a:t>Selects a writer from multiple writers</a:t>
            </a:r>
          </a:p>
          <a:p>
            <a:pPr eaLnBrk="1" hangingPunct="1">
              <a:spcBef>
                <a:spcPct val="0"/>
              </a:spcBef>
              <a:buClrTx/>
              <a:buSzTx/>
              <a:buFontTx/>
              <a:buNone/>
            </a:pPr>
            <a:endParaRPr lang="en-US" altLang="ja-JP" sz="2400">
              <a:latin typeface="Times New Roman" panose="02020603050405020304" pitchFamily="18" charset="0"/>
            </a:endParaRPr>
          </a:p>
        </p:txBody>
      </p:sp>
      <p:sp>
        <p:nvSpPr>
          <p:cNvPr id="24592" name="Text Box 25"/>
          <p:cNvSpPr txBox="1">
            <a:spLocks noChangeArrowheads="1"/>
          </p:cNvSpPr>
          <p:nvPr/>
        </p:nvSpPr>
        <p:spPr bwMode="auto">
          <a:xfrm>
            <a:off x="5638800" y="4876800"/>
            <a:ext cx="2849563"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ja-JP" altLang="en-US" sz="2400">
                <a:latin typeface="Times New Roman" panose="02020603050405020304" pitchFamily="18" charset="0"/>
              </a:rPr>
              <a:t>ｄａｔａ　</a:t>
            </a:r>
            <a:r>
              <a:rPr lang="en-US" altLang="ja-JP" sz="2400">
                <a:latin typeface="Times New Roman" panose="02020603050405020304" pitchFamily="18" charset="0"/>
              </a:rPr>
              <a:t>=</a:t>
            </a:r>
            <a:r>
              <a:rPr lang="ja-JP" altLang="en-US" sz="2400">
                <a:latin typeface="Times New Roman" panose="02020603050405020304" pitchFamily="18" charset="0"/>
              </a:rPr>
              <a:t>　Ｒｅａｄ（Ｄ）；</a:t>
            </a:r>
          </a:p>
          <a:p>
            <a:pPr eaLnBrk="1" hangingPunct="1">
              <a:spcBef>
                <a:spcPct val="0"/>
              </a:spcBef>
              <a:buClrTx/>
              <a:buSzTx/>
              <a:buFontTx/>
              <a:buNone/>
            </a:pPr>
            <a:r>
              <a:rPr lang="ja-JP" altLang="en-US" sz="2400">
                <a:latin typeface="Times New Roman" panose="02020603050405020304" pitchFamily="18" charset="0"/>
              </a:rPr>
              <a:t>Ｆｅｔｃｈ＆Ｄｅｃ</a:t>
            </a:r>
            <a:r>
              <a:rPr lang="en-US" altLang="ja-JP" sz="2400">
                <a:latin typeface="Times New Roman" panose="02020603050405020304" pitchFamily="18" charset="0"/>
              </a:rPr>
              <a:t>(c)</a:t>
            </a:r>
            <a:r>
              <a:rPr lang="ja-JP" altLang="en-US" sz="2400">
                <a:latin typeface="Times New Roman" panose="02020603050405020304" pitchFamily="18" charset="0"/>
              </a:rPr>
              <a:t>；</a:t>
            </a:r>
          </a:p>
          <a:p>
            <a:pPr eaLnBrk="1" hangingPunct="1">
              <a:spcBef>
                <a:spcPct val="0"/>
              </a:spcBef>
              <a:buClrTx/>
              <a:buSzTx/>
              <a:buFontTx/>
              <a:buNone/>
            </a:pPr>
            <a:r>
              <a:rPr lang="en-US" altLang="ja-JP" sz="2400">
                <a:latin typeface="Times New Roman" panose="02020603050405020304" pitchFamily="18" charset="0"/>
              </a:rPr>
              <a:t>Polling until(c==0)</a:t>
            </a:r>
            <a:r>
              <a:rPr lang="ja-JP" altLang="en-US" sz="2400">
                <a:latin typeface="Times New Roman" panose="02020603050405020304" pitchFamily="18" charset="0"/>
              </a:rPr>
              <a:t>；</a:t>
            </a:r>
          </a:p>
        </p:txBody>
      </p:sp>
      <p:sp>
        <p:nvSpPr>
          <p:cNvPr id="24593" name="Oval 26"/>
          <p:cNvSpPr>
            <a:spLocks noChangeArrowheads="1"/>
          </p:cNvSpPr>
          <p:nvPr/>
        </p:nvSpPr>
        <p:spPr bwMode="auto">
          <a:xfrm>
            <a:off x="1524000" y="3200400"/>
            <a:ext cx="457200" cy="457200"/>
          </a:xfrm>
          <a:prstGeom prst="ellipse">
            <a:avLst/>
          </a:prstGeom>
          <a:solidFill>
            <a:schemeClr val="hlink"/>
          </a:solidFill>
          <a:ln w="9525">
            <a:solidFill>
              <a:schemeClr val="tx1"/>
            </a:solidFill>
            <a:round/>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endParaRPr lang="ja-JP" altLang="en-US" sz="1800"/>
          </a:p>
        </p:txBody>
      </p:sp>
      <p:sp>
        <p:nvSpPr>
          <p:cNvPr id="24594" name="Oval 27"/>
          <p:cNvSpPr>
            <a:spLocks noChangeArrowheads="1"/>
          </p:cNvSpPr>
          <p:nvPr/>
        </p:nvSpPr>
        <p:spPr bwMode="auto">
          <a:xfrm>
            <a:off x="1524000" y="3810000"/>
            <a:ext cx="457200" cy="457200"/>
          </a:xfrm>
          <a:prstGeom prst="ellipse">
            <a:avLst/>
          </a:prstGeom>
          <a:solidFill>
            <a:schemeClr val="hlink"/>
          </a:solidFill>
          <a:ln w="9525">
            <a:solidFill>
              <a:schemeClr val="tx1"/>
            </a:solidFill>
            <a:round/>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endParaRPr lang="ja-JP" altLang="en-US" sz="1800"/>
          </a:p>
        </p:txBody>
      </p:sp>
      <p:sp>
        <p:nvSpPr>
          <p:cNvPr id="20508" name="AutoShape 28"/>
          <p:cNvSpPr>
            <a:spLocks noChangeArrowheads="1"/>
          </p:cNvSpPr>
          <p:nvPr/>
        </p:nvSpPr>
        <p:spPr bwMode="auto">
          <a:xfrm>
            <a:off x="2286000" y="5943600"/>
            <a:ext cx="228600" cy="228600"/>
          </a:xfrm>
          <a:prstGeom prst="downArrow">
            <a:avLst>
              <a:gd name="adj1" fmla="val 50000"/>
              <a:gd name="adj2" fmla="val 25000"/>
            </a:avLst>
          </a:prstGeom>
          <a:solidFill>
            <a:schemeClr val="accent1"/>
          </a:solidFill>
          <a:ln w="9525">
            <a:solidFill>
              <a:schemeClr val="tx1"/>
            </a:solidFill>
            <a:miter lim="800000"/>
            <a:headEnd/>
            <a:tailEnd/>
          </a:ln>
        </p:spPr>
        <p:txBody>
          <a:bodyPr vert="eaVert"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endParaRPr lang="ja-JP" altLang="en-US" sz="1800"/>
          </a:p>
        </p:txBody>
      </p:sp>
      <p:sp>
        <p:nvSpPr>
          <p:cNvPr id="20509" name="Text Box 29"/>
          <p:cNvSpPr txBox="1">
            <a:spLocks noChangeArrowheads="1"/>
          </p:cNvSpPr>
          <p:nvPr/>
        </p:nvSpPr>
        <p:spPr bwMode="auto">
          <a:xfrm>
            <a:off x="1203325" y="6289675"/>
            <a:ext cx="31686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2400">
                <a:latin typeface="Times New Roman" panose="02020603050405020304" pitchFamily="18" charset="0"/>
              </a:rPr>
              <a:t>1 Writer-Multi</a:t>
            </a:r>
            <a:r>
              <a:rPr lang="ja-JP" altLang="en-US" sz="2400">
                <a:latin typeface="Times New Roman" panose="02020603050405020304" pitchFamily="18" charset="0"/>
              </a:rPr>
              <a:t>　</a:t>
            </a:r>
            <a:r>
              <a:rPr lang="en-US" altLang="ja-JP" sz="2400">
                <a:latin typeface="Times New Roman" panose="02020603050405020304" pitchFamily="18" charset="0"/>
              </a:rPr>
              <a:t>Readers</a:t>
            </a:r>
          </a:p>
        </p:txBody>
      </p:sp>
      <p:sp>
        <p:nvSpPr>
          <p:cNvPr id="24597" name="Rectangle 30"/>
          <p:cNvSpPr>
            <a:spLocks noChangeArrowheads="1"/>
          </p:cNvSpPr>
          <p:nvPr/>
        </p:nvSpPr>
        <p:spPr bwMode="auto">
          <a:xfrm>
            <a:off x="2819400" y="2133600"/>
            <a:ext cx="304800" cy="304800"/>
          </a:xfrm>
          <a:prstGeom prst="rect">
            <a:avLst/>
          </a:prstGeom>
          <a:solidFill>
            <a:schemeClr val="folHlink"/>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endParaRPr lang="ja-JP" altLang="en-US" sz="1800"/>
          </a:p>
        </p:txBody>
      </p:sp>
      <p:sp>
        <p:nvSpPr>
          <p:cNvPr id="20511" name="Line 31"/>
          <p:cNvSpPr>
            <a:spLocks noChangeShapeType="1"/>
          </p:cNvSpPr>
          <p:nvPr/>
        </p:nvSpPr>
        <p:spPr bwMode="auto">
          <a:xfrm flipV="1">
            <a:off x="2057400" y="2420938"/>
            <a:ext cx="609600" cy="304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0512" name="Line 32"/>
          <p:cNvSpPr>
            <a:spLocks noChangeShapeType="1"/>
          </p:cNvSpPr>
          <p:nvPr/>
        </p:nvSpPr>
        <p:spPr bwMode="auto">
          <a:xfrm flipV="1">
            <a:off x="2057400" y="2497138"/>
            <a:ext cx="685800" cy="838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0513" name="Line 33"/>
          <p:cNvSpPr>
            <a:spLocks noChangeShapeType="1"/>
          </p:cNvSpPr>
          <p:nvPr/>
        </p:nvSpPr>
        <p:spPr bwMode="auto">
          <a:xfrm flipV="1">
            <a:off x="2133600" y="2649538"/>
            <a:ext cx="685800" cy="12954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4601" name="Text Box 34"/>
          <p:cNvSpPr txBox="1">
            <a:spLocks noChangeArrowheads="1"/>
          </p:cNvSpPr>
          <p:nvPr/>
        </p:nvSpPr>
        <p:spPr bwMode="auto">
          <a:xfrm>
            <a:off x="2651125" y="1641475"/>
            <a:ext cx="23066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2400">
                <a:latin typeface="Times New Roman" panose="02020603050405020304" pitchFamily="18" charset="0"/>
              </a:rPr>
              <a:t>Mutual exclusion</a:t>
            </a:r>
          </a:p>
        </p:txBody>
      </p:sp>
      <p:sp>
        <p:nvSpPr>
          <p:cNvPr id="20515" name="Line 35"/>
          <p:cNvSpPr>
            <a:spLocks noChangeShapeType="1"/>
          </p:cNvSpPr>
          <p:nvPr/>
        </p:nvSpPr>
        <p:spPr bwMode="auto">
          <a:xfrm flipV="1">
            <a:off x="2051050" y="3068638"/>
            <a:ext cx="1800225" cy="288925"/>
          </a:xfrm>
          <a:prstGeom prst="line">
            <a:avLst/>
          </a:prstGeom>
          <a:noFill/>
          <a:ln w="9525">
            <a:solidFill>
              <a:schemeClr val="tx2"/>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a:p>
        </p:txBody>
      </p:sp>
      <p:sp>
        <p:nvSpPr>
          <p:cNvPr id="20516" name="Line 36"/>
          <p:cNvSpPr>
            <a:spLocks noChangeShapeType="1"/>
          </p:cNvSpPr>
          <p:nvPr/>
        </p:nvSpPr>
        <p:spPr bwMode="auto">
          <a:xfrm flipV="1">
            <a:off x="4643438" y="2852738"/>
            <a:ext cx="2736850" cy="863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a:p>
        </p:txBody>
      </p:sp>
      <p:sp>
        <p:nvSpPr>
          <p:cNvPr id="24604" name="Text Box 37"/>
          <p:cNvSpPr txBox="1">
            <a:spLocks noChangeArrowheads="1"/>
          </p:cNvSpPr>
          <p:nvPr/>
        </p:nvSpPr>
        <p:spPr bwMode="auto">
          <a:xfrm>
            <a:off x="4140200" y="3573463"/>
            <a:ext cx="3540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2400"/>
              <a:t>3</a:t>
            </a:r>
          </a:p>
        </p:txBody>
      </p:sp>
      <p:sp>
        <p:nvSpPr>
          <p:cNvPr id="20518" name="Line 38"/>
          <p:cNvSpPr>
            <a:spLocks noChangeShapeType="1"/>
          </p:cNvSpPr>
          <p:nvPr/>
        </p:nvSpPr>
        <p:spPr bwMode="auto">
          <a:xfrm flipV="1">
            <a:off x="4716463" y="3357563"/>
            <a:ext cx="2592387" cy="431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a:p>
        </p:txBody>
      </p:sp>
      <p:sp>
        <p:nvSpPr>
          <p:cNvPr id="20519" name="Line 39"/>
          <p:cNvSpPr>
            <a:spLocks noChangeShapeType="1"/>
          </p:cNvSpPr>
          <p:nvPr/>
        </p:nvSpPr>
        <p:spPr bwMode="auto">
          <a:xfrm>
            <a:off x="4716463" y="3933825"/>
            <a:ext cx="2519362"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a:p>
        </p:txBody>
      </p:sp>
      <p:sp>
        <p:nvSpPr>
          <p:cNvPr id="20520" name="Text Box 40"/>
          <p:cNvSpPr txBox="1">
            <a:spLocks noChangeArrowheads="1"/>
          </p:cNvSpPr>
          <p:nvPr/>
        </p:nvSpPr>
        <p:spPr bwMode="auto">
          <a:xfrm>
            <a:off x="4140200" y="4864100"/>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2400" b="1">
                <a:latin typeface="Times New Roman" panose="02020603050405020304" pitchFamily="18" charset="0"/>
              </a:rPr>
              <a:t>0</a:t>
            </a:r>
          </a:p>
        </p:txBody>
      </p:sp>
      <p:pic>
        <p:nvPicPr>
          <p:cNvPr id="2" name="オーディオ 1">
            <a:hlinkClick r:id="" action="ppaction://media"/>
            <a:extLst>
              <a:ext uri="{FF2B5EF4-FFF2-40B4-BE49-F238E27FC236}">
                <a16:creationId xmlns:a16="http://schemas.microsoft.com/office/drawing/2014/main" id="{CC2CDFFE-4A25-448D-A0CB-FC0DB03E605E}"/>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21700" y="6235700"/>
            <a:ext cx="406400" cy="406400"/>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28358"/>
    </mc:Choice>
    <mc:Fallback>
      <p:transition spd="slow" advTm="283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5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05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051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0504"/>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xit" presetSubtype="0" fill="hold" grpId="1" nodeType="clickEffect">
                                  <p:stCondLst>
                                    <p:cond delay="0"/>
                                  </p:stCondLst>
                                  <p:childTnLst>
                                    <p:set>
                                      <p:cBhvr>
                                        <p:cTn id="20" dur="1" fill="hold">
                                          <p:stCondLst>
                                            <p:cond delay="0"/>
                                          </p:stCondLst>
                                        </p:cTn>
                                        <p:tgtEl>
                                          <p:spTgt spid="20511"/>
                                        </p:tgtEl>
                                        <p:attrNameLst>
                                          <p:attrName>style.visibility</p:attrName>
                                        </p:attrNameLst>
                                      </p:cBhvr>
                                      <p:to>
                                        <p:strVal val="hidden"/>
                                      </p:to>
                                    </p:set>
                                  </p:childTnLst>
                                </p:cTn>
                              </p:par>
                              <p:par>
                                <p:cTn id="21" presetID="1" presetClass="exit" presetSubtype="0" fill="hold" grpId="1" nodeType="withEffect">
                                  <p:stCondLst>
                                    <p:cond delay="0"/>
                                  </p:stCondLst>
                                  <p:childTnLst>
                                    <p:set>
                                      <p:cBhvr>
                                        <p:cTn id="22" dur="1" fill="hold">
                                          <p:stCondLst>
                                            <p:cond delay="0"/>
                                          </p:stCondLst>
                                        </p:cTn>
                                        <p:tgtEl>
                                          <p:spTgt spid="20512"/>
                                        </p:tgtEl>
                                        <p:attrNameLst>
                                          <p:attrName>style.visibility</p:attrName>
                                        </p:attrNameLst>
                                      </p:cBhvr>
                                      <p:to>
                                        <p:strVal val="hidden"/>
                                      </p:to>
                                    </p:set>
                                  </p:childTnLst>
                                </p:cTn>
                              </p:par>
                              <p:par>
                                <p:cTn id="23" presetID="1" presetClass="exit" presetSubtype="0" fill="hold" grpId="1" nodeType="withEffect">
                                  <p:stCondLst>
                                    <p:cond delay="0"/>
                                  </p:stCondLst>
                                  <p:childTnLst>
                                    <p:set>
                                      <p:cBhvr>
                                        <p:cTn id="24" dur="1" fill="hold">
                                          <p:stCondLst>
                                            <p:cond delay="0"/>
                                          </p:stCondLst>
                                        </p:cTn>
                                        <p:tgtEl>
                                          <p:spTgt spid="20513"/>
                                        </p:tgtEl>
                                        <p:attrNameLst>
                                          <p:attrName>style.visibility</p:attrName>
                                        </p:attrNameLst>
                                      </p:cBhvr>
                                      <p:to>
                                        <p:strVal val="hidden"/>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051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050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0509"/>
                                        </p:tgtEl>
                                        <p:attrNameLst>
                                          <p:attrName>style.visibility</p:attrName>
                                        </p:attrNameLst>
                                      </p:cBhvr>
                                      <p:to>
                                        <p:strVal val="visible"/>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0516"/>
                                        </p:tgtEl>
                                        <p:attrNameLst>
                                          <p:attrName>style.visibility</p:attrName>
                                        </p:attrNameLst>
                                      </p:cBhvr>
                                      <p:to>
                                        <p:strVal val="visible"/>
                                      </p:to>
                                    </p:set>
                                  </p:childTnLst>
                                </p:cTn>
                              </p:par>
                            </p:childTnLst>
                          </p:cTn>
                        </p:par>
                      </p:childTnLst>
                    </p:cTn>
                  </p:par>
                  <p:par>
                    <p:cTn id="37" fill="hold" nodeType="clickPar">
                      <p:stCondLst>
                        <p:cond delay="indefinite"/>
                      </p:stCondLst>
                      <p:childTnLst>
                        <p:par>
                          <p:cTn id="38" fill="hold" nodeType="withGroup">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0502"/>
                                        </p:tgtEl>
                                        <p:attrNameLst>
                                          <p:attrName>style.visibility</p:attrName>
                                        </p:attrNameLst>
                                      </p:cBhvr>
                                      <p:to>
                                        <p:strVal val="visible"/>
                                      </p:to>
                                    </p:set>
                                  </p:childTnLst>
                                </p:cTn>
                              </p:par>
                            </p:childTnLst>
                          </p:cTn>
                        </p:par>
                      </p:childTnLst>
                    </p:cTn>
                  </p:par>
                  <p:par>
                    <p:cTn id="41" fill="hold" nodeType="clickPar">
                      <p:stCondLst>
                        <p:cond delay="indefinite"/>
                      </p:stCondLst>
                      <p:childTnLst>
                        <p:par>
                          <p:cTn id="42" fill="hold" nodeType="withGroup">
                            <p:stCondLst>
                              <p:cond delay="0"/>
                            </p:stCondLst>
                            <p:childTnLst>
                              <p:par>
                                <p:cTn id="43" presetID="1" presetClass="exit" presetSubtype="0" fill="hold" grpId="1" nodeType="clickEffect">
                                  <p:stCondLst>
                                    <p:cond delay="0"/>
                                  </p:stCondLst>
                                  <p:childTnLst>
                                    <p:set>
                                      <p:cBhvr>
                                        <p:cTn id="44" dur="1" fill="hold">
                                          <p:stCondLst>
                                            <p:cond delay="0"/>
                                          </p:stCondLst>
                                        </p:cTn>
                                        <p:tgtEl>
                                          <p:spTgt spid="20516"/>
                                        </p:tgtEl>
                                        <p:attrNameLst>
                                          <p:attrName>style.visibility</p:attrName>
                                        </p:attrNameLst>
                                      </p:cBhvr>
                                      <p:to>
                                        <p:strVal val="hidden"/>
                                      </p:to>
                                    </p:set>
                                  </p:childTnLst>
                                </p:cTn>
                              </p:par>
                            </p:childTnLst>
                          </p:cTn>
                        </p:par>
                      </p:childTnLst>
                    </p:cTn>
                  </p:par>
                  <p:par>
                    <p:cTn id="45" fill="hold" nodeType="clickPar">
                      <p:stCondLst>
                        <p:cond delay="indefinite"/>
                      </p:stCondLst>
                      <p:childTnLst>
                        <p:par>
                          <p:cTn id="46" fill="hold" nodeType="withGroup">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0518"/>
                                        </p:tgtEl>
                                        <p:attrNameLst>
                                          <p:attrName>style.visibility</p:attrName>
                                        </p:attrNameLst>
                                      </p:cBhvr>
                                      <p:to>
                                        <p:strVal val="visible"/>
                                      </p:to>
                                    </p:set>
                                  </p:childTnLst>
                                </p:cTn>
                              </p:par>
                            </p:childTnLst>
                          </p:cTn>
                        </p:par>
                      </p:childTnLst>
                    </p:cTn>
                  </p:par>
                  <p:par>
                    <p:cTn id="49" fill="hold" nodeType="clickPar">
                      <p:stCondLst>
                        <p:cond delay="indefinite"/>
                      </p:stCondLst>
                      <p:childTnLst>
                        <p:par>
                          <p:cTn id="50" fill="hold" nodeType="withGroup">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20503"/>
                                        </p:tgtEl>
                                        <p:attrNameLst>
                                          <p:attrName>style.visibility</p:attrName>
                                        </p:attrNameLst>
                                      </p:cBhvr>
                                      <p:to>
                                        <p:strVal val="visible"/>
                                      </p:to>
                                    </p:set>
                                  </p:childTnLst>
                                </p:cTn>
                              </p:par>
                            </p:childTnLst>
                          </p:cTn>
                        </p:par>
                      </p:childTnLst>
                    </p:cTn>
                  </p:par>
                  <p:par>
                    <p:cTn id="53" fill="hold" nodeType="clickPar">
                      <p:stCondLst>
                        <p:cond delay="indefinite"/>
                      </p:stCondLst>
                      <p:childTnLst>
                        <p:par>
                          <p:cTn id="54" fill="hold" nodeType="withGroup">
                            <p:stCondLst>
                              <p:cond delay="0"/>
                            </p:stCondLst>
                            <p:childTnLst>
                              <p:par>
                                <p:cTn id="55" presetID="1" presetClass="exit" presetSubtype="0" fill="hold" grpId="1" nodeType="clickEffect">
                                  <p:stCondLst>
                                    <p:cond delay="0"/>
                                  </p:stCondLst>
                                  <p:childTnLst>
                                    <p:set>
                                      <p:cBhvr>
                                        <p:cTn id="56" dur="1" fill="hold">
                                          <p:stCondLst>
                                            <p:cond delay="0"/>
                                          </p:stCondLst>
                                        </p:cTn>
                                        <p:tgtEl>
                                          <p:spTgt spid="20518"/>
                                        </p:tgtEl>
                                        <p:attrNameLst>
                                          <p:attrName>style.visibility</p:attrName>
                                        </p:attrNameLst>
                                      </p:cBhvr>
                                      <p:to>
                                        <p:strVal val="hidden"/>
                                      </p:to>
                                    </p:set>
                                  </p:childTnLst>
                                </p:cTn>
                              </p:par>
                            </p:childTnLst>
                          </p:cTn>
                        </p:par>
                      </p:childTnLst>
                    </p:cTn>
                  </p:par>
                  <p:par>
                    <p:cTn id="57" fill="hold" nodeType="clickPar">
                      <p:stCondLst>
                        <p:cond delay="indefinite"/>
                      </p:stCondLst>
                      <p:childTnLst>
                        <p:par>
                          <p:cTn id="58" fill="hold" nodeType="withGroup">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20519"/>
                                        </p:tgtEl>
                                        <p:attrNameLst>
                                          <p:attrName>style.visibility</p:attrName>
                                        </p:attrNameLst>
                                      </p:cBhvr>
                                      <p:to>
                                        <p:strVal val="visible"/>
                                      </p:to>
                                    </p:set>
                                  </p:childTnLst>
                                </p:cTn>
                              </p:par>
                            </p:childTnLst>
                          </p:cTn>
                        </p:par>
                      </p:childTnLst>
                    </p:cTn>
                  </p:par>
                  <p:par>
                    <p:cTn id="61" fill="hold" nodeType="clickPar">
                      <p:stCondLst>
                        <p:cond delay="indefinite"/>
                      </p:stCondLst>
                      <p:childTnLst>
                        <p:par>
                          <p:cTn id="62" fill="hold" nodeType="withGroup">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205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65" fill="hold" display="0">
                  <p:stCondLst>
                    <p:cond delay="indefinite"/>
                  </p:stCondLst>
                  <p:endCondLst>
                    <p:cond evt="onStopAudio" delay="0">
                      <p:tgtEl>
                        <p:sldTgt/>
                      </p:tgtEl>
                    </p:cond>
                  </p:endCondLst>
                </p:cTn>
                <p:tgtEl>
                  <p:spTgt spid="2"/>
                </p:tgtEl>
              </p:cMediaNode>
            </p:audio>
          </p:childTnLst>
        </p:cTn>
      </p:par>
    </p:tnLst>
    <p:bldLst>
      <p:bldP spid="20502" grpId="0"/>
      <p:bldP spid="20503" grpId="0"/>
      <p:bldP spid="20504" grpId="0"/>
      <p:bldP spid="20508" grpId="0" animBg="1"/>
      <p:bldP spid="20509" grpId="0"/>
      <p:bldP spid="20511" grpId="0" animBg="1"/>
      <p:bldP spid="20511" grpId="1" animBg="1"/>
      <p:bldP spid="20512" grpId="0" animBg="1"/>
      <p:bldP spid="20512" grpId="1" animBg="1"/>
      <p:bldP spid="20513" grpId="0" animBg="1"/>
      <p:bldP spid="20513" grpId="1" animBg="1"/>
      <p:bldP spid="20515" grpId="0" animBg="1"/>
      <p:bldP spid="20516" grpId="0" animBg="1"/>
      <p:bldP spid="20516" grpId="1" animBg="1"/>
      <p:bldP spid="20518" grpId="0" animBg="1"/>
      <p:bldP spid="20518" grpId="1" animBg="1"/>
      <p:bldP spid="20519" grpId="0" animBg="1"/>
      <p:bldP spid="20520" grpId="0"/>
    </p:bldLst>
  </p:timing>
  <p:extLst>
    <p:ext uri="{3A86A75C-4F4B-4683-9AE1-C65F6400EC91}">
      <p14:laserTraceLst xmlns:p14="http://schemas.microsoft.com/office/powerpoint/2010/main">
        <p14:tracePtLst>
          <p14:tracePt t="1530" x="9080500" y="1631950"/>
          <p14:tracePt t="1532" x="9024938" y="1651000"/>
          <p14:tracePt t="1540" x="8961438" y="1668463"/>
          <p14:tracePt t="1549" x="8907463" y="1687513"/>
          <p14:tracePt t="1556" x="8861425" y="1697038"/>
          <p14:tracePt t="1565" x="8824913" y="1704975"/>
          <p14:tracePt t="1571" x="8797925" y="1724025"/>
          <p14:tracePt t="10420" x="8778875" y="1731963"/>
          <p14:tracePt t="10428" x="8724900" y="1760538"/>
          <p14:tracePt t="10436" x="8642350" y="1787525"/>
          <p14:tracePt t="10444" x="8569325" y="1804988"/>
          <p14:tracePt t="10452" x="8469313" y="1824038"/>
          <p14:tracePt t="10460" x="8378825" y="1851025"/>
          <p14:tracePt t="10469" x="8323263" y="1851025"/>
          <p14:tracePt t="10476" x="8259763" y="1878013"/>
          <p14:tracePt t="10484" x="8186738" y="1887538"/>
          <p14:tracePt t="10492" x="8123238" y="1887538"/>
          <p14:tracePt t="10499" x="8067675" y="1887538"/>
          <p14:tracePt t="10508" x="8013700" y="1887538"/>
          <p14:tracePt t="10515" x="7986713" y="1887538"/>
          <p14:tracePt t="10524" x="7921625" y="1914525"/>
          <p14:tracePt t="10532" x="7913688" y="1914525"/>
          <p14:tracePt t="10540" x="7904163" y="1914525"/>
          <p14:tracePt t="10615" x="7885113" y="1914525"/>
          <p14:tracePt t="10628" x="7867650" y="1914525"/>
          <p14:tracePt t="10635" x="7858125" y="1914525"/>
          <p14:tracePt t="10652" x="7831138" y="1924050"/>
          <p14:tracePt t="10684" x="7821613" y="1924050"/>
          <p14:tracePt t="10693" x="7813675" y="1924050"/>
          <p14:tracePt t="11223" x="7777163" y="1933575"/>
          <p14:tracePt t="11230" x="7740650" y="1943100"/>
          <p14:tracePt t="11238" x="7658100" y="1970088"/>
          <p14:tracePt t="11247" x="7621588" y="1979613"/>
          <p14:tracePt t="11255" x="7558088" y="1987550"/>
          <p14:tracePt t="11261" x="7458075" y="2016125"/>
          <p14:tracePt t="11271" x="7348538" y="2033588"/>
          <p14:tracePt t="11277" x="7256463" y="2043113"/>
          <p14:tracePt t="11287" x="7129463" y="2060575"/>
          <p14:tracePt t="11292" x="7000875" y="2070100"/>
          <p14:tracePt t="11300" x="6900863" y="2097088"/>
          <p14:tracePt t="11309" x="6791325" y="2097088"/>
          <p14:tracePt t="11316" x="6700838" y="2097088"/>
          <p14:tracePt t="11324" x="6591300" y="2097088"/>
          <p14:tracePt t="11332" x="6500813" y="2097088"/>
          <p14:tracePt t="11340" x="6391275" y="2097088"/>
          <p14:tracePt t="11348" x="6299200" y="2097088"/>
          <p14:tracePt t="11356" x="6208713" y="2097088"/>
          <p14:tracePt t="11364" x="6145213" y="2097088"/>
          <p14:tracePt t="11372" x="6089650" y="2097088"/>
          <p14:tracePt t="11379" x="6062663" y="2097088"/>
          <p14:tracePt t="11388" x="6016625" y="2079625"/>
          <p14:tracePt t="11396" x="5989638" y="2052638"/>
          <p14:tracePt t="11404" x="5972175" y="2043113"/>
          <p14:tracePt t="11412" x="5935663" y="2024063"/>
          <p14:tracePt t="11420" x="5907088" y="2006600"/>
          <p14:tracePt t="11436" x="5889625" y="1997075"/>
          <p14:tracePt t="11637" x="5880100" y="1987550"/>
          <p14:tracePt t="11710" x="5880100" y="1960563"/>
          <p14:tracePt t="11719" x="5880100" y="1951038"/>
          <p14:tracePt t="11727" x="5870575" y="1914525"/>
          <p14:tracePt t="11734" x="5862638" y="1906588"/>
          <p14:tracePt t="11742" x="5853113" y="1870075"/>
          <p14:tracePt t="11750" x="5834063" y="1851025"/>
          <p14:tracePt t="11756" x="5826125" y="1833563"/>
          <p14:tracePt t="11764" x="5807075" y="1804988"/>
          <p14:tracePt t="11772" x="5797550" y="1797050"/>
          <p14:tracePt t="11780" x="5780088" y="1778000"/>
          <p14:tracePt t="12321" x="5770563" y="1768475"/>
          <p14:tracePt t="12364" x="5753100" y="1778000"/>
          <p14:tracePt t="12372" x="5724525" y="1814513"/>
          <p14:tracePt t="12380" x="5707063" y="1833563"/>
          <p14:tracePt t="12388" x="5688013" y="1833563"/>
          <p14:tracePt t="12396" x="5680075" y="1841500"/>
          <p14:tracePt t="12404" x="5670550" y="1841500"/>
          <p14:tracePt t="12412" x="5661025" y="1841500"/>
          <p14:tracePt t="12597" x="5653088" y="1841500"/>
          <p14:tracePt t="12605" x="5607050" y="1878013"/>
          <p14:tracePt t="12613" x="5570538" y="1887538"/>
          <p14:tracePt t="12620" x="5514975" y="1924050"/>
          <p14:tracePt t="12628" x="5441950" y="1933575"/>
          <p14:tracePt t="12636" x="5378450" y="1951038"/>
          <p14:tracePt t="12644" x="5314950" y="1960563"/>
          <p14:tracePt t="12652" x="5224463" y="1997075"/>
          <p14:tracePt t="12661" x="5178425" y="2016125"/>
          <p14:tracePt t="12672" x="5105400" y="2024063"/>
          <p14:tracePt t="12677" x="5022850" y="2052638"/>
          <p14:tracePt t="12689" x="4995863" y="2079625"/>
          <p14:tracePt t="12691" x="4932363" y="2097088"/>
          <p14:tracePt t="12700" x="4905375" y="2116138"/>
          <p14:tracePt t="12708" x="4849813" y="2125663"/>
          <p14:tracePt t="12718" x="4786313" y="2152650"/>
          <p14:tracePt t="12725" x="4749800" y="2170113"/>
          <p14:tracePt t="12737" x="4695825" y="2197100"/>
          <p14:tracePt t="12740" x="4613275" y="2233613"/>
          <p14:tracePt t="12750" x="4549775" y="2270125"/>
          <p14:tracePt t="12759" x="4484688" y="2306638"/>
          <p14:tracePt t="12765" x="4430713" y="2325688"/>
          <p14:tracePt t="12774" x="4384675" y="2362200"/>
          <p14:tracePt t="12780" x="4340225" y="2371725"/>
          <p14:tracePt t="12789" x="4294188" y="2379663"/>
          <p14:tracePt t="12796" x="4267200" y="2398713"/>
          <p14:tracePt t="12806" x="4248150" y="2408238"/>
          <p14:tracePt t="12812" x="4238625" y="2408238"/>
          <p14:tracePt t="12820" x="4230688" y="2408238"/>
          <p14:tracePt t="13086" x="4284663" y="2408238"/>
          <p14:tracePt t="13094" x="4484688" y="2408238"/>
          <p14:tracePt t="13102" x="4759325" y="2408238"/>
          <p14:tracePt t="13109" x="5059363" y="2408238"/>
          <p14:tracePt t="13118" x="5351463" y="2408238"/>
          <p14:tracePt t="13124" x="5688013" y="2408238"/>
          <p14:tracePt t="13133" x="6026150" y="2408238"/>
          <p14:tracePt t="13140" x="6326188" y="2408238"/>
          <p14:tracePt t="13148" x="6600825" y="2398713"/>
          <p14:tracePt t="13156" x="7019925" y="2435225"/>
          <p14:tracePt t="13164" x="7175500" y="2398713"/>
          <p14:tracePt t="13172" x="7265988" y="2398713"/>
          <p14:tracePt t="13181" x="7319963" y="2379663"/>
          <p14:tracePt t="13191" x="7339013" y="2379663"/>
          <p14:tracePt t="13197" x="7348538" y="2371725"/>
          <p14:tracePt t="13205" x="7356475" y="2362200"/>
          <p14:tracePt t="13357" x="7356475" y="2343150"/>
          <p14:tracePt t="13364" x="7429500" y="2298700"/>
          <p14:tracePt t="13371" x="7521575" y="2298700"/>
          <p14:tracePt t="13379" x="7639050" y="2262188"/>
          <p14:tracePt t="13390" x="7785100" y="2262188"/>
          <p14:tracePt t="13400" x="7931150" y="2262188"/>
          <p14:tracePt t="13406" x="8123238" y="2262188"/>
          <p14:tracePt t="13412" x="8350250" y="2262188"/>
          <p14:tracePt t="13420" x="8605838" y="2262188"/>
          <p14:tracePt t="13428" x="8870950" y="2262188"/>
          <p14:tracePt t="13437" x="9134475" y="2335213"/>
        </p14:tracePtLst>
      </p14:laserTraceLst>
    </p:ext>
  </p:extLs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lstStyle/>
          <a:p>
            <a:pPr eaLnBrk="1" hangingPunct="1"/>
            <a:r>
              <a:rPr lang="en-US" altLang="ja-JP"/>
              <a:t>Glossary 1</a:t>
            </a:r>
          </a:p>
        </p:txBody>
      </p:sp>
      <p:sp>
        <p:nvSpPr>
          <p:cNvPr id="25603" name="Rectangle 3"/>
          <p:cNvSpPr>
            <a:spLocks noGrp="1" noChangeArrowheads="1"/>
          </p:cNvSpPr>
          <p:nvPr>
            <p:ph type="body" idx="1"/>
          </p:nvPr>
        </p:nvSpPr>
        <p:spPr/>
        <p:txBody>
          <a:bodyPr/>
          <a:lstStyle/>
          <a:p>
            <a:pPr eaLnBrk="1" hangingPunct="1">
              <a:lnSpc>
                <a:spcPct val="90000"/>
              </a:lnSpc>
            </a:pPr>
            <a:r>
              <a:rPr lang="en-US" altLang="ja-JP" sz="2100"/>
              <a:t>Synchronization: </a:t>
            </a:r>
            <a:r>
              <a:rPr lang="ja-JP" altLang="en-US" sz="2100"/>
              <a:t>同期、今回のメインテーマ</a:t>
            </a:r>
          </a:p>
          <a:p>
            <a:pPr eaLnBrk="1" hangingPunct="1">
              <a:lnSpc>
                <a:spcPct val="90000"/>
              </a:lnSpc>
            </a:pPr>
            <a:r>
              <a:rPr lang="en-US" altLang="ja-JP" sz="2100"/>
              <a:t>Mutual exclusion:</a:t>
            </a:r>
            <a:r>
              <a:rPr lang="ja-JP" altLang="en-US" sz="2100"/>
              <a:t>　排他制御、一つのプロセッサ</a:t>
            </a:r>
            <a:r>
              <a:rPr lang="en-US" altLang="ja-JP" sz="2100"/>
              <a:t>(</a:t>
            </a:r>
            <a:r>
              <a:rPr lang="ja-JP" altLang="en-US" sz="2100"/>
              <a:t>プロセス）のみを選び、他を排除する操作</a:t>
            </a:r>
          </a:p>
          <a:p>
            <a:pPr eaLnBrk="1" hangingPunct="1">
              <a:lnSpc>
                <a:spcPct val="90000"/>
              </a:lnSpc>
            </a:pPr>
            <a:r>
              <a:rPr lang="en-US" altLang="ja-JP" sz="2100"/>
              <a:t>Indivisible(atomic) operation:</a:t>
            </a:r>
            <a:r>
              <a:rPr lang="ja-JP" altLang="en-US" sz="2100"/>
              <a:t>　不可分命令、命令実行中、他のプロセッサ</a:t>
            </a:r>
            <a:r>
              <a:rPr lang="en-US" altLang="ja-JP" sz="2100"/>
              <a:t>(</a:t>
            </a:r>
            <a:r>
              <a:rPr lang="ja-JP" altLang="en-US" sz="2100"/>
              <a:t>プロセス）が操作対象の変数にアクセスすることができない</a:t>
            </a:r>
          </a:p>
          <a:p>
            <a:pPr eaLnBrk="1" hangingPunct="1">
              <a:lnSpc>
                <a:spcPct val="90000"/>
              </a:lnSpc>
            </a:pPr>
            <a:r>
              <a:rPr lang="en-US" altLang="ja-JP" sz="2100"/>
              <a:t>Critical Section:</a:t>
            </a:r>
            <a:r>
              <a:rPr lang="ja-JP" altLang="en-US" sz="2100"/>
              <a:t>　排他制御により一つのプロセッサ</a:t>
            </a:r>
            <a:r>
              <a:rPr lang="en-US" altLang="ja-JP" sz="2100"/>
              <a:t>(</a:t>
            </a:r>
            <a:r>
              <a:rPr lang="ja-JP" altLang="en-US" sz="2100"/>
              <a:t>プロセス）のみ実行することを保証する領域、土居先生はこれを「際どい領域」と訳したが、あまり一般的になってない</a:t>
            </a:r>
          </a:p>
          <a:p>
            <a:pPr eaLnBrk="1" hangingPunct="1">
              <a:lnSpc>
                <a:spcPct val="90000"/>
              </a:lnSpc>
            </a:pPr>
            <a:r>
              <a:rPr lang="en-US" altLang="ja-JP" sz="2100"/>
              <a:t>Fork/Join:</a:t>
            </a:r>
            <a:r>
              <a:rPr lang="ja-JP" altLang="en-US" sz="2100"/>
              <a:t>フォーク／ジョイン</a:t>
            </a:r>
          </a:p>
          <a:p>
            <a:pPr eaLnBrk="1" hangingPunct="1">
              <a:lnSpc>
                <a:spcPct val="90000"/>
              </a:lnSpc>
            </a:pPr>
            <a:r>
              <a:rPr lang="en-US" altLang="ja-JP" sz="2100"/>
              <a:t>Barrier Synchronization: </a:t>
            </a:r>
            <a:r>
              <a:rPr lang="ja-JP" altLang="en-US" sz="2100"/>
              <a:t>バリア同期</a:t>
            </a:r>
          </a:p>
          <a:p>
            <a:pPr eaLnBrk="1" hangingPunct="1">
              <a:lnSpc>
                <a:spcPct val="90000"/>
              </a:lnSpc>
            </a:pPr>
            <a:r>
              <a:rPr lang="en-US" altLang="ja-JP" sz="2100"/>
              <a:t>Readers-writers problem</a:t>
            </a:r>
            <a:r>
              <a:rPr lang="ja-JP" altLang="en-US" sz="2100"/>
              <a:t>：そのまま呼ばれる。</a:t>
            </a:r>
            <a:r>
              <a:rPr lang="en-US" altLang="ja-JP" sz="2100"/>
              <a:t>Producer-Consumer Problem</a:t>
            </a:r>
            <a:r>
              <a:rPr lang="ja-JP" altLang="en-US" sz="2100"/>
              <a:t>（生産者、消費者問題）と類似しているがちょっと違う。</a:t>
            </a:r>
          </a:p>
          <a:p>
            <a:pPr eaLnBrk="1" hangingPunct="1">
              <a:lnSpc>
                <a:spcPct val="90000"/>
              </a:lnSpc>
            </a:pPr>
            <a:endParaRPr lang="ja-JP" altLang="en-US" sz="2100"/>
          </a:p>
          <a:p>
            <a:pPr eaLnBrk="1" hangingPunct="1">
              <a:lnSpc>
                <a:spcPct val="90000"/>
              </a:lnSpc>
            </a:pPr>
            <a:endParaRPr lang="ja-JP" altLang="en-US" sz="2100"/>
          </a:p>
          <a:p>
            <a:pPr eaLnBrk="1" hangingPunct="1">
              <a:lnSpc>
                <a:spcPct val="90000"/>
              </a:lnSpc>
            </a:pPr>
            <a:endParaRPr lang="ja-JP" altLang="en-US" sz="2100"/>
          </a:p>
          <a:p>
            <a:pPr eaLnBrk="1" hangingPunct="1">
              <a:lnSpc>
                <a:spcPct val="90000"/>
              </a:lnSpc>
            </a:pPr>
            <a:endParaRPr lang="en-US" altLang="ja-JP" sz="2100"/>
          </a:p>
        </p:txBody>
      </p:sp>
      <p:pic>
        <p:nvPicPr>
          <p:cNvPr id="2" name="オーディオ 1">
            <a:hlinkClick r:id="" action="ppaction://media"/>
            <a:extLst>
              <a:ext uri="{FF2B5EF4-FFF2-40B4-BE49-F238E27FC236}">
                <a16:creationId xmlns:a16="http://schemas.microsoft.com/office/drawing/2014/main" id="{37ED80B8-D13A-47CF-B6BB-85EECBA7FA2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7880"/>
    </mc:Choice>
    <mc:Fallback>
      <p:transition spd="slow" advTm="78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2766" x="8897938" y="3382963"/>
          <p14:tracePt t="2774" x="8770938" y="3382963"/>
          <p14:tracePt t="2782" x="8651875" y="3346450"/>
          <p14:tracePt t="2790" x="8542338" y="3338513"/>
          <p14:tracePt t="2798" x="8432800" y="3319463"/>
          <p14:tracePt t="2806" x="8342313" y="3309938"/>
          <p14:tracePt t="2814" x="8240713" y="3282950"/>
          <p14:tracePt t="2823" x="8186738" y="3273425"/>
          <p14:tracePt t="2831" x="8096250" y="3273425"/>
          <p14:tracePt t="2838" x="8031163" y="3273425"/>
          <p14:tracePt t="2846" x="7958138" y="3273425"/>
          <p14:tracePt t="2854" x="7904163" y="3273425"/>
          <p14:tracePt t="2862" x="7850188" y="3273425"/>
          <p14:tracePt t="2870" x="7804150" y="3273425"/>
          <p14:tracePt t="2879" x="7785100" y="3273425"/>
          <p14:tracePt t="2887" x="7748588" y="3273425"/>
          <p14:tracePt t="2895" x="7740650" y="3273425"/>
          <p14:tracePt t="2902" x="7721600" y="3273425"/>
          <p14:tracePt t="3176" x="7712075" y="3273425"/>
          <p14:tracePt t="3408" x="7704138" y="3273425"/>
          <p14:tracePt t="3416" x="7685088" y="3255963"/>
          <p14:tracePt t="3424" x="7675563" y="3219450"/>
          <p14:tracePt t="3430" x="7667625" y="3192463"/>
          <p14:tracePt t="3438" x="7648575" y="3163888"/>
          <p14:tracePt t="3446" x="7648575" y="3119438"/>
          <p14:tracePt t="3454" x="7639050" y="3090863"/>
          <p14:tracePt t="3462" x="7639050" y="3063875"/>
          <p14:tracePt t="3470" x="7602538" y="3036888"/>
          <p14:tracePt t="3478" x="7594600" y="3017838"/>
          <p14:tracePt t="3486" x="7567613" y="2990850"/>
          <p14:tracePt t="3494" x="7558088" y="2973388"/>
          <p14:tracePt t="3502" x="7548563" y="2954338"/>
          <p14:tracePt t="3510" x="7539038" y="2936875"/>
          <p14:tracePt t="3536" x="7531100" y="2927350"/>
          <p14:tracePt t="3567" x="7512050" y="2917825"/>
          <p14:tracePt t="3583" x="7494588" y="2917825"/>
          <p14:tracePt t="3592" x="7485063" y="2909888"/>
          <p14:tracePt t="3601" x="7475538" y="2909888"/>
          <p14:tracePt t="3606" x="7439025" y="2890838"/>
          <p14:tracePt t="3614" x="7412038" y="2881313"/>
          <p14:tracePt t="3622" x="7375525" y="2873375"/>
          <p14:tracePt t="3630" x="7319963" y="2844800"/>
          <p14:tracePt t="3638" x="7256463" y="2827338"/>
          <p14:tracePt t="3647" x="7156450" y="2754313"/>
          <p14:tracePt t="3655" x="7073900" y="2727325"/>
          <p14:tracePt t="3663" x="6983413" y="2681288"/>
          <p14:tracePt t="3671" x="6900863" y="2671763"/>
          <p14:tracePt t="3679" x="6791325" y="2625725"/>
          <p14:tracePt t="3688" x="6737350" y="2625725"/>
          <p14:tracePt t="3695" x="6691313" y="2617788"/>
          <p14:tracePt t="3703" x="6618288" y="2608263"/>
          <p14:tracePt t="3712" x="6573838" y="2608263"/>
          <p14:tracePt t="3722" x="6500813" y="2589213"/>
          <p14:tracePt t="3726" x="6445250" y="2589213"/>
          <p14:tracePt t="3736" x="6427788" y="2571750"/>
          <p14:tracePt t="3742" x="6399213" y="2544763"/>
          <p14:tracePt t="3753" x="6381750" y="2517775"/>
          <p14:tracePt t="3758" x="6326188" y="2489200"/>
          <p14:tracePt t="3767" x="6262688" y="2435225"/>
          <p14:tracePt t="3774" x="6189663" y="2435225"/>
          <p14:tracePt t="3783" x="6126163" y="2379663"/>
          <p14:tracePt t="3790" x="6116638" y="2379663"/>
          <p14:tracePt t="3799" x="6080125" y="2371725"/>
          <p14:tracePt t="3806" x="6035675" y="2343150"/>
          <p14:tracePt t="3814" x="5999163" y="2335213"/>
          <p14:tracePt t="3822" x="5980113" y="2335213"/>
          <p14:tracePt t="3830" x="5953125" y="2325688"/>
          <p14:tracePt t="3838" x="5907088" y="2289175"/>
          <p14:tracePt t="3846" x="5899150" y="2289175"/>
          <p14:tracePt t="3854" x="5899150" y="2279650"/>
          <p14:tracePt t="3902" x="5889625" y="2279650"/>
          <p14:tracePt t="4151" x="5862638" y="2279650"/>
          <p14:tracePt t="4158" x="5843588" y="2279650"/>
          <p14:tracePt t="4167" x="5834063" y="2279650"/>
          <p14:tracePt t="4175" x="5816600" y="2279650"/>
          <p14:tracePt t="4214" x="5797550" y="2262188"/>
          <p14:tracePt t="5590" x="5797550" y="2252663"/>
          <p14:tracePt t="5688" x="5797550" y="2243138"/>
          <p14:tracePt t="5697" x="5797550" y="2233613"/>
          <p14:tracePt t="5707" x="5816600" y="2206625"/>
          <p14:tracePt t="5713" x="5843588" y="2206625"/>
          <p14:tracePt t="5722" x="5862638" y="2206625"/>
          <p14:tracePt t="5729" x="5953125" y="2206625"/>
          <p14:tracePt t="5738" x="6043613" y="2206625"/>
          <p14:tracePt t="5743" x="6172200" y="2206625"/>
          <p14:tracePt t="5755" x="6326188" y="2206625"/>
          <p14:tracePt t="5759" x="6554788" y="2206625"/>
          <p14:tracePt t="5770" x="6827838" y="2216150"/>
          <p14:tracePt t="5775" x="7065963" y="2252663"/>
          <p14:tracePt t="5784" x="7275513" y="2279650"/>
          <p14:tracePt t="5791" x="7475538" y="2298700"/>
          <p14:tracePt t="5801" x="7658100" y="2325688"/>
          <p14:tracePt t="5809" x="7767638" y="2325688"/>
          <p14:tracePt t="5814" x="7867650" y="2325688"/>
          <p14:tracePt t="5822" x="7921625" y="2325688"/>
          <p14:tracePt t="5831" x="7950200" y="2325688"/>
          <p14:tracePt t="5838" x="7958138" y="2325688"/>
          <p14:tracePt t="6013" x="7967663" y="2335213"/>
          <p14:tracePt t="6019" x="7986713" y="2343150"/>
          <p14:tracePt t="6025" x="8086725" y="2398713"/>
          <p14:tracePt t="6031" x="8177213" y="2435225"/>
          <p14:tracePt t="6039" x="8296275" y="2481263"/>
          <p14:tracePt t="6047" x="8442325" y="2508250"/>
          <p14:tracePt t="6056" x="8632825" y="2571750"/>
          <p14:tracePt t="6063" x="8778875" y="2608263"/>
          <p14:tracePt t="6072" x="8970963" y="2671763"/>
        </p14:tracePtLst>
      </p14:laserTraceLst>
    </p:ext>
  </p:extLs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684213" y="269875"/>
            <a:ext cx="7772400" cy="1143000"/>
          </a:xfrm>
        </p:spPr>
        <p:txBody>
          <a:bodyPr/>
          <a:lstStyle/>
          <a:p>
            <a:pPr eaLnBrk="1" hangingPunct="1"/>
            <a:r>
              <a:rPr lang="en-US" altLang="ja-JP" sz="3800"/>
              <a:t>Implementation of a synchronization operation</a:t>
            </a:r>
          </a:p>
        </p:txBody>
      </p:sp>
      <p:sp>
        <p:nvSpPr>
          <p:cNvPr id="26627" name="Oval 3"/>
          <p:cNvSpPr>
            <a:spLocks noChangeArrowheads="1"/>
          </p:cNvSpPr>
          <p:nvPr/>
        </p:nvSpPr>
        <p:spPr bwMode="auto">
          <a:xfrm>
            <a:off x="1981200" y="4876800"/>
            <a:ext cx="685800" cy="685800"/>
          </a:xfrm>
          <a:prstGeom prst="ellipse">
            <a:avLst/>
          </a:prstGeom>
          <a:solidFill>
            <a:srgbClr val="FFFF66"/>
          </a:solidFill>
          <a:ln w="9525">
            <a:solidFill>
              <a:schemeClr val="tx1"/>
            </a:solidFill>
            <a:round/>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r>
              <a:rPr lang="en-US" altLang="ja-JP" sz="1800">
                <a:latin typeface="Times New Roman" panose="02020603050405020304" pitchFamily="18" charset="0"/>
              </a:rPr>
              <a:t>PU</a:t>
            </a:r>
          </a:p>
        </p:txBody>
      </p:sp>
      <p:sp>
        <p:nvSpPr>
          <p:cNvPr id="26628" name="Rectangle 4"/>
          <p:cNvSpPr>
            <a:spLocks noChangeArrowheads="1"/>
          </p:cNvSpPr>
          <p:nvPr/>
        </p:nvSpPr>
        <p:spPr bwMode="auto">
          <a:xfrm>
            <a:off x="1981200" y="3429000"/>
            <a:ext cx="762000" cy="990600"/>
          </a:xfrm>
          <a:prstGeom prst="rect">
            <a:avLst/>
          </a:prstGeom>
          <a:solidFill>
            <a:srgbClr val="CCFFFF"/>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endParaRPr lang="ja-JP" altLang="ja-JP" sz="1800">
              <a:latin typeface="Times New Roman" panose="02020603050405020304" pitchFamily="18" charset="0"/>
            </a:endParaRPr>
          </a:p>
        </p:txBody>
      </p:sp>
      <p:sp>
        <p:nvSpPr>
          <p:cNvPr id="26629" name="Line 5"/>
          <p:cNvSpPr>
            <a:spLocks noChangeShapeType="1"/>
          </p:cNvSpPr>
          <p:nvPr/>
        </p:nvSpPr>
        <p:spPr bwMode="auto">
          <a:xfrm>
            <a:off x="2362200" y="4419600"/>
            <a:ext cx="0" cy="457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6630" name="Line 6"/>
          <p:cNvSpPr>
            <a:spLocks noChangeShapeType="1"/>
          </p:cNvSpPr>
          <p:nvPr/>
        </p:nvSpPr>
        <p:spPr bwMode="auto">
          <a:xfrm>
            <a:off x="2362200" y="3048000"/>
            <a:ext cx="0" cy="381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6631" name="AutoShape 7"/>
          <p:cNvSpPr>
            <a:spLocks noChangeArrowheads="1"/>
          </p:cNvSpPr>
          <p:nvPr/>
        </p:nvSpPr>
        <p:spPr bwMode="auto">
          <a:xfrm>
            <a:off x="304800" y="2286000"/>
            <a:ext cx="8610600" cy="990600"/>
          </a:xfrm>
          <a:prstGeom prst="leftRightArrow">
            <a:avLst>
              <a:gd name="adj1" fmla="val 52565"/>
              <a:gd name="adj2" fmla="val 93322"/>
            </a:avLst>
          </a:prstGeom>
          <a:solidFill>
            <a:srgbClr val="CCFF66"/>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endParaRPr lang="ja-JP" altLang="ja-JP" sz="1800">
              <a:latin typeface="Times New Roman" panose="02020603050405020304" pitchFamily="18" charset="0"/>
            </a:endParaRPr>
          </a:p>
        </p:txBody>
      </p:sp>
      <p:sp>
        <p:nvSpPr>
          <p:cNvPr id="26632" name="Oval 9"/>
          <p:cNvSpPr>
            <a:spLocks noChangeArrowheads="1"/>
          </p:cNvSpPr>
          <p:nvPr/>
        </p:nvSpPr>
        <p:spPr bwMode="auto">
          <a:xfrm>
            <a:off x="4876800" y="4876800"/>
            <a:ext cx="685800" cy="685800"/>
          </a:xfrm>
          <a:prstGeom prst="ellipse">
            <a:avLst/>
          </a:prstGeom>
          <a:solidFill>
            <a:srgbClr val="FFFF66"/>
          </a:solidFill>
          <a:ln w="9525">
            <a:solidFill>
              <a:schemeClr val="tx1"/>
            </a:solidFill>
            <a:round/>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r>
              <a:rPr lang="en-US" altLang="ja-JP" sz="1800">
                <a:latin typeface="Times New Roman" panose="02020603050405020304" pitchFamily="18" charset="0"/>
              </a:rPr>
              <a:t>PU</a:t>
            </a:r>
          </a:p>
        </p:txBody>
      </p:sp>
      <p:sp>
        <p:nvSpPr>
          <p:cNvPr id="26633" name="Rectangle 10"/>
          <p:cNvSpPr>
            <a:spLocks noChangeArrowheads="1"/>
          </p:cNvSpPr>
          <p:nvPr/>
        </p:nvSpPr>
        <p:spPr bwMode="auto">
          <a:xfrm>
            <a:off x="4876800" y="3429000"/>
            <a:ext cx="762000" cy="990600"/>
          </a:xfrm>
          <a:prstGeom prst="rect">
            <a:avLst/>
          </a:prstGeom>
          <a:solidFill>
            <a:srgbClr val="CCFFFF"/>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r>
              <a:rPr lang="en-US" altLang="ja-JP" sz="1800">
                <a:latin typeface="Times New Roman" panose="02020603050405020304" pitchFamily="18" charset="0"/>
              </a:rPr>
              <a:t>Snoop</a:t>
            </a:r>
          </a:p>
          <a:p>
            <a:pPr algn="ctr" eaLnBrk="1" hangingPunct="1">
              <a:spcBef>
                <a:spcPct val="0"/>
              </a:spcBef>
              <a:buClrTx/>
              <a:buSzTx/>
              <a:buFontTx/>
              <a:buNone/>
            </a:pPr>
            <a:r>
              <a:rPr lang="en-US" altLang="ja-JP" sz="1800">
                <a:latin typeface="Times New Roman" panose="02020603050405020304" pitchFamily="18" charset="0"/>
              </a:rPr>
              <a:t>Cache</a:t>
            </a:r>
          </a:p>
        </p:txBody>
      </p:sp>
      <p:sp>
        <p:nvSpPr>
          <p:cNvPr id="26634" name="Line 11"/>
          <p:cNvSpPr>
            <a:spLocks noChangeShapeType="1"/>
          </p:cNvSpPr>
          <p:nvPr/>
        </p:nvSpPr>
        <p:spPr bwMode="auto">
          <a:xfrm>
            <a:off x="5257800" y="4419600"/>
            <a:ext cx="0" cy="457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6635" name="Line 12"/>
          <p:cNvSpPr>
            <a:spLocks noChangeShapeType="1"/>
          </p:cNvSpPr>
          <p:nvPr/>
        </p:nvSpPr>
        <p:spPr bwMode="auto">
          <a:xfrm>
            <a:off x="5257800" y="3048000"/>
            <a:ext cx="0" cy="381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nvGrpSpPr>
          <p:cNvPr id="26636" name="Group 13"/>
          <p:cNvGrpSpPr>
            <a:grpSpLocks/>
          </p:cNvGrpSpPr>
          <p:nvPr/>
        </p:nvGrpSpPr>
        <p:grpSpPr bwMode="auto">
          <a:xfrm>
            <a:off x="3429000" y="3048000"/>
            <a:ext cx="762000" cy="2514600"/>
            <a:chOff x="672" y="2208"/>
            <a:chExt cx="480" cy="1584"/>
          </a:xfrm>
        </p:grpSpPr>
        <p:sp>
          <p:nvSpPr>
            <p:cNvPr id="26656" name="Oval 14"/>
            <p:cNvSpPr>
              <a:spLocks noChangeArrowheads="1"/>
            </p:cNvSpPr>
            <p:nvPr/>
          </p:nvSpPr>
          <p:spPr bwMode="auto">
            <a:xfrm>
              <a:off x="672" y="3360"/>
              <a:ext cx="432" cy="432"/>
            </a:xfrm>
            <a:prstGeom prst="ellipse">
              <a:avLst/>
            </a:prstGeom>
            <a:solidFill>
              <a:srgbClr val="FFFF66"/>
            </a:solidFill>
            <a:ln w="9525">
              <a:solidFill>
                <a:schemeClr val="tx1"/>
              </a:solidFill>
              <a:round/>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r>
                <a:rPr lang="en-US" altLang="ja-JP" sz="1800">
                  <a:latin typeface="Times New Roman" panose="02020603050405020304" pitchFamily="18" charset="0"/>
                </a:rPr>
                <a:t>PU</a:t>
              </a:r>
            </a:p>
          </p:txBody>
        </p:sp>
        <p:sp>
          <p:nvSpPr>
            <p:cNvPr id="26657" name="Rectangle 15"/>
            <p:cNvSpPr>
              <a:spLocks noChangeArrowheads="1"/>
            </p:cNvSpPr>
            <p:nvPr/>
          </p:nvSpPr>
          <p:spPr bwMode="auto">
            <a:xfrm>
              <a:off x="672" y="2448"/>
              <a:ext cx="480" cy="624"/>
            </a:xfrm>
            <a:prstGeom prst="rect">
              <a:avLst/>
            </a:prstGeom>
            <a:solidFill>
              <a:srgbClr val="CCFFFF"/>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r>
                <a:rPr lang="en-US" altLang="ja-JP" sz="1800">
                  <a:latin typeface="Times New Roman" panose="02020603050405020304" pitchFamily="18" charset="0"/>
                </a:rPr>
                <a:t>Snoop</a:t>
              </a:r>
            </a:p>
            <a:p>
              <a:pPr algn="ctr" eaLnBrk="1" hangingPunct="1">
                <a:spcBef>
                  <a:spcPct val="0"/>
                </a:spcBef>
                <a:buClrTx/>
                <a:buSzTx/>
                <a:buFontTx/>
                <a:buNone/>
              </a:pPr>
              <a:r>
                <a:rPr lang="en-US" altLang="ja-JP" sz="1800">
                  <a:latin typeface="Times New Roman" panose="02020603050405020304" pitchFamily="18" charset="0"/>
                </a:rPr>
                <a:t>Cache</a:t>
              </a:r>
            </a:p>
          </p:txBody>
        </p:sp>
        <p:sp>
          <p:nvSpPr>
            <p:cNvPr id="26658" name="Line 16"/>
            <p:cNvSpPr>
              <a:spLocks noChangeShapeType="1"/>
            </p:cNvSpPr>
            <p:nvPr/>
          </p:nvSpPr>
          <p:spPr bwMode="auto">
            <a:xfrm>
              <a:off x="912" y="3072"/>
              <a:ext cx="0" cy="2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6659" name="Line 17"/>
            <p:cNvSpPr>
              <a:spLocks noChangeShapeType="1"/>
            </p:cNvSpPr>
            <p:nvPr/>
          </p:nvSpPr>
          <p:spPr bwMode="auto">
            <a:xfrm>
              <a:off x="912" y="2208"/>
              <a:ext cx="0" cy="2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sp>
        <p:nvSpPr>
          <p:cNvPr id="26637" name="Oval 19"/>
          <p:cNvSpPr>
            <a:spLocks noChangeArrowheads="1"/>
          </p:cNvSpPr>
          <p:nvPr/>
        </p:nvSpPr>
        <p:spPr bwMode="auto">
          <a:xfrm>
            <a:off x="6324600" y="4876800"/>
            <a:ext cx="685800" cy="685800"/>
          </a:xfrm>
          <a:prstGeom prst="ellipse">
            <a:avLst/>
          </a:prstGeom>
          <a:solidFill>
            <a:srgbClr val="FFFF66"/>
          </a:solidFill>
          <a:ln w="9525">
            <a:solidFill>
              <a:schemeClr val="tx1"/>
            </a:solidFill>
            <a:round/>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r>
              <a:rPr lang="en-US" altLang="ja-JP" sz="1800">
                <a:latin typeface="Times New Roman" panose="02020603050405020304" pitchFamily="18" charset="0"/>
              </a:rPr>
              <a:t>PU</a:t>
            </a:r>
          </a:p>
        </p:txBody>
      </p:sp>
      <p:sp>
        <p:nvSpPr>
          <p:cNvPr id="26638" name="Rectangle 20"/>
          <p:cNvSpPr>
            <a:spLocks noChangeArrowheads="1"/>
          </p:cNvSpPr>
          <p:nvPr/>
        </p:nvSpPr>
        <p:spPr bwMode="auto">
          <a:xfrm>
            <a:off x="6324600" y="3429000"/>
            <a:ext cx="762000" cy="990600"/>
          </a:xfrm>
          <a:prstGeom prst="rect">
            <a:avLst/>
          </a:prstGeom>
          <a:solidFill>
            <a:srgbClr val="CCFFFF"/>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r>
              <a:rPr lang="en-US" altLang="ja-JP" sz="1800">
                <a:latin typeface="Times New Roman" panose="02020603050405020304" pitchFamily="18" charset="0"/>
              </a:rPr>
              <a:t>Snoop</a:t>
            </a:r>
          </a:p>
          <a:p>
            <a:pPr algn="ctr" eaLnBrk="1" hangingPunct="1">
              <a:spcBef>
                <a:spcPct val="0"/>
              </a:spcBef>
              <a:buClrTx/>
              <a:buSzTx/>
              <a:buFontTx/>
              <a:buNone/>
            </a:pPr>
            <a:r>
              <a:rPr lang="en-US" altLang="ja-JP" sz="1800">
                <a:latin typeface="Times New Roman" panose="02020603050405020304" pitchFamily="18" charset="0"/>
              </a:rPr>
              <a:t>Cache</a:t>
            </a:r>
          </a:p>
        </p:txBody>
      </p:sp>
      <p:sp>
        <p:nvSpPr>
          <p:cNvPr id="26639" name="Line 21"/>
          <p:cNvSpPr>
            <a:spLocks noChangeShapeType="1"/>
          </p:cNvSpPr>
          <p:nvPr/>
        </p:nvSpPr>
        <p:spPr bwMode="auto">
          <a:xfrm>
            <a:off x="6705600" y="4419600"/>
            <a:ext cx="0" cy="457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6640" name="Line 22"/>
          <p:cNvSpPr>
            <a:spLocks noChangeShapeType="1"/>
          </p:cNvSpPr>
          <p:nvPr/>
        </p:nvSpPr>
        <p:spPr bwMode="auto">
          <a:xfrm>
            <a:off x="6705600" y="3048000"/>
            <a:ext cx="0" cy="381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6641" name="Rectangle 23"/>
          <p:cNvSpPr>
            <a:spLocks noChangeArrowheads="1"/>
          </p:cNvSpPr>
          <p:nvPr/>
        </p:nvSpPr>
        <p:spPr bwMode="auto">
          <a:xfrm>
            <a:off x="3419475" y="1557338"/>
            <a:ext cx="2362200" cy="609600"/>
          </a:xfrm>
          <a:prstGeom prst="rect">
            <a:avLst/>
          </a:prstGeom>
          <a:solidFill>
            <a:srgbClr val="66FF66"/>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r>
              <a:rPr lang="en-US" altLang="ja-JP" sz="1800">
                <a:latin typeface="Times New Roman" panose="02020603050405020304" pitchFamily="18" charset="0"/>
              </a:rPr>
              <a:t>Main</a:t>
            </a:r>
            <a:r>
              <a:rPr lang="ja-JP" altLang="en-US" sz="1800">
                <a:latin typeface="Times New Roman" panose="02020603050405020304" pitchFamily="18" charset="0"/>
              </a:rPr>
              <a:t>　</a:t>
            </a:r>
            <a:r>
              <a:rPr lang="en-US" altLang="ja-JP" sz="1800">
                <a:latin typeface="Times New Roman" panose="02020603050405020304" pitchFamily="18" charset="0"/>
              </a:rPr>
              <a:t>Memory</a:t>
            </a:r>
          </a:p>
        </p:txBody>
      </p:sp>
      <p:sp>
        <p:nvSpPr>
          <p:cNvPr id="26642" name="Text Box 24"/>
          <p:cNvSpPr txBox="1">
            <a:spLocks noChangeArrowheads="1"/>
          </p:cNvSpPr>
          <p:nvPr/>
        </p:nvSpPr>
        <p:spPr bwMode="auto">
          <a:xfrm>
            <a:off x="2667000" y="2514600"/>
            <a:ext cx="3962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1800">
                <a:latin typeface="Times New Roman" panose="02020603050405020304" pitchFamily="18" charset="0"/>
              </a:rPr>
              <a:t>A</a:t>
            </a:r>
            <a:r>
              <a:rPr lang="ja-JP" altLang="en-US" sz="1800">
                <a:latin typeface="Times New Roman" panose="02020603050405020304" pitchFamily="18" charset="0"/>
              </a:rPr>
              <a:t>　</a:t>
            </a:r>
            <a:r>
              <a:rPr lang="en-US" altLang="ja-JP" sz="1800">
                <a:latin typeface="Times New Roman" panose="02020603050405020304" pitchFamily="18" charset="0"/>
              </a:rPr>
              <a:t>large</a:t>
            </a:r>
            <a:r>
              <a:rPr lang="ja-JP" altLang="en-US" sz="1800">
                <a:latin typeface="Times New Roman" panose="02020603050405020304" pitchFamily="18" charset="0"/>
              </a:rPr>
              <a:t>　</a:t>
            </a:r>
            <a:r>
              <a:rPr lang="en-US" altLang="ja-JP" sz="1800">
                <a:latin typeface="Times New Roman" panose="02020603050405020304" pitchFamily="18" charset="0"/>
              </a:rPr>
              <a:t>bandwidth</a:t>
            </a:r>
            <a:r>
              <a:rPr lang="ja-JP" altLang="en-US" sz="1800">
                <a:latin typeface="Times New Roman" panose="02020603050405020304" pitchFamily="18" charset="0"/>
              </a:rPr>
              <a:t>　</a:t>
            </a:r>
            <a:r>
              <a:rPr lang="en-US" altLang="ja-JP" sz="1800">
                <a:latin typeface="Times New Roman" panose="02020603050405020304" pitchFamily="18" charset="0"/>
              </a:rPr>
              <a:t>shared</a:t>
            </a:r>
            <a:r>
              <a:rPr lang="ja-JP" altLang="en-US" sz="1800">
                <a:latin typeface="Times New Roman" panose="02020603050405020304" pitchFamily="18" charset="0"/>
              </a:rPr>
              <a:t>　</a:t>
            </a:r>
            <a:r>
              <a:rPr lang="en-US" altLang="ja-JP" sz="1800">
                <a:latin typeface="Times New Roman" panose="02020603050405020304" pitchFamily="18" charset="0"/>
              </a:rPr>
              <a:t>bus</a:t>
            </a:r>
          </a:p>
        </p:txBody>
      </p:sp>
      <p:sp>
        <p:nvSpPr>
          <p:cNvPr id="26643" name="Line 25"/>
          <p:cNvSpPr>
            <a:spLocks noChangeShapeType="1"/>
          </p:cNvSpPr>
          <p:nvPr/>
        </p:nvSpPr>
        <p:spPr bwMode="auto">
          <a:xfrm>
            <a:off x="4572000" y="2133600"/>
            <a:ext cx="0" cy="381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nvGrpSpPr>
          <p:cNvPr id="26644" name="Group 26"/>
          <p:cNvGrpSpPr>
            <a:grpSpLocks/>
          </p:cNvGrpSpPr>
          <p:nvPr/>
        </p:nvGrpSpPr>
        <p:grpSpPr bwMode="auto">
          <a:xfrm>
            <a:off x="1219200" y="3336925"/>
            <a:ext cx="962025" cy="633413"/>
            <a:chOff x="806" y="2078"/>
            <a:chExt cx="606" cy="399"/>
          </a:xfrm>
        </p:grpSpPr>
        <p:sp>
          <p:nvSpPr>
            <p:cNvPr id="26654" name="Text Box 27"/>
            <p:cNvSpPr txBox="1">
              <a:spLocks noChangeArrowheads="1"/>
            </p:cNvSpPr>
            <p:nvPr/>
          </p:nvSpPr>
          <p:spPr bwMode="auto">
            <a:xfrm>
              <a:off x="1296" y="2246"/>
              <a:ext cx="11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endParaRPr lang="ja-JP" altLang="ja-JP" sz="1800">
                <a:solidFill>
                  <a:srgbClr val="0000CC"/>
                </a:solidFill>
                <a:latin typeface="Times New Roman" panose="02020603050405020304" pitchFamily="18" charset="0"/>
              </a:endParaRPr>
            </a:p>
          </p:txBody>
        </p:sp>
        <p:sp>
          <p:nvSpPr>
            <p:cNvPr id="26655" name="Text Box 28"/>
            <p:cNvSpPr txBox="1">
              <a:spLocks noChangeArrowheads="1"/>
            </p:cNvSpPr>
            <p:nvPr/>
          </p:nvSpPr>
          <p:spPr bwMode="auto">
            <a:xfrm>
              <a:off x="806" y="2078"/>
              <a:ext cx="11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endParaRPr lang="ja-JP" altLang="ja-JP" sz="1800">
                <a:solidFill>
                  <a:srgbClr val="0000CC"/>
                </a:solidFill>
                <a:latin typeface="Times New Roman" panose="02020603050405020304" pitchFamily="18" charset="0"/>
              </a:endParaRPr>
            </a:p>
          </p:txBody>
        </p:sp>
      </p:grpSp>
      <p:sp>
        <p:nvSpPr>
          <p:cNvPr id="22567" name="Text Box 39"/>
          <p:cNvSpPr txBox="1">
            <a:spLocks noChangeArrowheads="1"/>
          </p:cNvSpPr>
          <p:nvPr/>
        </p:nvSpPr>
        <p:spPr bwMode="auto">
          <a:xfrm>
            <a:off x="1979613" y="3716338"/>
            <a:ext cx="8826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2400">
                <a:latin typeface="Times New Roman" panose="02020603050405020304" pitchFamily="18" charset="0"/>
              </a:rPr>
              <a:t>1 </a:t>
            </a:r>
            <a:r>
              <a:rPr lang="en-US" altLang="ja-JP" sz="1800" b="1">
                <a:solidFill>
                  <a:srgbClr val="0066FF"/>
                </a:solidFill>
                <a:latin typeface="Times New Roman" panose="02020603050405020304" pitchFamily="18" charset="0"/>
              </a:rPr>
              <a:t>(DE)</a:t>
            </a:r>
          </a:p>
        </p:txBody>
      </p:sp>
      <p:sp>
        <p:nvSpPr>
          <p:cNvPr id="22571" name="Line 43"/>
          <p:cNvSpPr>
            <a:spLocks noChangeShapeType="1"/>
          </p:cNvSpPr>
          <p:nvPr/>
        </p:nvSpPr>
        <p:spPr bwMode="auto">
          <a:xfrm flipH="1">
            <a:off x="2484438" y="1989138"/>
            <a:ext cx="1943100" cy="180022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a:p>
        </p:txBody>
      </p:sp>
      <p:sp>
        <p:nvSpPr>
          <p:cNvPr id="22572" name="Line 44"/>
          <p:cNvSpPr>
            <a:spLocks noChangeShapeType="1"/>
          </p:cNvSpPr>
          <p:nvPr/>
        </p:nvSpPr>
        <p:spPr bwMode="auto">
          <a:xfrm flipV="1">
            <a:off x="2484438" y="1989138"/>
            <a:ext cx="1871662" cy="165576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a:p>
        </p:txBody>
      </p:sp>
      <p:sp>
        <p:nvSpPr>
          <p:cNvPr id="22573" name="Text Box 45"/>
          <p:cNvSpPr txBox="1">
            <a:spLocks noChangeArrowheads="1"/>
          </p:cNvSpPr>
          <p:nvPr/>
        </p:nvSpPr>
        <p:spPr bwMode="auto">
          <a:xfrm>
            <a:off x="2771775" y="4149725"/>
            <a:ext cx="654050"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1800" b="1">
                <a:solidFill>
                  <a:srgbClr val="0066FF"/>
                </a:solidFill>
              </a:rPr>
              <a:t>Test</a:t>
            </a:r>
          </a:p>
          <a:p>
            <a:pPr eaLnBrk="1" hangingPunct="1">
              <a:spcBef>
                <a:spcPct val="0"/>
              </a:spcBef>
              <a:buClrTx/>
              <a:buSzTx/>
              <a:buFontTx/>
              <a:buNone/>
            </a:pPr>
            <a:r>
              <a:rPr lang="en-US" altLang="ja-JP" sz="1800" b="1">
                <a:solidFill>
                  <a:srgbClr val="0066FF"/>
                </a:solidFill>
              </a:rPr>
              <a:t>  &amp;</a:t>
            </a:r>
          </a:p>
          <a:p>
            <a:pPr eaLnBrk="1" hangingPunct="1">
              <a:spcBef>
                <a:spcPct val="0"/>
              </a:spcBef>
              <a:buClrTx/>
              <a:buSzTx/>
              <a:buFontTx/>
              <a:buNone/>
            </a:pPr>
            <a:r>
              <a:rPr lang="en-US" altLang="ja-JP" sz="1800" b="1">
                <a:solidFill>
                  <a:srgbClr val="0066FF"/>
                </a:solidFill>
              </a:rPr>
              <a:t>Set</a:t>
            </a:r>
          </a:p>
        </p:txBody>
      </p:sp>
      <p:sp>
        <p:nvSpPr>
          <p:cNvPr id="22583" name="Text Box 55"/>
          <p:cNvSpPr txBox="1">
            <a:spLocks noChangeArrowheads="1"/>
          </p:cNvSpPr>
          <p:nvPr/>
        </p:nvSpPr>
        <p:spPr bwMode="auto">
          <a:xfrm>
            <a:off x="3040063" y="3160713"/>
            <a:ext cx="7429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1800" b="1"/>
              <a:t>Read</a:t>
            </a:r>
          </a:p>
          <a:p>
            <a:pPr eaLnBrk="1" hangingPunct="1">
              <a:spcBef>
                <a:spcPct val="0"/>
              </a:spcBef>
              <a:buClrTx/>
              <a:buSzTx/>
              <a:buFontTx/>
              <a:buNone/>
            </a:pPr>
            <a:r>
              <a:rPr lang="en-US" altLang="ja-JP" sz="1800" b="1"/>
              <a:t>0</a:t>
            </a:r>
          </a:p>
        </p:txBody>
      </p:sp>
      <p:sp>
        <p:nvSpPr>
          <p:cNvPr id="22584" name="Text Box 56"/>
          <p:cNvSpPr txBox="1">
            <a:spLocks noChangeArrowheads="1"/>
          </p:cNvSpPr>
          <p:nvPr/>
        </p:nvSpPr>
        <p:spPr bwMode="auto">
          <a:xfrm>
            <a:off x="1166813" y="3736975"/>
            <a:ext cx="9207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1800" b="1"/>
              <a:t>Modify</a:t>
            </a:r>
          </a:p>
        </p:txBody>
      </p:sp>
      <p:sp>
        <p:nvSpPr>
          <p:cNvPr id="22585" name="Text Box 57"/>
          <p:cNvSpPr txBox="1">
            <a:spLocks noChangeArrowheads="1"/>
          </p:cNvSpPr>
          <p:nvPr/>
        </p:nvSpPr>
        <p:spPr bwMode="auto">
          <a:xfrm>
            <a:off x="3059113" y="1916113"/>
            <a:ext cx="7556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1800" b="1"/>
              <a:t>Write</a:t>
            </a:r>
          </a:p>
          <a:p>
            <a:pPr eaLnBrk="1" hangingPunct="1">
              <a:spcBef>
                <a:spcPct val="0"/>
              </a:spcBef>
              <a:buClrTx/>
              <a:buSzTx/>
              <a:buFontTx/>
              <a:buNone/>
            </a:pPr>
            <a:r>
              <a:rPr lang="en-US" altLang="ja-JP" sz="1800" b="1"/>
              <a:t>1</a:t>
            </a:r>
          </a:p>
        </p:txBody>
      </p:sp>
      <p:sp>
        <p:nvSpPr>
          <p:cNvPr id="22586" name="Text Box 58"/>
          <p:cNvSpPr txBox="1">
            <a:spLocks noChangeArrowheads="1"/>
          </p:cNvSpPr>
          <p:nvPr/>
        </p:nvSpPr>
        <p:spPr bwMode="auto">
          <a:xfrm>
            <a:off x="5724525" y="1412875"/>
            <a:ext cx="34607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1800" b="1">
                <a:solidFill>
                  <a:srgbClr val="FF3300"/>
                </a:solidFill>
              </a:rPr>
              <a:t>Bus mastership is locked</a:t>
            </a:r>
          </a:p>
          <a:p>
            <a:pPr eaLnBrk="1" hangingPunct="1">
              <a:spcBef>
                <a:spcPct val="0"/>
              </a:spcBef>
              <a:buClrTx/>
              <a:buSzTx/>
              <a:buFontTx/>
              <a:buNone/>
            </a:pPr>
            <a:r>
              <a:rPr lang="en-US" altLang="ja-JP" sz="1800" b="1">
                <a:solidFill>
                  <a:srgbClr val="FF3300"/>
                </a:solidFill>
              </a:rPr>
              <a:t>between Read/Write operation</a:t>
            </a:r>
          </a:p>
        </p:txBody>
      </p:sp>
      <p:sp>
        <p:nvSpPr>
          <p:cNvPr id="22587" name="Text Box 59"/>
          <p:cNvSpPr txBox="1">
            <a:spLocks noChangeArrowheads="1"/>
          </p:cNvSpPr>
          <p:nvPr/>
        </p:nvSpPr>
        <p:spPr bwMode="auto">
          <a:xfrm>
            <a:off x="1887538" y="4600575"/>
            <a:ext cx="311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1800" b="1"/>
              <a:t>0</a:t>
            </a:r>
          </a:p>
        </p:txBody>
      </p:sp>
      <p:pic>
        <p:nvPicPr>
          <p:cNvPr id="2" name="オーディオ 1">
            <a:hlinkClick r:id="" action="ppaction://media"/>
            <a:extLst>
              <a:ext uri="{FF2B5EF4-FFF2-40B4-BE49-F238E27FC236}">
                <a16:creationId xmlns:a16="http://schemas.microsoft.com/office/drawing/2014/main" id="{A08C8312-3825-47DD-801A-99550246FADC}"/>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21700" y="6235700"/>
            <a:ext cx="406400" cy="406400"/>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50733"/>
    </mc:Choice>
    <mc:Fallback>
      <p:transition spd="slow" advTm="507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57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257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2583"/>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2587"/>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0"/>
                                          </p:stCondLst>
                                        </p:cTn>
                                        <p:tgtEl>
                                          <p:spTgt spid="22584">
                                            <p:txEl>
                                              <p:pRg st="0" end="0"/>
                                            </p:txEl>
                                          </p:spTgt>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2567"/>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258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2572"/>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258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9" fill="hold" display="0">
                  <p:stCondLst>
                    <p:cond delay="indefinite"/>
                  </p:stCondLst>
                  <p:endCondLst>
                    <p:cond evt="onStopAudio" delay="0">
                      <p:tgtEl>
                        <p:sldTgt/>
                      </p:tgtEl>
                    </p:cond>
                  </p:endCondLst>
                </p:cTn>
                <p:tgtEl>
                  <p:spTgt spid="2"/>
                </p:tgtEl>
              </p:cMediaNode>
            </p:audio>
          </p:childTnLst>
        </p:cTn>
      </p:par>
    </p:tnLst>
    <p:bldLst>
      <p:bldP spid="22567" grpId="0"/>
      <p:bldP spid="22571" grpId="0" animBg="1"/>
      <p:bldP spid="22572" grpId="0" animBg="1"/>
      <p:bldP spid="22573" grpId="0"/>
      <p:bldP spid="22583" grpId="0"/>
      <p:bldP spid="22585" grpId="0"/>
      <p:bldP spid="22586" grpId="0"/>
      <p:bldP spid="22587" grpId="0"/>
    </p:bldLst>
  </p:timing>
  <p:extLst>
    <p:ext uri="{3A86A75C-4F4B-4683-9AE1-C65F6400EC91}">
      <p14:laserTraceLst xmlns:p14="http://schemas.microsoft.com/office/powerpoint/2010/main">
        <p14:tracePtLst>
          <p14:tracePt t="794" x="9017000" y="3748088"/>
          <p14:tracePt t="802" x="8980488" y="3748088"/>
          <p14:tracePt t="811" x="8934450" y="3748088"/>
          <p14:tracePt t="818" x="8907463" y="3748088"/>
          <p14:tracePt t="828" x="8878888" y="3748088"/>
          <p14:tracePt t="834" x="8861425" y="3748088"/>
          <p14:tracePt t="843" x="8807450" y="3730625"/>
          <p14:tracePt t="851" x="8778875" y="3730625"/>
          <p14:tracePt t="859" x="8734425" y="3721100"/>
          <p14:tracePt t="867" x="8715375" y="3702050"/>
          <p14:tracePt t="874" x="8651875" y="3665538"/>
          <p14:tracePt t="882" x="8596313" y="3657600"/>
          <p14:tracePt t="890" x="8532813" y="3648075"/>
          <p14:tracePt t="898" x="8469313" y="3611563"/>
          <p14:tracePt t="906" x="8415338" y="3584575"/>
          <p14:tracePt t="914" x="8359775" y="3548063"/>
          <p14:tracePt t="924" x="8305800" y="3538538"/>
          <p14:tracePt t="933" x="8259763" y="3502025"/>
          <p14:tracePt t="944" x="8223250" y="3475038"/>
          <p14:tracePt t="948" x="8169275" y="3446463"/>
          <p14:tracePt t="957" x="8150225" y="3419475"/>
          <p14:tracePt t="963" x="8113713" y="3392488"/>
          <p14:tracePt t="972" x="8096250" y="3375025"/>
          <p14:tracePt t="980" x="8077200" y="3355975"/>
          <p14:tracePt t="988" x="8059738" y="3319463"/>
          <p14:tracePt t="997" x="8040688" y="3302000"/>
          <p14:tracePt t="1003" x="8023225" y="3273425"/>
          <p14:tracePt t="1013" x="8023225" y="3265488"/>
          <p14:tracePt t="1019" x="8013700" y="3246438"/>
          <p14:tracePt t="1029" x="8013700" y="3236913"/>
          <p14:tracePt t="1035" x="8013700" y="3228975"/>
          <p14:tracePt t="1043" x="8013700" y="3219450"/>
          <p14:tracePt t="1050" x="8004175" y="3200400"/>
          <p14:tracePt t="1058" x="7994650" y="3192463"/>
          <p14:tracePt t="1098" x="7994650" y="3173413"/>
          <p14:tracePt t="13556" x="7994650" y="3090863"/>
          <p14:tracePt t="13563" x="7994650" y="3017838"/>
          <p14:tracePt t="13572" x="7994650" y="2954338"/>
          <p14:tracePt t="13581" x="7994650" y="2917825"/>
          <p14:tracePt t="13587" x="8004175" y="2873375"/>
          <p14:tracePt t="13596" x="8013700" y="2827338"/>
          <p14:tracePt t="13603" x="8031163" y="2800350"/>
          <p14:tracePt t="13612" x="8031163" y="2744788"/>
          <p14:tracePt t="13620" x="8031163" y="2708275"/>
          <p14:tracePt t="13630" x="8031163" y="2654300"/>
          <p14:tracePt t="13635" x="8031163" y="2608263"/>
          <p14:tracePt t="13650" x="7986713" y="2517775"/>
          <p14:tracePt t="13661" x="7967663" y="2489200"/>
          <p14:tracePt t="13666" x="7931150" y="2444750"/>
          <p14:tracePt t="13674" x="7921625" y="2398713"/>
          <p14:tracePt t="13682" x="7913688" y="2371725"/>
          <p14:tracePt t="13690" x="7867650" y="2306638"/>
          <p14:tracePt t="13698" x="7813675" y="2216150"/>
          <p14:tracePt t="13706" x="7785100" y="2152650"/>
          <p14:tracePt t="13714" x="7712075" y="2052638"/>
          <p14:tracePt t="13722" x="7658100" y="1970088"/>
          <p14:tracePt t="13730" x="7585075" y="1878013"/>
          <p14:tracePt t="13738" x="7502525" y="1778000"/>
          <p14:tracePt t="13747" x="7402513" y="1697038"/>
          <p14:tracePt t="13754" x="7302500" y="1624013"/>
          <p14:tracePt t="13762" x="7219950" y="1595438"/>
          <p14:tracePt t="13770" x="7175500" y="1558925"/>
          <p14:tracePt t="13778" x="7129463" y="1550988"/>
          <p14:tracePt t="13882" x="7119938" y="1550988"/>
          <p14:tracePt t="13907" x="7110413" y="1558925"/>
          <p14:tracePt t="13915" x="7138988" y="1604963"/>
          <p14:tracePt t="13923" x="7212013" y="1687513"/>
          <p14:tracePt t="13932" x="7275513" y="1751013"/>
          <p14:tracePt t="13939" x="7375525" y="1841500"/>
          <p14:tracePt t="13948" x="7512050" y="1951038"/>
          <p14:tracePt t="13954" x="7685088" y="2024063"/>
          <p14:tracePt t="13962" x="7904163" y="2106613"/>
          <p14:tracePt t="13970" x="8067675" y="2189163"/>
          <p14:tracePt t="13978" x="8313738" y="2252663"/>
          <p14:tracePt t="13987" x="8505825" y="2316163"/>
          <p14:tracePt t="13994" x="8688388" y="2335213"/>
          <p14:tracePt t="14003" x="8834438" y="2352675"/>
          <p14:tracePt t="14010" x="8934450" y="2379663"/>
          <p14:tracePt t="14018" x="8988425" y="2389188"/>
          <p14:tracePt t="14027" x="9043988" y="2389188"/>
          <p14:tracePt t="14034" x="9107488" y="2398713"/>
          <p14:tracePt t="20970" x="9007475" y="1112838"/>
          <p14:tracePt t="20981" x="8961438" y="1066800"/>
          <p14:tracePt t="20988" x="8878888" y="1012825"/>
          <p14:tracePt t="21000" x="8824913" y="957263"/>
          <p14:tracePt t="21002" x="8778875" y="911225"/>
          <p14:tracePt t="21014" x="8715375" y="874713"/>
          <p14:tracePt t="21018" x="8678863" y="839788"/>
          <p14:tracePt t="21028" x="8651875" y="820738"/>
          <p14:tracePt t="21034" x="8596313" y="784225"/>
          <p14:tracePt t="21043" x="8578850" y="774700"/>
          <p14:tracePt t="21050" x="8542338" y="747713"/>
          <p14:tracePt t="21060" x="8496300" y="720725"/>
          <p14:tracePt t="21066" x="8415338" y="665163"/>
          <p14:tracePt t="21075" x="8359775" y="657225"/>
          <p14:tracePt t="21082" x="8259763" y="584200"/>
          <p14:tracePt t="21091" x="8159750" y="538163"/>
          <p14:tracePt t="21099" x="8031163" y="511175"/>
          <p14:tracePt t="21107" x="7931150" y="474663"/>
          <p14:tracePt t="21114" x="7821613" y="474663"/>
          <p14:tracePt t="21122" x="7740650" y="446088"/>
          <p14:tracePt t="21130" x="7631113" y="401638"/>
          <p14:tracePt t="21138" x="7531100" y="392113"/>
          <p14:tracePt t="21146" x="7502525" y="382588"/>
          <p14:tracePt t="21154" x="7475538" y="365125"/>
          <p14:tracePt t="21162" x="7439025" y="346075"/>
          <p14:tracePt t="21188" x="7429500" y="338138"/>
          <p14:tracePt t="21420" x="7429500" y="346075"/>
          <p14:tracePt t="21436" x="7429500" y="355600"/>
          <p14:tracePt t="21444" x="7421563" y="374650"/>
          <p14:tracePt t="21454" x="7392988" y="392113"/>
          <p14:tracePt t="21459" x="7375525" y="411163"/>
          <p14:tracePt t="21466" x="7366000" y="428625"/>
          <p14:tracePt t="21476" x="7348538" y="428625"/>
          <p14:tracePt t="21482" x="7348538" y="438150"/>
          <p14:tracePt t="21490" x="7329488" y="446088"/>
          <p14:tracePt t="21498" x="7319963" y="446088"/>
          <p14:tracePt t="21506" x="7302500" y="455613"/>
          <p14:tracePt t="21531" x="7292975" y="455613"/>
          <p14:tracePt t="21539" x="7283450" y="465138"/>
          <p14:tracePt t="21586" x="7275513" y="474663"/>
          <p14:tracePt t="21604" x="7265988" y="474663"/>
          <p14:tracePt t="21614" x="7248525" y="474663"/>
          <p14:tracePt t="21621" x="7239000" y="474663"/>
          <p14:tracePt t="24960" x="7502525" y="711200"/>
          <p14:tracePt t="24964" x="7631113" y="803275"/>
          <p14:tracePt t="24971" x="7840663" y="920750"/>
          <p14:tracePt t="24979" x="8013700" y="1020763"/>
          <p14:tracePt t="24986" x="8169275" y="1093788"/>
          <p14:tracePt t="24994" x="8286750" y="1166813"/>
          <p14:tracePt t="25003" x="8415338" y="1239838"/>
          <p14:tracePt t="25011" x="8532813" y="1303338"/>
          <p14:tracePt t="25019" x="8632825" y="1331913"/>
          <p14:tracePt t="25028" x="8742363" y="1376363"/>
          <p14:tracePt t="25036" x="8824913" y="1395413"/>
          <p14:tracePt t="25045" x="8888413" y="1441450"/>
          <p14:tracePt t="25052" x="8970963" y="1458913"/>
          <p14:tracePt t="25062" x="9043988" y="1504950"/>
          <p14:tracePt t="25067" x="9053513" y="1514475"/>
          <p14:tracePt t="25078" x="9080500" y="1522413"/>
          <p14:tracePt t="40523" x="9097963" y="2325688"/>
          <p14:tracePt t="40531" x="9061450" y="2298700"/>
          <p14:tracePt t="40539" x="9024938" y="2262188"/>
          <p14:tracePt t="40546" x="8980488" y="2216150"/>
          <p14:tracePt t="40554" x="8924925" y="2179638"/>
          <p14:tracePt t="40564" x="8897938" y="2143125"/>
          <p14:tracePt t="40570" x="8878888" y="2133600"/>
          <p14:tracePt t="40579" x="8834438" y="2106613"/>
          <p14:tracePt t="40586" x="8824913" y="2097088"/>
          <p14:tracePt t="40602" x="8815388" y="2089150"/>
          <p14:tracePt t="40618" x="8807450" y="2079625"/>
          <p14:tracePt t="40634" x="8788400" y="2052638"/>
          <p14:tracePt t="40642" x="8778875" y="2033588"/>
          <p14:tracePt t="40650" x="8751888" y="2006600"/>
          <p14:tracePt t="40659" x="8724900" y="1970088"/>
          <p14:tracePt t="40666" x="8651875" y="1906588"/>
          <p14:tracePt t="40674" x="8605838" y="1870075"/>
          <p14:tracePt t="40682" x="8523288" y="1814513"/>
          <p14:tracePt t="40691" x="8442325" y="1787525"/>
          <p14:tracePt t="40698" x="8378825" y="1751013"/>
          <p14:tracePt t="40708" x="8332788" y="1697038"/>
          <p14:tracePt t="40714" x="8250238" y="1641475"/>
          <p14:tracePt t="40723" x="8169275" y="1604963"/>
          <p14:tracePt t="40732" x="8123238" y="1577975"/>
          <p14:tracePt t="40738" x="8096250" y="1558925"/>
          <p14:tracePt t="40747" x="8023225" y="1522413"/>
          <p14:tracePt t="40756" x="7986713" y="1504950"/>
          <p14:tracePt t="40766" x="7977188" y="1495425"/>
          <p14:tracePt t="40771" x="7940675" y="1468438"/>
          <p14:tracePt t="40781" x="7921625" y="1449388"/>
          <p14:tracePt t="40786" x="7904163" y="1422400"/>
          <p14:tracePt t="40794" x="7885113" y="1404938"/>
          <p14:tracePt t="40804" x="7821613" y="1368425"/>
          <p14:tracePt t="40810" x="7804150" y="1349375"/>
          <p14:tracePt t="40818" x="7758113" y="1322388"/>
          <p14:tracePt t="40826" x="7731125" y="1285875"/>
          <p14:tracePt t="40834" x="7694613" y="1268413"/>
          <p14:tracePt t="40842" x="7648575" y="1231900"/>
          <p14:tracePt t="40850" x="7585075" y="1176338"/>
          <p14:tracePt t="40858" x="7521575" y="1158875"/>
          <p14:tracePt t="40867" x="7494588" y="1122363"/>
          <p14:tracePt t="40875" x="7429500" y="1076325"/>
          <p14:tracePt t="40895" x="7366000" y="1039813"/>
          <p14:tracePt t="40901" x="7348538" y="1020763"/>
          <p14:tracePt t="40911" x="7312025" y="993775"/>
          <p14:tracePt t="40915" x="7292975" y="966788"/>
          <p14:tracePt t="40923" x="7275513" y="947738"/>
          <p14:tracePt t="40931" x="7265988" y="930275"/>
          <p14:tracePt t="40939" x="7256463" y="911225"/>
          <p14:tracePt t="40947" x="7248525" y="893763"/>
          <p14:tracePt t="40955" x="7229475" y="874713"/>
          <p14:tracePt t="40970" x="7219950" y="857250"/>
          <p14:tracePt t="40978" x="7219950" y="847725"/>
          <p14:tracePt t="40994" x="7219950" y="839788"/>
          <p14:tracePt t="41031" x="7212013" y="830263"/>
          <p14:tracePt t="41059" x="7202488" y="820738"/>
          <p14:tracePt t="41075" x="7202488" y="811213"/>
          <p14:tracePt t="41082" x="7202488" y="803275"/>
          <p14:tracePt t="41090" x="7202488" y="793750"/>
          <p14:tracePt t="41098" x="7202488" y="766763"/>
          <p14:tracePt t="41108" x="7202488" y="757238"/>
          <p14:tracePt t="41114" x="7202488" y="747713"/>
          <p14:tracePt t="41130" x="7202488" y="720725"/>
          <p14:tracePt t="41138" x="7202488" y="711200"/>
          <p14:tracePt t="41146" x="7202488" y="701675"/>
          <p14:tracePt t="41154" x="7192963" y="693738"/>
          <p14:tracePt t="41243" x="7183438" y="684213"/>
          <p14:tracePt t="41266" x="7183438" y="674688"/>
          <p14:tracePt t="41274" x="7175500" y="674688"/>
          <p14:tracePt t="41282" x="7175500" y="665163"/>
          <p14:tracePt t="41291" x="7175500" y="647700"/>
          <p14:tracePt t="41308" x="7156450" y="638175"/>
          <p14:tracePt t="41315" x="7146925" y="628650"/>
          <p14:tracePt t="43107" x="7119938" y="701675"/>
          <p14:tracePt t="43114" x="7146925" y="747713"/>
          <p14:tracePt t="43123" x="7175500" y="811213"/>
          <p14:tracePt t="43130" x="7212013" y="857250"/>
          <p14:tracePt t="43138" x="7229475" y="884238"/>
          <p14:tracePt t="43147" x="7275513" y="930275"/>
          <p14:tracePt t="43155" x="7302500" y="993775"/>
          <p14:tracePt t="43163" x="7348538" y="1030288"/>
          <p14:tracePt t="43171" x="7412038" y="1085850"/>
          <p14:tracePt t="43179" x="7512050" y="1139825"/>
          <p14:tracePt t="43186" x="7612063" y="1195388"/>
          <p14:tracePt t="43194" x="7694613" y="1239838"/>
          <p14:tracePt t="43202" x="7821613" y="1295400"/>
          <p14:tracePt t="43210" x="7885113" y="1322388"/>
          <p14:tracePt t="43218" x="7950200" y="1358900"/>
          <p14:tracePt t="43226" x="7994650" y="1368425"/>
          <p14:tracePt t="43235" x="8059738" y="1404938"/>
          <p14:tracePt t="43242" x="8113713" y="1422400"/>
          <p14:tracePt t="43251" x="8132763" y="1431925"/>
          <p14:tracePt t="43259" x="8177213" y="1458913"/>
          <p14:tracePt t="43268" x="8240713" y="1477963"/>
          <p14:tracePt t="43277" x="8269288" y="1485900"/>
          <p14:tracePt t="43287" x="8323263" y="1522413"/>
          <p14:tracePt t="43294" x="8342313" y="1531938"/>
          <p14:tracePt t="43300" x="8378825" y="1541463"/>
          <p14:tracePt t="43311" x="8432800" y="1577975"/>
          <p14:tracePt t="43315" x="8496300" y="1595438"/>
          <p14:tracePt t="43326" x="8578850" y="1641475"/>
          <p14:tracePt t="43331" x="8678863" y="1697038"/>
          <p14:tracePt t="43339" x="8724900" y="1724025"/>
          <p14:tracePt t="43347" x="8788400" y="1760538"/>
          <p14:tracePt t="43355" x="8815388" y="1778000"/>
          <p14:tracePt t="43363" x="8878888" y="1814513"/>
          <p14:tracePt t="43371" x="8897938" y="1824038"/>
          <p14:tracePt t="43379" x="8897938" y="1833563"/>
          <p14:tracePt t="43387" x="8915400" y="1841500"/>
          <p14:tracePt t="43395" x="8934450" y="1860550"/>
          <p14:tracePt t="43411" x="8943975" y="1870075"/>
          <p14:tracePt t="43471" x="8943975" y="1878013"/>
          <p14:tracePt t="43475" x="8951913" y="1878013"/>
          <p14:tracePt t="43494" x="8951913" y="1887538"/>
          <p14:tracePt t="43500" x="8970963" y="1906588"/>
          <p14:tracePt t="43516" x="8980488" y="1914525"/>
          <p14:tracePt t="43540" x="8980488" y="1933575"/>
          <p14:tracePt t="43548" x="8980488" y="1943100"/>
          <p14:tracePt t="43556" x="8980488" y="1951038"/>
          <p14:tracePt t="43571" x="8980488" y="1979613"/>
          <p14:tracePt t="43579" x="8951913" y="2016125"/>
          <p14:tracePt t="43587" x="8870950" y="2070100"/>
          <p14:tracePt t="43595" x="8807450" y="2125663"/>
          <p14:tracePt t="43603" x="8734425" y="2143125"/>
          <p14:tracePt t="43611" x="8651875" y="2189163"/>
          <p14:tracePt t="43619" x="8569325" y="2243138"/>
          <p14:tracePt t="43627" x="8432800" y="2289175"/>
          <p14:tracePt t="43637" x="8342313" y="2325688"/>
          <p14:tracePt t="43642" x="8186738" y="2389188"/>
          <p14:tracePt t="43650" x="7967663" y="2471738"/>
          <p14:tracePt t="43658" x="7631113" y="2581275"/>
          <p14:tracePt t="43669" x="7265988" y="2644775"/>
          <p14:tracePt t="43676" x="6727825" y="2717800"/>
          <p14:tracePt t="43682" x="6272213" y="2763838"/>
          <p14:tracePt t="43691" x="5797550" y="2854325"/>
          <p14:tracePt t="43698" x="5268913" y="2881313"/>
          <p14:tracePt t="43709" x="4803775" y="2946400"/>
          <p14:tracePt t="43714" x="4394200" y="2946400"/>
          <p14:tracePt t="43724" x="4084638" y="2990850"/>
          <p14:tracePt t="43730" x="3865563" y="3036888"/>
          <p14:tracePt t="43743" x="3683000" y="3073400"/>
          <p14:tracePt t="43748" x="3563938" y="3109913"/>
          <p14:tracePt t="43757" x="3473450" y="3109913"/>
          <p14:tracePt t="43764" x="3390900" y="3127375"/>
          <p14:tracePt t="43772" x="3317875" y="3136900"/>
          <p14:tracePt t="43779" x="3290888" y="3155950"/>
          <p14:tracePt t="43787" x="3244850" y="3173413"/>
          <p14:tracePt t="43795" x="3200400" y="3182938"/>
          <p14:tracePt t="43803" x="3171825" y="3209925"/>
          <p14:tracePt t="43811" x="3154363" y="3219450"/>
          <p14:tracePt t="43818" x="3136900" y="3236913"/>
          <p14:tracePt t="43827" x="3108325" y="3246438"/>
          <p14:tracePt t="43834" x="3090863" y="3273425"/>
          <p14:tracePt t="43842" x="3054350" y="3292475"/>
          <p14:tracePt t="43850" x="3035300" y="3309938"/>
          <p14:tracePt t="43860" x="2998788" y="3328988"/>
          <p14:tracePt t="43868" x="2990850" y="3338513"/>
          <p14:tracePt t="43879" x="2954338" y="3382963"/>
          <p14:tracePt t="43884" x="2954338" y="3411538"/>
          <p14:tracePt t="43897" x="2935288" y="3429000"/>
          <p14:tracePt t="43910" x="2871788" y="3529013"/>
          <p14:tracePt t="43916" x="2844800" y="3565525"/>
          <p14:tracePt t="43926" x="2835275" y="3592513"/>
          <p14:tracePt t="43932" x="2835275" y="3621088"/>
          <p14:tracePt t="43942" x="2789238" y="3665538"/>
          <p14:tracePt t="43947" x="2781300" y="3684588"/>
          <p14:tracePt t="43957" x="2771775" y="3721100"/>
          <p14:tracePt t="43964" x="2735263" y="3767138"/>
          <p14:tracePt t="43972" x="2708275" y="3811588"/>
          <p14:tracePt t="43980" x="2698750" y="3830638"/>
          <p14:tracePt t="43986" x="2671763" y="3857625"/>
          <p14:tracePt t="43994" x="2652713" y="3903663"/>
          <p14:tracePt t="44002" x="2625725" y="3921125"/>
          <p14:tracePt t="44010" x="2606675" y="3957638"/>
          <p14:tracePt t="44018" x="2598738" y="3957638"/>
          <p14:tracePt t="44026" x="2562225" y="3994150"/>
          <p14:tracePt t="44042" x="2552700" y="4021138"/>
          <p14:tracePt t="44051" x="2533650" y="4049713"/>
          <p14:tracePt t="44058" x="2525713" y="4076700"/>
          <p14:tracePt t="44066" x="2516188" y="4103688"/>
          <p14:tracePt t="44074" x="2506663" y="4149725"/>
          <p14:tracePt t="44082" x="2462213" y="4213225"/>
          <p14:tracePt t="44091" x="2462213" y="4240213"/>
          <p14:tracePt t="44098" x="2452688" y="4286250"/>
          <p14:tracePt t="44107" x="2443163" y="4313238"/>
          <p14:tracePt t="44114" x="2406650" y="4359275"/>
          <p14:tracePt t="44123" x="2343150" y="4395788"/>
          <p14:tracePt t="44130" x="2251075" y="4449763"/>
          <p14:tracePt t="44139" x="2251075" y="4495800"/>
          <p14:tracePt t="44147" x="2224088" y="4522788"/>
          <p14:tracePt t="44155" x="2224088" y="4541838"/>
          <p14:tracePt t="44162" x="2224088" y="4551363"/>
          <p14:tracePt t="44170" x="2214563" y="4578350"/>
          <p14:tracePt t="44178" x="2214563" y="4595813"/>
          <p14:tracePt t="44186" x="2206625" y="4614863"/>
          <p14:tracePt t="44195" x="2206625" y="4632325"/>
          <p14:tracePt t="44204" x="2197100" y="4641850"/>
          <p14:tracePt t="44210" x="2197100" y="4651375"/>
          <p14:tracePt t="44219" x="2197100" y="4660900"/>
          <p14:tracePt t="44226" x="2197100" y="4668838"/>
          <p14:tracePt t="44234" x="2187575" y="4678363"/>
          <p14:tracePt t="44242" x="2179638" y="4687888"/>
          <p14:tracePt t="44301" x="2170113" y="4697413"/>
          <p14:tracePt t="44325" x="2160588" y="4697413"/>
          <p14:tracePt t="44492" x="2143125" y="4697413"/>
          <p14:tracePt t="44500" x="2133600" y="4641850"/>
          <p14:tracePt t="44509" x="2124075" y="4568825"/>
          <p14:tracePt t="44516" x="2078038" y="4449763"/>
          <p14:tracePt t="44527" x="2078038" y="4376738"/>
          <p14:tracePt t="44531" x="2078038" y="4322763"/>
          <p14:tracePt t="44539" x="2060575" y="4249738"/>
          <p14:tracePt t="44547" x="2060575" y="4186238"/>
          <p14:tracePt t="44555" x="2051050" y="4130675"/>
          <p14:tracePt t="44564" x="2051050" y="4086225"/>
          <p14:tracePt t="44570" x="2051050" y="4049713"/>
          <p14:tracePt t="44578" x="2051050" y="4030663"/>
          <p14:tracePt t="44586" x="2051050" y="4003675"/>
          <p14:tracePt t="44594" x="2051050" y="3994150"/>
          <p14:tracePt t="44602" x="2051050" y="3976688"/>
          <p14:tracePt t="44610" x="2060575" y="3948113"/>
          <p14:tracePt t="44619" x="2070100" y="3940175"/>
          <p14:tracePt t="44626" x="2097088" y="3911600"/>
          <p14:tracePt t="44634" x="2143125" y="3884613"/>
          <p14:tracePt t="44642" x="2179638" y="3857625"/>
          <p14:tracePt t="44651" x="2224088" y="3830638"/>
          <p14:tracePt t="44658" x="2306638" y="3775075"/>
          <p14:tracePt t="44666" x="2379663" y="3757613"/>
          <p14:tracePt t="44675" x="2498725" y="3694113"/>
          <p14:tracePt t="44684" x="2598738" y="3638550"/>
          <p14:tracePt t="44693" x="2698750" y="3611563"/>
          <p14:tracePt t="44700" x="2725738" y="3592513"/>
          <p14:tracePt t="44712" x="2752725" y="3592513"/>
          <p14:tracePt t="44714" x="2762250" y="3584575"/>
          <p14:tracePt t="44842" x="2762250" y="3592513"/>
          <p14:tracePt t="44850" x="2762250" y="3611563"/>
          <p14:tracePt t="44858" x="2735263" y="3648075"/>
          <p14:tracePt t="44867" x="2679700" y="3684588"/>
          <p14:tracePt t="44875" x="2635250" y="3721100"/>
          <p14:tracePt t="44883" x="2552700" y="3775075"/>
          <p14:tracePt t="44893" x="2489200" y="3811588"/>
          <p14:tracePt t="44909" x="2389188" y="3894138"/>
          <p14:tracePt t="44914" x="2306638" y="3948113"/>
          <p14:tracePt t="44924" x="2233613" y="3994150"/>
          <p14:tracePt t="44932" x="2160588" y="4030663"/>
          <p14:tracePt t="44944" x="2078038" y="4086225"/>
          <p14:tracePt t="44949" x="2005013" y="4113213"/>
          <p14:tracePt t="44956" x="1941513" y="4167188"/>
          <p14:tracePt t="44965" x="1895475" y="4186238"/>
          <p14:tracePt t="44971" x="1831975" y="4222750"/>
          <p14:tracePt t="44979" x="1787525" y="4249738"/>
          <p14:tracePt t="44987" x="1751013" y="4276725"/>
          <p14:tracePt t="44994" x="1741488" y="4276725"/>
          <p14:tracePt t="45010" x="1722438" y="4276725"/>
          <p14:tracePt t="45116" x="1714500" y="4268788"/>
          <p14:tracePt t="45126" x="1722438" y="4167188"/>
          <p14:tracePt t="45132" x="1787525" y="4067175"/>
          <p14:tracePt t="45141" x="1841500" y="3948113"/>
          <p14:tracePt t="45147" x="1914525" y="3840163"/>
          <p14:tracePt t="45157" x="1987550" y="3748088"/>
          <p14:tracePt t="45162" x="2060575" y="3648075"/>
          <p14:tracePt t="45172" x="2124075" y="3584575"/>
          <p14:tracePt t="45178" x="2187575" y="3529013"/>
          <p14:tracePt t="45187" x="2224088" y="3502025"/>
          <p14:tracePt t="45194" x="2251075" y="3492500"/>
          <p14:tracePt t="45202" x="2279650" y="3492500"/>
          <p14:tracePt t="45210" x="2287588" y="3492500"/>
          <p14:tracePt t="45326" x="2297113" y="3511550"/>
          <p14:tracePt t="45332" x="2297113" y="3565525"/>
          <p14:tracePt t="45343" x="2297113" y="3638550"/>
          <p14:tracePt t="45346" x="2279650" y="3748088"/>
          <p14:tracePt t="45355" x="2270125" y="3848100"/>
          <p14:tracePt t="45362" x="2251075" y="3940175"/>
          <p14:tracePt t="45373" x="2214563" y="4040188"/>
          <p14:tracePt t="45378" x="2197100" y="4113213"/>
          <p14:tracePt t="45388" x="2160588" y="4195763"/>
          <p14:tracePt t="45394" x="2151063" y="4222750"/>
          <p14:tracePt t="45402" x="2133600" y="4268788"/>
          <p14:tracePt t="45410" x="2133600" y="4276725"/>
          <p14:tracePt t="45418" x="2106613" y="4286250"/>
          <p14:tracePt t="45426" x="2087563" y="4295775"/>
          <p14:tracePt t="45475" x="2078038" y="4295775"/>
          <p14:tracePt t="45490" x="2070100" y="4295775"/>
          <p14:tracePt t="45498" x="2060575" y="4295775"/>
          <p14:tracePt t="45578" x="2060575" y="4203700"/>
          <p14:tracePt t="45589" x="2060575" y="4130675"/>
          <p14:tracePt t="45594" x="2060575" y="4057650"/>
          <p14:tracePt t="45602" x="2060575" y="3948113"/>
          <p14:tracePt t="45610" x="2060575" y="3857625"/>
          <p14:tracePt t="45618" x="2106613" y="3757613"/>
          <p14:tracePt t="45626" x="2214563" y="3638550"/>
          <p14:tracePt t="45634" x="2279650" y="3575050"/>
          <p14:tracePt t="45642" x="2397125" y="3482975"/>
          <p14:tracePt t="45650" x="2479675" y="3438525"/>
          <p14:tracePt t="45658" x="2570163" y="3429000"/>
          <p14:tracePt t="45666" x="2652713" y="3419475"/>
          <p14:tracePt t="45676" x="2708275" y="3419475"/>
          <p14:tracePt t="45684" x="2798763" y="3419475"/>
          <p14:tracePt t="45695" x="2825750" y="3419475"/>
          <p14:tracePt t="45698" x="2889250" y="3438525"/>
          <p14:tracePt t="45711" x="2917825" y="3475038"/>
          <p14:tracePt t="45714" x="2935288" y="3502025"/>
          <p14:tracePt t="45724" x="2954338" y="3548063"/>
          <p14:tracePt t="45730" x="2954338" y="3584575"/>
          <p14:tracePt t="45740" x="2954338" y="3621088"/>
          <p14:tracePt t="45746" x="2954338" y="3657600"/>
          <p14:tracePt t="45754" x="2954338" y="3702050"/>
          <p14:tracePt t="45762" x="2954338" y="3738563"/>
          <p14:tracePt t="45771" x="2954338" y="3794125"/>
          <p14:tracePt t="45778" x="2944813" y="3867150"/>
          <p14:tracePt t="45786" x="2908300" y="3930650"/>
          <p14:tracePt t="45795" x="2881313" y="4013200"/>
          <p14:tracePt t="45802" x="2825750" y="4076700"/>
          <p14:tracePt t="45812" x="2798763" y="4113213"/>
          <p14:tracePt t="45819" x="2762250" y="4140200"/>
          <p14:tracePt t="45829" x="2716213" y="4176713"/>
          <p14:tracePt t="45834" x="2652713" y="4213225"/>
          <p14:tracePt t="45842" x="2606675" y="4268788"/>
          <p14:tracePt t="45850" x="2543175" y="4303713"/>
          <p14:tracePt t="45858" x="2462213" y="4332288"/>
          <p14:tracePt t="45866" x="2360613" y="4368800"/>
          <p14:tracePt t="45876" x="2270125" y="4386263"/>
          <p14:tracePt t="45884" x="2143125" y="4395788"/>
          <p14:tracePt t="45895" x="2051050" y="4395788"/>
          <p14:tracePt t="45898" x="1924050" y="4395788"/>
          <p14:tracePt t="45910" x="1795463" y="4395788"/>
          <p14:tracePt t="45916" x="1685925" y="4395788"/>
          <p14:tracePt t="45927" x="1549400" y="4368800"/>
          <p14:tracePt t="45932" x="1403350" y="4303713"/>
          <p14:tracePt t="45944" x="1285875" y="4259263"/>
          <p14:tracePt t="45947" x="1203325" y="4203700"/>
          <p14:tracePt t="45960" x="1176338" y="4176713"/>
          <p14:tracePt t="45963" x="1149350" y="4159250"/>
          <p14:tracePt t="45976" x="1130300" y="4113213"/>
          <p14:tracePt t="45979" x="1130300" y="4067175"/>
          <p14:tracePt t="45988" x="1130300" y="4003675"/>
          <p14:tracePt t="45994" x="1130300" y="3930650"/>
          <p14:tracePt t="46002" x="1130300" y="3840163"/>
          <p14:tracePt t="46010" x="1166813" y="3721100"/>
          <p14:tracePt t="46018" x="1249363" y="3621088"/>
          <p14:tracePt t="46026" x="1358900" y="3519488"/>
          <p14:tracePt t="46034" x="1458913" y="3446463"/>
          <p14:tracePt t="46042" x="1522413" y="3365500"/>
          <p14:tracePt t="46050" x="1576388" y="3328988"/>
          <p14:tracePt t="46058" x="1668463" y="3282950"/>
          <p14:tracePt t="46066" x="1751013" y="3255963"/>
          <p14:tracePt t="46075" x="1841500" y="3228975"/>
          <p14:tracePt t="46083" x="1924050" y="3228975"/>
          <p14:tracePt t="46090" x="1978025" y="3228975"/>
          <p14:tracePt t="46098" x="2033588" y="3228975"/>
          <p14:tracePt t="46107" x="2087563" y="3228975"/>
          <p14:tracePt t="46115" x="2143125" y="3228975"/>
          <p14:tracePt t="46126" x="2187575" y="3228975"/>
          <p14:tracePt t="46130" x="2233613" y="3246438"/>
          <p14:tracePt t="46142" x="2279650" y="3273425"/>
          <p14:tracePt t="46146" x="2324100" y="3328988"/>
          <p14:tracePt t="46155" x="2352675" y="3392488"/>
          <p14:tracePt t="46162" x="2352675" y="3419475"/>
          <p14:tracePt t="46171" x="2352675" y="3482975"/>
          <p14:tracePt t="46179" x="2379663" y="3548063"/>
          <p14:tracePt t="46187" x="2379663" y="3602038"/>
          <p14:tracePt t="46195" x="2379663" y="3684588"/>
          <p14:tracePt t="46202" x="2379663" y="3738563"/>
          <p14:tracePt t="46211" x="2379663" y="3830638"/>
          <p14:tracePt t="46218" x="2379663" y="3903663"/>
          <p14:tracePt t="46226" x="2343150" y="3967163"/>
          <p14:tracePt t="46234" x="2324100" y="3984625"/>
          <p14:tracePt t="46242" x="2316163" y="4040188"/>
          <p14:tracePt t="46250" x="2297113" y="4076700"/>
          <p14:tracePt t="46258" x="2279650" y="4103688"/>
          <p14:tracePt t="46266" x="2279650" y="4113213"/>
          <p14:tracePt t="46283" x="2270125" y="4122738"/>
          <p14:tracePt t="46355" x="2260600" y="4130675"/>
          <p14:tracePt t="46634" x="2270125" y="4130675"/>
          <p14:tracePt t="46642" x="2297113" y="4140200"/>
          <p14:tracePt t="46651" x="2370138" y="4140200"/>
          <p14:tracePt t="46658" x="2479675" y="4140200"/>
          <p14:tracePt t="46667" x="2625725" y="4140200"/>
          <p14:tracePt t="46675" x="2781300" y="4140200"/>
          <p14:tracePt t="46683" x="2981325" y="4140200"/>
          <p14:tracePt t="46690" x="3254375" y="4140200"/>
          <p14:tracePt t="46698" x="3556000" y="4140200"/>
          <p14:tracePt t="46707" x="3702050" y="4149725"/>
          <p14:tracePt t="46714" x="3948113" y="4094163"/>
          <p14:tracePt t="46723" x="4175125" y="4021138"/>
          <p14:tracePt t="46730" x="4357688" y="3976688"/>
          <p14:tracePt t="46739" x="4549775" y="3911600"/>
          <p14:tracePt t="46746" x="4695825" y="3867150"/>
          <p14:tracePt t="46754" x="4813300" y="3840163"/>
          <p14:tracePt t="46762" x="4922838" y="3821113"/>
          <p14:tracePt t="46770" x="5005388" y="3784600"/>
          <p14:tracePt t="46779" x="5059363" y="3775075"/>
          <p14:tracePt t="46787" x="5122863" y="3757613"/>
          <p14:tracePt t="46794" x="5159375" y="3757613"/>
          <p14:tracePt t="46803" x="5205413" y="3738563"/>
          <p14:tracePt t="46811" x="5260975" y="3738563"/>
          <p14:tracePt t="46819" x="5324475" y="3730625"/>
          <p14:tracePt t="46828" x="5378450" y="3730625"/>
          <p14:tracePt t="46835" x="5451475" y="3711575"/>
          <p14:tracePt t="46843" x="5524500" y="3711575"/>
          <p14:tracePt t="46850" x="5634038" y="3711575"/>
          <p14:tracePt t="46859" x="5753100" y="3711575"/>
          <p14:tracePt t="46866" x="5880100" y="3711575"/>
          <p14:tracePt t="46874" x="5972175" y="3711575"/>
          <p14:tracePt t="46882" x="6099175" y="3738563"/>
          <p14:tracePt t="46890" x="6208713" y="3738563"/>
          <p14:tracePt t="46909" x="6573838" y="3738563"/>
          <p14:tracePt t="46914" x="6737350" y="3738563"/>
          <p14:tracePt t="46923" x="6910388" y="3738563"/>
          <p14:tracePt t="46930" x="7092950" y="3738563"/>
          <p14:tracePt t="46938" x="7256463" y="3738563"/>
          <p14:tracePt t="46946" x="7421563" y="3738563"/>
          <p14:tracePt t="46954" x="7567613" y="3738563"/>
          <p14:tracePt t="46962" x="7731125" y="3738563"/>
          <p14:tracePt t="46970" x="7894638" y="3738563"/>
          <p14:tracePt t="46979" x="8077200" y="3748088"/>
          <p14:tracePt t="46987" x="8169275" y="3767138"/>
          <p14:tracePt t="46994" x="8305800" y="3821113"/>
          <p14:tracePt t="47002" x="8432800" y="3848100"/>
          <p14:tracePt t="47011" x="8532813" y="3894138"/>
          <p14:tracePt t="47018" x="8678863" y="3957638"/>
          <p14:tracePt t="47027" x="8778875" y="3984625"/>
          <p14:tracePt t="47036" x="8870950" y="4021138"/>
          <p14:tracePt t="47044" x="9007475" y="4049713"/>
          <p14:tracePt t="47052" x="9117013" y="4094163"/>
        </p14:tracePtLst>
      </p14:laserTraceLst>
    </p:ext>
  </p:extLs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684213" y="269875"/>
            <a:ext cx="7772400" cy="1143000"/>
          </a:xfrm>
        </p:spPr>
        <p:txBody>
          <a:bodyPr/>
          <a:lstStyle/>
          <a:p>
            <a:pPr eaLnBrk="1" hangingPunct="1"/>
            <a:r>
              <a:rPr lang="en-US" altLang="ja-JP"/>
              <a:t>Snoop</a:t>
            </a:r>
            <a:r>
              <a:rPr lang="ja-JP" altLang="en-US"/>
              <a:t>　</a:t>
            </a:r>
            <a:r>
              <a:rPr lang="en-US" altLang="ja-JP"/>
              <a:t>Cache and Synchronization</a:t>
            </a:r>
          </a:p>
        </p:txBody>
      </p:sp>
      <p:sp>
        <p:nvSpPr>
          <p:cNvPr id="27651" name="Oval 3"/>
          <p:cNvSpPr>
            <a:spLocks noChangeArrowheads="1"/>
          </p:cNvSpPr>
          <p:nvPr/>
        </p:nvSpPr>
        <p:spPr bwMode="auto">
          <a:xfrm>
            <a:off x="1981200" y="4876800"/>
            <a:ext cx="685800" cy="685800"/>
          </a:xfrm>
          <a:prstGeom prst="ellipse">
            <a:avLst/>
          </a:prstGeom>
          <a:solidFill>
            <a:srgbClr val="FFFF66"/>
          </a:solidFill>
          <a:ln w="9525">
            <a:solidFill>
              <a:schemeClr val="tx1"/>
            </a:solidFill>
            <a:round/>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r>
              <a:rPr lang="en-US" altLang="ja-JP" sz="1800">
                <a:latin typeface="Times New Roman" panose="02020603050405020304" pitchFamily="18" charset="0"/>
              </a:rPr>
              <a:t>PU</a:t>
            </a:r>
          </a:p>
        </p:txBody>
      </p:sp>
      <p:sp>
        <p:nvSpPr>
          <p:cNvPr id="27652" name="Rectangle 4"/>
          <p:cNvSpPr>
            <a:spLocks noChangeArrowheads="1"/>
          </p:cNvSpPr>
          <p:nvPr/>
        </p:nvSpPr>
        <p:spPr bwMode="auto">
          <a:xfrm>
            <a:off x="1981200" y="3429000"/>
            <a:ext cx="762000" cy="990600"/>
          </a:xfrm>
          <a:prstGeom prst="rect">
            <a:avLst/>
          </a:prstGeom>
          <a:solidFill>
            <a:srgbClr val="CCFFFF"/>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endParaRPr lang="ja-JP" altLang="ja-JP" sz="1800">
              <a:latin typeface="Times New Roman" panose="02020603050405020304" pitchFamily="18" charset="0"/>
            </a:endParaRPr>
          </a:p>
        </p:txBody>
      </p:sp>
      <p:sp>
        <p:nvSpPr>
          <p:cNvPr id="27653" name="Line 5"/>
          <p:cNvSpPr>
            <a:spLocks noChangeShapeType="1"/>
          </p:cNvSpPr>
          <p:nvPr/>
        </p:nvSpPr>
        <p:spPr bwMode="auto">
          <a:xfrm>
            <a:off x="2362200" y="4419600"/>
            <a:ext cx="0" cy="457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7654" name="Line 6"/>
          <p:cNvSpPr>
            <a:spLocks noChangeShapeType="1"/>
          </p:cNvSpPr>
          <p:nvPr/>
        </p:nvSpPr>
        <p:spPr bwMode="auto">
          <a:xfrm>
            <a:off x="2362200" y="3048000"/>
            <a:ext cx="0" cy="381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7655" name="AutoShape 7"/>
          <p:cNvSpPr>
            <a:spLocks noChangeArrowheads="1"/>
          </p:cNvSpPr>
          <p:nvPr/>
        </p:nvSpPr>
        <p:spPr bwMode="auto">
          <a:xfrm>
            <a:off x="304800" y="2286000"/>
            <a:ext cx="8610600" cy="990600"/>
          </a:xfrm>
          <a:prstGeom prst="leftRightArrow">
            <a:avLst>
              <a:gd name="adj1" fmla="val 52565"/>
              <a:gd name="adj2" fmla="val 93322"/>
            </a:avLst>
          </a:prstGeom>
          <a:solidFill>
            <a:srgbClr val="CCFF66"/>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endParaRPr lang="ja-JP" altLang="ja-JP" sz="1800">
              <a:latin typeface="Times New Roman" panose="02020603050405020304" pitchFamily="18" charset="0"/>
            </a:endParaRPr>
          </a:p>
        </p:txBody>
      </p:sp>
      <p:sp>
        <p:nvSpPr>
          <p:cNvPr id="27656" name="Oval 8"/>
          <p:cNvSpPr>
            <a:spLocks noChangeArrowheads="1"/>
          </p:cNvSpPr>
          <p:nvPr/>
        </p:nvSpPr>
        <p:spPr bwMode="auto">
          <a:xfrm>
            <a:off x="4876800" y="4876800"/>
            <a:ext cx="685800" cy="685800"/>
          </a:xfrm>
          <a:prstGeom prst="ellipse">
            <a:avLst/>
          </a:prstGeom>
          <a:solidFill>
            <a:srgbClr val="FFFF66"/>
          </a:solidFill>
          <a:ln w="9525">
            <a:solidFill>
              <a:schemeClr val="tx1"/>
            </a:solidFill>
            <a:round/>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r>
              <a:rPr lang="en-US" altLang="ja-JP" sz="1800">
                <a:latin typeface="Times New Roman" panose="02020603050405020304" pitchFamily="18" charset="0"/>
              </a:rPr>
              <a:t>PU</a:t>
            </a:r>
          </a:p>
        </p:txBody>
      </p:sp>
      <p:sp>
        <p:nvSpPr>
          <p:cNvPr id="27657" name="Rectangle 9"/>
          <p:cNvSpPr>
            <a:spLocks noChangeArrowheads="1"/>
          </p:cNvSpPr>
          <p:nvPr/>
        </p:nvSpPr>
        <p:spPr bwMode="auto">
          <a:xfrm>
            <a:off x="4876800" y="3429000"/>
            <a:ext cx="762000" cy="990600"/>
          </a:xfrm>
          <a:prstGeom prst="rect">
            <a:avLst/>
          </a:prstGeom>
          <a:solidFill>
            <a:srgbClr val="CCFFFF"/>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endParaRPr lang="ja-JP" altLang="ja-JP" sz="1800">
              <a:latin typeface="Times New Roman" panose="02020603050405020304" pitchFamily="18" charset="0"/>
            </a:endParaRPr>
          </a:p>
        </p:txBody>
      </p:sp>
      <p:sp>
        <p:nvSpPr>
          <p:cNvPr id="27658" name="Line 10"/>
          <p:cNvSpPr>
            <a:spLocks noChangeShapeType="1"/>
          </p:cNvSpPr>
          <p:nvPr/>
        </p:nvSpPr>
        <p:spPr bwMode="auto">
          <a:xfrm>
            <a:off x="5257800" y="4419600"/>
            <a:ext cx="0" cy="457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7659" name="Line 11"/>
          <p:cNvSpPr>
            <a:spLocks noChangeShapeType="1"/>
          </p:cNvSpPr>
          <p:nvPr/>
        </p:nvSpPr>
        <p:spPr bwMode="auto">
          <a:xfrm>
            <a:off x="5257800" y="3048000"/>
            <a:ext cx="0" cy="381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nvGrpSpPr>
          <p:cNvPr id="27660" name="Group 12"/>
          <p:cNvGrpSpPr>
            <a:grpSpLocks/>
          </p:cNvGrpSpPr>
          <p:nvPr/>
        </p:nvGrpSpPr>
        <p:grpSpPr bwMode="auto">
          <a:xfrm>
            <a:off x="3429000" y="3048000"/>
            <a:ext cx="762000" cy="2514600"/>
            <a:chOff x="672" y="2208"/>
            <a:chExt cx="480" cy="1584"/>
          </a:xfrm>
        </p:grpSpPr>
        <p:sp>
          <p:nvSpPr>
            <p:cNvPr id="27682" name="Oval 13"/>
            <p:cNvSpPr>
              <a:spLocks noChangeArrowheads="1"/>
            </p:cNvSpPr>
            <p:nvPr/>
          </p:nvSpPr>
          <p:spPr bwMode="auto">
            <a:xfrm>
              <a:off x="672" y="3360"/>
              <a:ext cx="432" cy="432"/>
            </a:xfrm>
            <a:prstGeom prst="ellipse">
              <a:avLst/>
            </a:prstGeom>
            <a:solidFill>
              <a:srgbClr val="FFFF66"/>
            </a:solidFill>
            <a:ln w="9525">
              <a:solidFill>
                <a:schemeClr val="tx1"/>
              </a:solidFill>
              <a:round/>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r>
                <a:rPr lang="en-US" altLang="ja-JP" sz="1800">
                  <a:latin typeface="Times New Roman" panose="02020603050405020304" pitchFamily="18" charset="0"/>
                </a:rPr>
                <a:t>PU</a:t>
              </a:r>
            </a:p>
          </p:txBody>
        </p:sp>
        <p:sp>
          <p:nvSpPr>
            <p:cNvPr id="27683" name="Rectangle 14"/>
            <p:cNvSpPr>
              <a:spLocks noChangeArrowheads="1"/>
            </p:cNvSpPr>
            <p:nvPr/>
          </p:nvSpPr>
          <p:spPr bwMode="auto">
            <a:xfrm>
              <a:off x="672" y="2448"/>
              <a:ext cx="480" cy="624"/>
            </a:xfrm>
            <a:prstGeom prst="rect">
              <a:avLst/>
            </a:prstGeom>
            <a:solidFill>
              <a:srgbClr val="CCFFFF"/>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r>
                <a:rPr lang="en-US" altLang="ja-JP" sz="1800">
                  <a:latin typeface="Times New Roman" panose="02020603050405020304" pitchFamily="18" charset="0"/>
                </a:rPr>
                <a:t>Snoop</a:t>
              </a:r>
            </a:p>
            <a:p>
              <a:pPr algn="ctr" eaLnBrk="1" hangingPunct="1">
                <a:spcBef>
                  <a:spcPct val="0"/>
                </a:spcBef>
                <a:buClrTx/>
                <a:buSzTx/>
                <a:buFontTx/>
                <a:buNone/>
              </a:pPr>
              <a:r>
                <a:rPr lang="en-US" altLang="ja-JP" sz="1800">
                  <a:latin typeface="Times New Roman" panose="02020603050405020304" pitchFamily="18" charset="0"/>
                </a:rPr>
                <a:t>Cache</a:t>
              </a:r>
            </a:p>
          </p:txBody>
        </p:sp>
        <p:sp>
          <p:nvSpPr>
            <p:cNvPr id="27684" name="Line 15"/>
            <p:cNvSpPr>
              <a:spLocks noChangeShapeType="1"/>
            </p:cNvSpPr>
            <p:nvPr/>
          </p:nvSpPr>
          <p:spPr bwMode="auto">
            <a:xfrm>
              <a:off x="912" y="3072"/>
              <a:ext cx="0" cy="2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7685" name="Line 16"/>
            <p:cNvSpPr>
              <a:spLocks noChangeShapeType="1"/>
            </p:cNvSpPr>
            <p:nvPr/>
          </p:nvSpPr>
          <p:spPr bwMode="auto">
            <a:xfrm>
              <a:off x="912" y="2208"/>
              <a:ext cx="0" cy="2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sp>
        <p:nvSpPr>
          <p:cNvPr id="27661" name="Oval 17"/>
          <p:cNvSpPr>
            <a:spLocks noChangeArrowheads="1"/>
          </p:cNvSpPr>
          <p:nvPr/>
        </p:nvSpPr>
        <p:spPr bwMode="auto">
          <a:xfrm>
            <a:off x="6324600" y="4876800"/>
            <a:ext cx="685800" cy="685800"/>
          </a:xfrm>
          <a:prstGeom prst="ellipse">
            <a:avLst/>
          </a:prstGeom>
          <a:solidFill>
            <a:srgbClr val="FFFF66"/>
          </a:solidFill>
          <a:ln w="9525">
            <a:solidFill>
              <a:schemeClr val="tx1"/>
            </a:solidFill>
            <a:round/>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r>
              <a:rPr lang="en-US" altLang="ja-JP" sz="1800">
                <a:latin typeface="Times New Roman" panose="02020603050405020304" pitchFamily="18" charset="0"/>
              </a:rPr>
              <a:t>PU</a:t>
            </a:r>
          </a:p>
        </p:txBody>
      </p:sp>
      <p:sp>
        <p:nvSpPr>
          <p:cNvPr id="27662" name="Rectangle 18"/>
          <p:cNvSpPr>
            <a:spLocks noChangeArrowheads="1"/>
          </p:cNvSpPr>
          <p:nvPr/>
        </p:nvSpPr>
        <p:spPr bwMode="auto">
          <a:xfrm>
            <a:off x="6324600" y="3429000"/>
            <a:ext cx="762000" cy="990600"/>
          </a:xfrm>
          <a:prstGeom prst="rect">
            <a:avLst/>
          </a:prstGeom>
          <a:solidFill>
            <a:srgbClr val="CCFFFF"/>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r>
              <a:rPr lang="en-US" altLang="ja-JP" sz="1800">
                <a:latin typeface="Times New Roman" panose="02020603050405020304" pitchFamily="18" charset="0"/>
              </a:rPr>
              <a:t>Snoop</a:t>
            </a:r>
          </a:p>
          <a:p>
            <a:pPr algn="ctr" eaLnBrk="1" hangingPunct="1">
              <a:spcBef>
                <a:spcPct val="0"/>
              </a:spcBef>
              <a:buClrTx/>
              <a:buSzTx/>
              <a:buFontTx/>
              <a:buNone/>
            </a:pPr>
            <a:r>
              <a:rPr lang="en-US" altLang="ja-JP" sz="1800">
                <a:latin typeface="Times New Roman" panose="02020603050405020304" pitchFamily="18" charset="0"/>
              </a:rPr>
              <a:t>Cache</a:t>
            </a:r>
          </a:p>
        </p:txBody>
      </p:sp>
      <p:sp>
        <p:nvSpPr>
          <p:cNvPr id="27663" name="Line 19"/>
          <p:cNvSpPr>
            <a:spLocks noChangeShapeType="1"/>
          </p:cNvSpPr>
          <p:nvPr/>
        </p:nvSpPr>
        <p:spPr bwMode="auto">
          <a:xfrm>
            <a:off x="6705600" y="4419600"/>
            <a:ext cx="0" cy="457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7664" name="Line 20"/>
          <p:cNvSpPr>
            <a:spLocks noChangeShapeType="1"/>
          </p:cNvSpPr>
          <p:nvPr/>
        </p:nvSpPr>
        <p:spPr bwMode="auto">
          <a:xfrm>
            <a:off x="6705600" y="3048000"/>
            <a:ext cx="0" cy="381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7665" name="Rectangle 21"/>
          <p:cNvSpPr>
            <a:spLocks noChangeArrowheads="1"/>
          </p:cNvSpPr>
          <p:nvPr/>
        </p:nvSpPr>
        <p:spPr bwMode="auto">
          <a:xfrm>
            <a:off x="3429000" y="1524000"/>
            <a:ext cx="2362200" cy="609600"/>
          </a:xfrm>
          <a:prstGeom prst="rect">
            <a:avLst/>
          </a:prstGeom>
          <a:solidFill>
            <a:srgbClr val="66FF66"/>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r>
              <a:rPr lang="en-US" altLang="ja-JP" sz="1800">
                <a:latin typeface="Times New Roman" panose="02020603050405020304" pitchFamily="18" charset="0"/>
              </a:rPr>
              <a:t>Main</a:t>
            </a:r>
            <a:r>
              <a:rPr lang="ja-JP" altLang="en-US" sz="1800">
                <a:latin typeface="Times New Roman" panose="02020603050405020304" pitchFamily="18" charset="0"/>
              </a:rPr>
              <a:t>　</a:t>
            </a:r>
            <a:r>
              <a:rPr lang="en-US" altLang="ja-JP" sz="1800">
                <a:latin typeface="Times New Roman" panose="02020603050405020304" pitchFamily="18" charset="0"/>
              </a:rPr>
              <a:t>Memory</a:t>
            </a:r>
          </a:p>
        </p:txBody>
      </p:sp>
      <p:sp>
        <p:nvSpPr>
          <p:cNvPr id="27666" name="Text Box 22"/>
          <p:cNvSpPr txBox="1">
            <a:spLocks noChangeArrowheads="1"/>
          </p:cNvSpPr>
          <p:nvPr/>
        </p:nvSpPr>
        <p:spPr bwMode="auto">
          <a:xfrm>
            <a:off x="2667000" y="2514600"/>
            <a:ext cx="3962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1800">
                <a:latin typeface="Times New Roman" panose="02020603050405020304" pitchFamily="18" charset="0"/>
              </a:rPr>
              <a:t>A</a:t>
            </a:r>
            <a:r>
              <a:rPr lang="ja-JP" altLang="en-US" sz="1800">
                <a:latin typeface="Times New Roman" panose="02020603050405020304" pitchFamily="18" charset="0"/>
              </a:rPr>
              <a:t>　</a:t>
            </a:r>
            <a:r>
              <a:rPr lang="en-US" altLang="ja-JP" sz="1800">
                <a:latin typeface="Times New Roman" panose="02020603050405020304" pitchFamily="18" charset="0"/>
              </a:rPr>
              <a:t>large</a:t>
            </a:r>
            <a:r>
              <a:rPr lang="ja-JP" altLang="en-US" sz="1800">
                <a:latin typeface="Times New Roman" panose="02020603050405020304" pitchFamily="18" charset="0"/>
              </a:rPr>
              <a:t>　</a:t>
            </a:r>
            <a:r>
              <a:rPr lang="en-US" altLang="ja-JP" sz="1800">
                <a:latin typeface="Times New Roman" panose="02020603050405020304" pitchFamily="18" charset="0"/>
              </a:rPr>
              <a:t>bandwidth</a:t>
            </a:r>
            <a:r>
              <a:rPr lang="ja-JP" altLang="en-US" sz="1800">
                <a:latin typeface="Times New Roman" panose="02020603050405020304" pitchFamily="18" charset="0"/>
              </a:rPr>
              <a:t>　</a:t>
            </a:r>
            <a:r>
              <a:rPr lang="en-US" altLang="ja-JP" sz="1800">
                <a:latin typeface="Times New Roman" panose="02020603050405020304" pitchFamily="18" charset="0"/>
              </a:rPr>
              <a:t>shared</a:t>
            </a:r>
            <a:r>
              <a:rPr lang="ja-JP" altLang="en-US" sz="1800">
                <a:latin typeface="Times New Roman" panose="02020603050405020304" pitchFamily="18" charset="0"/>
              </a:rPr>
              <a:t>　</a:t>
            </a:r>
            <a:r>
              <a:rPr lang="en-US" altLang="ja-JP" sz="1800">
                <a:latin typeface="Times New Roman" panose="02020603050405020304" pitchFamily="18" charset="0"/>
              </a:rPr>
              <a:t>bus</a:t>
            </a:r>
          </a:p>
        </p:txBody>
      </p:sp>
      <p:sp>
        <p:nvSpPr>
          <p:cNvPr id="27667" name="Line 23"/>
          <p:cNvSpPr>
            <a:spLocks noChangeShapeType="1"/>
          </p:cNvSpPr>
          <p:nvPr/>
        </p:nvSpPr>
        <p:spPr bwMode="auto">
          <a:xfrm>
            <a:off x="4572000" y="2133600"/>
            <a:ext cx="0" cy="381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nvGrpSpPr>
          <p:cNvPr id="27668" name="Group 24"/>
          <p:cNvGrpSpPr>
            <a:grpSpLocks/>
          </p:cNvGrpSpPr>
          <p:nvPr/>
        </p:nvGrpSpPr>
        <p:grpSpPr bwMode="auto">
          <a:xfrm>
            <a:off x="1219200" y="3336925"/>
            <a:ext cx="962025" cy="633413"/>
            <a:chOff x="806" y="2078"/>
            <a:chExt cx="606" cy="399"/>
          </a:xfrm>
        </p:grpSpPr>
        <p:sp>
          <p:nvSpPr>
            <p:cNvPr id="27680" name="Text Box 25"/>
            <p:cNvSpPr txBox="1">
              <a:spLocks noChangeArrowheads="1"/>
            </p:cNvSpPr>
            <p:nvPr/>
          </p:nvSpPr>
          <p:spPr bwMode="auto">
            <a:xfrm>
              <a:off x="1296" y="2246"/>
              <a:ext cx="11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endParaRPr lang="ja-JP" altLang="ja-JP" sz="1800">
                <a:solidFill>
                  <a:srgbClr val="0000CC"/>
                </a:solidFill>
                <a:latin typeface="Times New Roman" panose="02020603050405020304" pitchFamily="18" charset="0"/>
              </a:endParaRPr>
            </a:p>
          </p:txBody>
        </p:sp>
        <p:sp>
          <p:nvSpPr>
            <p:cNvPr id="27681" name="Text Box 26"/>
            <p:cNvSpPr txBox="1">
              <a:spLocks noChangeArrowheads="1"/>
            </p:cNvSpPr>
            <p:nvPr/>
          </p:nvSpPr>
          <p:spPr bwMode="auto">
            <a:xfrm>
              <a:off x="806" y="2078"/>
              <a:ext cx="11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endParaRPr lang="ja-JP" altLang="ja-JP" sz="1800">
                <a:solidFill>
                  <a:srgbClr val="0000CC"/>
                </a:solidFill>
                <a:latin typeface="Times New Roman" panose="02020603050405020304" pitchFamily="18" charset="0"/>
              </a:endParaRPr>
            </a:p>
          </p:txBody>
        </p:sp>
      </p:grpSp>
      <p:sp>
        <p:nvSpPr>
          <p:cNvPr id="40987" name="Text Box 27"/>
          <p:cNvSpPr txBox="1">
            <a:spLocks noChangeArrowheads="1"/>
          </p:cNvSpPr>
          <p:nvPr/>
        </p:nvSpPr>
        <p:spPr bwMode="auto">
          <a:xfrm>
            <a:off x="1908175" y="3716338"/>
            <a:ext cx="9207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2400">
                <a:latin typeface="Times New Roman" panose="02020603050405020304" pitchFamily="18" charset="0"/>
              </a:rPr>
              <a:t>1 </a:t>
            </a:r>
            <a:r>
              <a:rPr lang="en-US" altLang="ja-JP" sz="2000">
                <a:solidFill>
                  <a:srgbClr val="0066FF"/>
                </a:solidFill>
                <a:latin typeface="Times New Roman" panose="02020603050405020304" pitchFamily="18" charset="0"/>
              </a:rPr>
              <a:t>(DE)</a:t>
            </a:r>
          </a:p>
        </p:txBody>
      </p:sp>
      <p:sp>
        <p:nvSpPr>
          <p:cNvPr id="40988" name="Line 28"/>
          <p:cNvSpPr>
            <a:spLocks noChangeShapeType="1"/>
          </p:cNvSpPr>
          <p:nvPr/>
        </p:nvSpPr>
        <p:spPr bwMode="auto">
          <a:xfrm flipH="1">
            <a:off x="2484438" y="1989138"/>
            <a:ext cx="1943100" cy="180022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a:p>
        </p:txBody>
      </p:sp>
      <p:sp>
        <p:nvSpPr>
          <p:cNvPr id="40989" name="Line 29"/>
          <p:cNvSpPr>
            <a:spLocks noChangeShapeType="1"/>
          </p:cNvSpPr>
          <p:nvPr/>
        </p:nvSpPr>
        <p:spPr bwMode="auto">
          <a:xfrm flipV="1">
            <a:off x="2484438" y="1989138"/>
            <a:ext cx="1871662" cy="165576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a:p>
        </p:txBody>
      </p:sp>
      <p:sp>
        <p:nvSpPr>
          <p:cNvPr id="40990" name="Text Box 30"/>
          <p:cNvSpPr txBox="1">
            <a:spLocks noChangeArrowheads="1"/>
          </p:cNvSpPr>
          <p:nvPr/>
        </p:nvSpPr>
        <p:spPr bwMode="auto">
          <a:xfrm>
            <a:off x="2843213" y="3573463"/>
            <a:ext cx="628650" cy="91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1800"/>
              <a:t>Test</a:t>
            </a:r>
          </a:p>
          <a:p>
            <a:pPr eaLnBrk="1" hangingPunct="1">
              <a:spcBef>
                <a:spcPct val="0"/>
              </a:spcBef>
              <a:buClrTx/>
              <a:buSzTx/>
              <a:buFontTx/>
              <a:buNone/>
            </a:pPr>
            <a:r>
              <a:rPr lang="en-US" altLang="ja-JP" sz="1800"/>
              <a:t>  &amp;</a:t>
            </a:r>
          </a:p>
          <a:p>
            <a:pPr eaLnBrk="1" hangingPunct="1">
              <a:spcBef>
                <a:spcPct val="0"/>
              </a:spcBef>
              <a:buClrTx/>
              <a:buSzTx/>
              <a:buFontTx/>
              <a:buNone/>
            </a:pPr>
            <a:r>
              <a:rPr lang="en-US" altLang="ja-JP" sz="1800"/>
              <a:t>Set</a:t>
            </a:r>
          </a:p>
        </p:txBody>
      </p:sp>
      <p:sp>
        <p:nvSpPr>
          <p:cNvPr id="40991" name="Line 31"/>
          <p:cNvSpPr>
            <a:spLocks noChangeShapeType="1"/>
          </p:cNvSpPr>
          <p:nvPr/>
        </p:nvSpPr>
        <p:spPr bwMode="auto">
          <a:xfrm flipH="1" flipV="1">
            <a:off x="4500563" y="2060575"/>
            <a:ext cx="576262" cy="158432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a:p>
        </p:txBody>
      </p:sp>
      <p:sp>
        <p:nvSpPr>
          <p:cNvPr id="40992" name="Line 32"/>
          <p:cNvSpPr>
            <a:spLocks noChangeShapeType="1"/>
          </p:cNvSpPr>
          <p:nvPr/>
        </p:nvSpPr>
        <p:spPr bwMode="auto">
          <a:xfrm>
            <a:off x="4572000" y="2060575"/>
            <a:ext cx="576263" cy="158432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a:p>
        </p:txBody>
      </p:sp>
      <p:sp>
        <p:nvSpPr>
          <p:cNvPr id="40993" name="Text Box 33"/>
          <p:cNvSpPr txBox="1">
            <a:spLocks noChangeArrowheads="1"/>
          </p:cNvSpPr>
          <p:nvPr/>
        </p:nvSpPr>
        <p:spPr bwMode="auto">
          <a:xfrm>
            <a:off x="4284663" y="3429000"/>
            <a:ext cx="628650"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1800"/>
              <a:t>Test</a:t>
            </a:r>
          </a:p>
          <a:p>
            <a:pPr eaLnBrk="1" hangingPunct="1">
              <a:spcBef>
                <a:spcPct val="0"/>
              </a:spcBef>
              <a:buClrTx/>
              <a:buSzTx/>
              <a:buFontTx/>
              <a:buNone/>
            </a:pPr>
            <a:r>
              <a:rPr lang="en-US" altLang="ja-JP" sz="1800"/>
              <a:t> &amp;</a:t>
            </a:r>
          </a:p>
          <a:p>
            <a:pPr eaLnBrk="1" hangingPunct="1">
              <a:spcBef>
                <a:spcPct val="0"/>
              </a:spcBef>
              <a:buClrTx/>
              <a:buSzTx/>
              <a:buFontTx/>
              <a:buNone/>
            </a:pPr>
            <a:r>
              <a:rPr lang="en-US" altLang="ja-JP" sz="1800"/>
              <a:t>Set</a:t>
            </a:r>
          </a:p>
        </p:txBody>
      </p:sp>
      <p:sp>
        <p:nvSpPr>
          <p:cNvPr id="40994" name="Text Box 34"/>
          <p:cNvSpPr txBox="1">
            <a:spLocks noChangeArrowheads="1"/>
          </p:cNvSpPr>
          <p:nvPr/>
        </p:nvSpPr>
        <p:spPr bwMode="auto">
          <a:xfrm>
            <a:off x="4859338" y="3716338"/>
            <a:ext cx="7810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2400">
                <a:latin typeface="Times New Roman" panose="02020603050405020304" pitchFamily="18" charset="0"/>
              </a:rPr>
              <a:t>1</a:t>
            </a:r>
            <a:r>
              <a:rPr lang="en-US" altLang="ja-JP" sz="1800" b="1">
                <a:solidFill>
                  <a:srgbClr val="0066FF"/>
                </a:solidFill>
                <a:latin typeface="Times New Roman" panose="02020603050405020304" pitchFamily="18" charset="0"/>
              </a:rPr>
              <a:t>(CS)</a:t>
            </a:r>
          </a:p>
        </p:txBody>
      </p:sp>
      <p:sp>
        <p:nvSpPr>
          <p:cNvPr id="40995" name="Text Box 35"/>
          <p:cNvSpPr txBox="1">
            <a:spLocks noChangeArrowheads="1"/>
          </p:cNvSpPr>
          <p:nvPr/>
        </p:nvSpPr>
        <p:spPr bwMode="auto">
          <a:xfrm>
            <a:off x="5343525" y="5537200"/>
            <a:ext cx="2990850"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1800" b="1">
                <a:solidFill>
                  <a:srgbClr val="FF3300"/>
                </a:solidFill>
              </a:rPr>
              <a:t>Even for the line with CS, </a:t>
            </a:r>
          </a:p>
          <a:p>
            <a:pPr eaLnBrk="1" hangingPunct="1">
              <a:spcBef>
                <a:spcPct val="0"/>
              </a:spcBef>
              <a:buClrTx/>
              <a:buSzTx/>
              <a:buFontTx/>
              <a:buNone/>
            </a:pPr>
            <a:r>
              <a:rPr lang="en-US" altLang="ja-JP" sz="1800" b="1">
                <a:solidFill>
                  <a:srgbClr val="FF3300"/>
                </a:solidFill>
              </a:rPr>
              <a:t>Test &amp; Set requires</a:t>
            </a:r>
          </a:p>
          <a:p>
            <a:pPr eaLnBrk="1" hangingPunct="1">
              <a:spcBef>
                <a:spcPct val="0"/>
              </a:spcBef>
              <a:buClrTx/>
              <a:buSzTx/>
              <a:buFontTx/>
              <a:buNone/>
            </a:pPr>
            <a:r>
              <a:rPr lang="en-US" altLang="ja-JP" sz="1800" b="1">
                <a:solidFill>
                  <a:srgbClr val="FF3300"/>
                </a:solidFill>
              </a:rPr>
              <a:t>Bus transaction</a:t>
            </a:r>
          </a:p>
        </p:txBody>
      </p:sp>
      <p:sp>
        <p:nvSpPr>
          <p:cNvPr id="40997" name="Text Box 37"/>
          <p:cNvSpPr txBox="1">
            <a:spLocks noChangeArrowheads="1"/>
          </p:cNvSpPr>
          <p:nvPr/>
        </p:nvSpPr>
        <p:spPr bwMode="auto">
          <a:xfrm>
            <a:off x="1884363" y="4673600"/>
            <a:ext cx="311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1800" b="1"/>
              <a:t>0</a:t>
            </a:r>
          </a:p>
        </p:txBody>
      </p:sp>
      <p:sp>
        <p:nvSpPr>
          <p:cNvPr id="40998" name="Text Box 38"/>
          <p:cNvSpPr txBox="1">
            <a:spLocks noChangeArrowheads="1"/>
          </p:cNvSpPr>
          <p:nvPr/>
        </p:nvSpPr>
        <p:spPr bwMode="auto">
          <a:xfrm>
            <a:off x="2032000" y="4097338"/>
            <a:ext cx="7302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1800" b="1">
                <a:solidFill>
                  <a:srgbClr val="0066FF"/>
                </a:solidFill>
              </a:rPr>
              <a:t>→CS</a:t>
            </a:r>
          </a:p>
        </p:txBody>
      </p:sp>
      <p:pic>
        <p:nvPicPr>
          <p:cNvPr id="2" name="オーディオ 1">
            <a:hlinkClick r:id="" action="ppaction://media"/>
            <a:extLst>
              <a:ext uri="{FF2B5EF4-FFF2-40B4-BE49-F238E27FC236}">
                <a16:creationId xmlns:a16="http://schemas.microsoft.com/office/drawing/2014/main" id="{50DD9C8C-E1D6-429F-B565-5EA3B13EF96C}"/>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21700" y="6235700"/>
            <a:ext cx="406400" cy="406400"/>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47647"/>
    </mc:Choice>
    <mc:Fallback>
      <p:transition spd="slow" advTm="476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099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098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098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099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0987"/>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40990"/>
                                        </p:tgtEl>
                                        <p:attrNameLst>
                                          <p:attrName>style.visibility</p:attrName>
                                        </p:attrNameLst>
                                      </p:cBhvr>
                                      <p:to>
                                        <p:strVal val="hidden"/>
                                      </p:to>
                                    </p:set>
                                  </p:childTnLst>
                                </p:cTn>
                              </p:par>
                              <p:par>
                                <p:cTn id="23" presetID="1" presetClass="exit" presetSubtype="0" fill="hold" grpId="1" nodeType="withEffect">
                                  <p:stCondLst>
                                    <p:cond delay="0"/>
                                  </p:stCondLst>
                                  <p:childTnLst>
                                    <p:set>
                                      <p:cBhvr>
                                        <p:cTn id="24" dur="1" fill="hold">
                                          <p:stCondLst>
                                            <p:cond delay="0"/>
                                          </p:stCondLst>
                                        </p:cTn>
                                        <p:tgtEl>
                                          <p:spTgt spid="40988"/>
                                        </p:tgtEl>
                                        <p:attrNameLst>
                                          <p:attrName>style.visibility</p:attrName>
                                        </p:attrNameLst>
                                      </p:cBhvr>
                                      <p:to>
                                        <p:strVal val="hidden"/>
                                      </p:to>
                                    </p:set>
                                  </p:childTnLst>
                                </p:cTn>
                              </p:par>
                              <p:par>
                                <p:cTn id="25" presetID="1" presetClass="exit" presetSubtype="0" fill="hold" grpId="1" nodeType="withEffect">
                                  <p:stCondLst>
                                    <p:cond delay="0"/>
                                  </p:stCondLst>
                                  <p:childTnLst>
                                    <p:set>
                                      <p:cBhvr>
                                        <p:cTn id="26" dur="1" fill="hold">
                                          <p:stCondLst>
                                            <p:cond delay="0"/>
                                          </p:stCondLst>
                                        </p:cTn>
                                        <p:tgtEl>
                                          <p:spTgt spid="40989"/>
                                        </p:tgtEl>
                                        <p:attrNameLst>
                                          <p:attrName>style.visibility</p:attrName>
                                        </p:attrNameLst>
                                      </p:cBhvr>
                                      <p:to>
                                        <p:strVal val="hidden"/>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099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099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0991"/>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0994"/>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0998"/>
                                        </p:tgtEl>
                                        <p:attrNameLst>
                                          <p:attrName>style.visibility</p:attrName>
                                        </p:attrNameLst>
                                      </p:cBhvr>
                                      <p:to>
                                        <p:strVal val="visible"/>
                                      </p:to>
                                    </p:set>
                                  </p:childTnLst>
                                </p:cTn>
                              </p:par>
                            </p:childTnLst>
                          </p:cTn>
                        </p:par>
                      </p:childTnLst>
                    </p:cTn>
                  </p:par>
                  <p:par>
                    <p:cTn id="41" fill="hold" nodeType="clickPar">
                      <p:stCondLst>
                        <p:cond delay="indefinite"/>
                      </p:stCondLst>
                      <p:childTnLst>
                        <p:par>
                          <p:cTn id="42" fill="hold" nodeType="withGroup">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40995"/>
                                        </p:tgtEl>
                                        <p:attrNameLst>
                                          <p:attrName>style.visibility</p:attrName>
                                        </p:attrNameLst>
                                      </p:cBhvr>
                                      <p:to>
                                        <p:strVal val="visible"/>
                                      </p:to>
                                    </p:set>
                                  </p:childTnLst>
                                </p:cTn>
                              </p:par>
                            </p:childTnLst>
                          </p:cTn>
                        </p:par>
                      </p:childTnLst>
                    </p:cTn>
                  </p:par>
                  <p:par>
                    <p:cTn id="45" fill="hold" nodeType="clickPar">
                      <p:stCondLst>
                        <p:cond delay="indefinite"/>
                      </p:stCondLst>
                      <p:childTnLst>
                        <p:par>
                          <p:cTn id="46" fill="hold" nodeType="withGroup">
                            <p:stCondLst>
                              <p:cond delay="0"/>
                            </p:stCondLst>
                            <p:childTnLst>
                              <p:par>
                                <p:cTn id="47" presetID="1" presetClass="entr" presetSubtype="0" fill="hold" grpId="1" nodeType="clickEffect">
                                  <p:stCondLst>
                                    <p:cond delay="0"/>
                                  </p:stCondLst>
                                  <p:childTnLst>
                                    <p:set>
                                      <p:cBhvr>
                                        <p:cTn id="48" dur="1" fill="hold">
                                          <p:stCondLst>
                                            <p:cond delay="0"/>
                                          </p:stCondLst>
                                        </p:cTn>
                                        <p:tgtEl>
                                          <p:spTgt spid="40992"/>
                                        </p:tgtEl>
                                        <p:attrNameLst>
                                          <p:attrName>style.visibility</p:attrName>
                                        </p:attrNameLst>
                                      </p:cBhvr>
                                      <p:to>
                                        <p:strVal val="visible"/>
                                      </p:to>
                                    </p:set>
                                  </p:childTnLst>
                                </p:cTn>
                              </p:par>
                              <p:par>
                                <p:cTn id="49" presetID="1" presetClass="entr" presetSubtype="0" fill="hold" grpId="1" nodeType="withEffect">
                                  <p:stCondLst>
                                    <p:cond delay="0"/>
                                  </p:stCondLst>
                                  <p:childTnLst>
                                    <p:set>
                                      <p:cBhvr>
                                        <p:cTn id="50" dur="1" fill="hold">
                                          <p:stCondLst>
                                            <p:cond delay="0"/>
                                          </p:stCondLst>
                                        </p:cTn>
                                        <p:tgtEl>
                                          <p:spTgt spid="40991"/>
                                        </p:tgtEl>
                                        <p:attrNameLst>
                                          <p:attrName>style.visibility</p:attrName>
                                        </p:attrNameLst>
                                      </p:cBhvr>
                                      <p:to>
                                        <p:strVal val="visible"/>
                                      </p:to>
                                    </p:set>
                                  </p:childTnLst>
                                </p:cTn>
                              </p:par>
                              <p:par>
                                <p:cTn id="51" presetID="1" presetClass="entr" presetSubtype="0" fill="hold" grpId="1" nodeType="withEffect">
                                  <p:stCondLst>
                                    <p:cond delay="0"/>
                                  </p:stCondLst>
                                  <p:childTnLst>
                                    <p:set>
                                      <p:cBhvr>
                                        <p:cTn id="52" dur="1" fill="hold">
                                          <p:stCondLst>
                                            <p:cond delay="0"/>
                                          </p:stCondLst>
                                        </p:cTn>
                                        <p:tgtEl>
                                          <p:spTgt spid="40993"/>
                                        </p:tgtEl>
                                        <p:attrNameLst>
                                          <p:attrName>style.visibility</p:attrName>
                                        </p:attrNameLst>
                                      </p:cBhvr>
                                      <p:to>
                                        <p:strVal val="visible"/>
                                      </p:to>
                                    </p:set>
                                  </p:childTnLst>
                                </p:cTn>
                              </p:par>
                            </p:childTnLst>
                          </p:cTn>
                        </p:par>
                      </p:childTnLst>
                    </p:cTn>
                  </p:par>
                  <p:par>
                    <p:cTn id="53" fill="hold" nodeType="clickPar">
                      <p:stCondLst>
                        <p:cond delay="indefinite"/>
                      </p:stCondLst>
                      <p:childTnLst>
                        <p:par>
                          <p:cTn id="54" fill="hold" nodeType="withGroup">
                            <p:stCondLst>
                              <p:cond delay="0"/>
                            </p:stCondLst>
                            <p:childTnLst>
                              <p:par>
                                <p:cTn id="55" presetID="1" presetClass="exit" presetSubtype="0" fill="hold" grpId="2" nodeType="clickEffect">
                                  <p:stCondLst>
                                    <p:cond delay="0"/>
                                  </p:stCondLst>
                                  <p:childTnLst>
                                    <p:set>
                                      <p:cBhvr>
                                        <p:cTn id="56" dur="1" fill="hold">
                                          <p:stCondLst>
                                            <p:cond delay="0"/>
                                          </p:stCondLst>
                                        </p:cTn>
                                        <p:tgtEl>
                                          <p:spTgt spid="40992"/>
                                        </p:tgtEl>
                                        <p:attrNameLst>
                                          <p:attrName>style.visibility</p:attrName>
                                        </p:attrNameLst>
                                      </p:cBhvr>
                                      <p:to>
                                        <p:strVal val="hidden"/>
                                      </p:to>
                                    </p:set>
                                  </p:childTnLst>
                                </p:cTn>
                              </p:par>
                              <p:par>
                                <p:cTn id="57" presetID="1" presetClass="exit" presetSubtype="0" fill="hold" grpId="2" nodeType="withEffect">
                                  <p:stCondLst>
                                    <p:cond delay="0"/>
                                  </p:stCondLst>
                                  <p:childTnLst>
                                    <p:set>
                                      <p:cBhvr>
                                        <p:cTn id="58" dur="1" fill="hold">
                                          <p:stCondLst>
                                            <p:cond delay="0"/>
                                          </p:stCondLst>
                                        </p:cTn>
                                        <p:tgtEl>
                                          <p:spTgt spid="40991"/>
                                        </p:tgtEl>
                                        <p:attrNameLst>
                                          <p:attrName>style.visibility</p:attrName>
                                        </p:attrNameLst>
                                      </p:cBhvr>
                                      <p:to>
                                        <p:strVal val="hidden"/>
                                      </p:to>
                                    </p:set>
                                  </p:childTnLst>
                                </p:cTn>
                              </p:par>
                              <p:par>
                                <p:cTn id="59" presetID="1" presetClass="exit" presetSubtype="0" fill="hold" grpId="2" nodeType="withEffect">
                                  <p:stCondLst>
                                    <p:cond delay="0"/>
                                  </p:stCondLst>
                                  <p:childTnLst>
                                    <p:set>
                                      <p:cBhvr>
                                        <p:cTn id="60" dur="1" fill="hold">
                                          <p:stCondLst>
                                            <p:cond delay="0"/>
                                          </p:stCondLst>
                                        </p:cTn>
                                        <p:tgtEl>
                                          <p:spTgt spid="40993"/>
                                        </p:tgtEl>
                                        <p:attrNameLst>
                                          <p:attrName>style.visibility</p:attrName>
                                        </p:attrNameLst>
                                      </p:cBhvr>
                                      <p:to>
                                        <p:strVal val="hidden"/>
                                      </p:to>
                                    </p:set>
                                  </p:childTnLst>
                                </p:cTn>
                              </p:par>
                            </p:childTnLst>
                          </p:cTn>
                        </p:par>
                      </p:childTnLst>
                    </p:cTn>
                  </p:par>
                  <p:par>
                    <p:cTn id="61" fill="hold" nodeType="clickPar">
                      <p:stCondLst>
                        <p:cond delay="indefinite"/>
                      </p:stCondLst>
                      <p:childTnLst>
                        <p:par>
                          <p:cTn id="62" fill="hold" nodeType="withGroup">
                            <p:stCondLst>
                              <p:cond delay="0"/>
                            </p:stCondLst>
                            <p:childTnLst>
                              <p:par>
                                <p:cTn id="63" presetID="1" presetClass="entr" presetSubtype="0" fill="hold" grpId="3" nodeType="clickEffect">
                                  <p:stCondLst>
                                    <p:cond delay="0"/>
                                  </p:stCondLst>
                                  <p:childTnLst>
                                    <p:set>
                                      <p:cBhvr>
                                        <p:cTn id="64" dur="1" fill="hold">
                                          <p:stCondLst>
                                            <p:cond delay="0"/>
                                          </p:stCondLst>
                                        </p:cTn>
                                        <p:tgtEl>
                                          <p:spTgt spid="40992"/>
                                        </p:tgtEl>
                                        <p:attrNameLst>
                                          <p:attrName>style.visibility</p:attrName>
                                        </p:attrNameLst>
                                      </p:cBhvr>
                                      <p:to>
                                        <p:strVal val="visible"/>
                                      </p:to>
                                    </p:set>
                                  </p:childTnLst>
                                </p:cTn>
                              </p:par>
                              <p:par>
                                <p:cTn id="65" presetID="1" presetClass="entr" presetSubtype="0" fill="hold" grpId="3" nodeType="withEffect">
                                  <p:stCondLst>
                                    <p:cond delay="0"/>
                                  </p:stCondLst>
                                  <p:childTnLst>
                                    <p:set>
                                      <p:cBhvr>
                                        <p:cTn id="66" dur="1" fill="hold">
                                          <p:stCondLst>
                                            <p:cond delay="0"/>
                                          </p:stCondLst>
                                        </p:cTn>
                                        <p:tgtEl>
                                          <p:spTgt spid="40991"/>
                                        </p:tgtEl>
                                        <p:attrNameLst>
                                          <p:attrName>style.visibility</p:attrName>
                                        </p:attrNameLst>
                                      </p:cBhvr>
                                      <p:to>
                                        <p:strVal val="visible"/>
                                      </p:to>
                                    </p:set>
                                  </p:childTnLst>
                                </p:cTn>
                              </p:par>
                              <p:par>
                                <p:cTn id="67" presetID="1" presetClass="entr" presetSubtype="0" fill="hold" grpId="3" nodeType="withEffect">
                                  <p:stCondLst>
                                    <p:cond delay="0"/>
                                  </p:stCondLst>
                                  <p:childTnLst>
                                    <p:set>
                                      <p:cBhvr>
                                        <p:cTn id="68" dur="1" fill="hold">
                                          <p:stCondLst>
                                            <p:cond delay="0"/>
                                          </p:stCondLst>
                                        </p:cTn>
                                        <p:tgtEl>
                                          <p:spTgt spid="40993"/>
                                        </p:tgtEl>
                                        <p:attrNameLst>
                                          <p:attrName>style.visibility</p:attrName>
                                        </p:attrNameLst>
                                      </p:cBhvr>
                                      <p:to>
                                        <p:strVal val="visible"/>
                                      </p:to>
                                    </p:set>
                                  </p:childTnLst>
                                </p:cTn>
                              </p:par>
                            </p:childTnLst>
                          </p:cTn>
                        </p:par>
                      </p:childTnLst>
                    </p:cTn>
                  </p:par>
                  <p:par>
                    <p:cTn id="69" fill="hold" nodeType="clickPar">
                      <p:stCondLst>
                        <p:cond delay="indefinite"/>
                      </p:stCondLst>
                      <p:childTnLst>
                        <p:par>
                          <p:cTn id="70" fill="hold" nodeType="withGroup">
                            <p:stCondLst>
                              <p:cond delay="0"/>
                            </p:stCondLst>
                            <p:childTnLst>
                              <p:par>
                                <p:cTn id="71" presetID="1" presetClass="exit" presetSubtype="0" fill="hold" grpId="4" nodeType="clickEffect">
                                  <p:stCondLst>
                                    <p:cond delay="0"/>
                                  </p:stCondLst>
                                  <p:childTnLst>
                                    <p:set>
                                      <p:cBhvr>
                                        <p:cTn id="72" dur="1" fill="hold">
                                          <p:stCondLst>
                                            <p:cond delay="0"/>
                                          </p:stCondLst>
                                        </p:cTn>
                                        <p:tgtEl>
                                          <p:spTgt spid="40992"/>
                                        </p:tgtEl>
                                        <p:attrNameLst>
                                          <p:attrName>style.visibility</p:attrName>
                                        </p:attrNameLst>
                                      </p:cBhvr>
                                      <p:to>
                                        <p:strVal val="hidden"/>
                                      </p:to>
                                    </p:set>
                                  </p:childTnLst>
                                </p:cTn>
                              </p:par>
                              <p:par>
                                <p:cTn id="73" presetID="1" presetClass="exit" presetSubtype="0" fill="hold" grpId="4" nodeType="withEffect">
                                  <p:stCondLst>
                                    <p:cond delay="0"/>
                                  </p:stCondLst>
                                  <p:childTnLst>
                                    <p:set>
                                      <p:cBhvr>
                                        <p:cTn id="74" dur="1" fill="hold">
                                          <p:stCondLst>
                                            <p:cond delay="0"/>
                                          </p:stCondLst>
                                        </p:cTn>
                                        <p:tgtEl>
                                          <p:spTgt spid="40991"/>
                                        </p:tgtEl>
                                        <p:attrNameLst>
                                          <p:attrName>style.visibility</p:attrName>
                                        </p:attrNameLst>
                                      </p:cBhvr>
                                      <p:to>
                                        <p:strVal val="hidden"/>
                                      </p:to>
                                    </p:set>
                                  </p:childTnLst>
                                </p:cTn>
                              </p:par>
                              <p:par>
                                <p:cTn id="75" presetID="1" presetClass="exit" presetSubtype="0" fill="hold" grpId="4" nodeType="withEffect">
                                  <p:stCondLst>
                                    <p:cond delay="0"/>
                                  </p:stCondLst>
                                  <p:childTnLst>
                                    <p:set>
                                      <p:cBhvr>
                                        <p:cTn id="76" dur="1" fill="hold">
                                          <p:stCondLst>
                                            <p:cond delay="0"/>
                                          </p:stCondLst>
                                        </p:cTn>
                                        <p:tgtEl>
                                          <p:spTgt spid="40993"/>
                                        </p:tgtEl>
                                        <p:attrNameLst>
                                          <p:attrName>style.visibility</p:attrName>
                                        </p:attrNameLst>
                                      </p:cBhvr>
                                      <p:to>
                                        <p:strVal val="hidden"/>
                                      </p:to>
                                    </p:set>
                                  </p:childTnLst>
                                </p:cTn>
                              </p:par>
                            </p:childTnLst>
                          </p:cTn>
                        </p:par>
                      </p:childTnLst>
                    </p:cTn>
                  </p:par>
                  <p:par>
                    <p:cTn id="77" fill="hold" nodeType="clickPar">
                      <p:stCondLst>
                        <p:cond delay="indefinite"/>
                      </p:stCondLst>
                      <p:childTnLst>
                        <p:par>
                          <p:cTn id="78" fill="hold" nodeType="withGroup">
                            <p:stCondLst>
                              <p:cond delay="0"/>
                            </p:stCondLst>
                            <p:childTnLst>
                              <p:par>
                                <p:cTn id="79" presetID="1" presetClass="entr" presetSubtype="0" fill="hold" grpId="5" nodeType="clickEffect">
                                  <p:stCondLst>
                                    <p:cond delay="0"/>
                                  </p:stCondLst>
                                  <p:childTnLst>
                                    <p:set>
                                      <p:cBhvr>
                                        <p:cTn id="80" dur="1" fill="hold">
                                          <p:stCondLst>
                                            <p:cond delay="0"/>
                                          </p:stCondLst>
                                        </p:cTn>
                                        <p:tgtEl>
                                          <p:spTgt spid="40992"/>
                                        </p:tgtEl>
                                        <p:attrNameLst>
                                          <p:attrName>style.visibility</p:attrName>
                                        </p:attrNameLst>
                                      </p:cBhvr>
                                      <p:to>
                                        <p:strVal val="visible"/>
                                      </p:to>
                                    </p:set>
                                  </p:childTnLst>
                                </p:cTn>
                              </p:par>
                              <p:par>
                                <p:cTn id="81" presetID="1" presetClass="entr" presetSubtype="0" fill="hold" grpId="5" nodeType="withEffect">
                                  <p:stCondLst>
                                    <p:cond delay="0"/>
                                  </p:stCondLst>
                                  <p:childTnLst>
                                    <p:set>
                                      <p:cBhvr>
                                        <p:cTn id="82" dur="1" fill="hold">
                                          <p:stCondLst>
                                            <p:cond delay="0"/>
                                          </p:stCondLst>
                                        </p:cTn>
                                        <p:tgtEl>
                                          <p:spTgt spid="40991"/>
                                        </p:tgtEl>
                                        <p:attrNameLst>
                                          <p:attrName>style.visibility</p:attrName>
                                        </p:attrNameLst>
                                      </p:cBhvr>
                                      <p:to>
                                        <p:strVal val="visible"/>
                                      </p:to>
                                    </p:set>
                                  </p:childTnLst>
                                </p:cTn>
                              </p:par>
                              <p:par>
                                <p:cTn id="83" presetID="1" presetClass="entr" presetSubtype="0" fill="hold" grpId="5" nodeType="withEffect">
                                  <p:stCondLst>
                                    <p:cond delay="0"/>
                                  </p:stCondLst>
                                  <p:childTnLst>
                                    <p:set>
                                      <p:cBhvr>
                                        <p:cTn id="84" dur="1" fill="hold">
                                          <p:stCondLst>
                                            <p:cond delay="0"/>
                                          </p:stCondLst>
                                        </p:cTn>
                                        <p:tgtEl>
                                          <p:spTgt spid="4099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85" fill="hold" display="0">
                  <p:stCondLst>
                    <p:cond delay="indefinite"/>
                  </p:stCondLst>
                  <p:endCondLst>
                    <p:cond evt="onStopAudio" delay="0">
                      <p:tgtEl>
                        <p:sldTgt/>
                      </p:tgtEl>
                    </p:cond>
                  </p:endCondLst>
                </p:cTn>
                <p:tgtEl>
                  <p:spTgt spid="2"/>
                </p:tgtEl>
              </p:cMediaNode>
            </p:audio>
          </p:childTnLst>
        </p:cTn>
      </p:par>
    </p:tnLst>
    <p:bldLst>
      <p:bldP spid="40987" grpId="0"/>
      <p:bldP spid="40988" grpId="0" animBg="1"/>
      <p:bldP spid="40988" grpId="1" animBg="1"/>
      <p:bldP spid="40989" grpId="0" animBg="1"/>
      <p:bldP spid="40989" grpId="1" animBg="1"/>
      <p:bldP spid="40990" grpId="0"/>
      <p:bldP spid="40990" grpId="1"/>
      <p:bldP spid="40991" grpId="0" animBg="1"/>
      <p:bldP spid="40991" grpId="1" animBg="1"/>
      <p:bldP spid="40991" grpId="2" animBg="1"/>
      <p:bldP spid="40991" grpId="3" animBg="1"/>
      <p:bldP spid="40991" grpId="4" animBg="1"/>
      <p:bldP spid="40991" grpId="5" animBg="1"/>
      <p:bldP spid="40992" grpId="0" animBg="1"/>
      <p:bldP spid="40992" grpId="1" animBg="1"/>
      <p:bldP spid="40992" grpId="2" animBg="1"/>
      <p:bldP spid="40992" grpId="3" animBg="1"/>
      <p:bldP spid="40992" grpId="4" animBg="1"/>
      <p:bldP spid="40992" grpId="5" animBg="1"/>
      <p:bldP spid="40993" grpId="0"/>
      <p:bldP spid="40993" grpId="1"/>
      <p:bldP spid="40993" grpId="2"/>
      <p:bldP spid="40993" grpId="3"/>
      <p:bldP spid="40993" grpId="4"/>
      <p:bldP spid="40993" grpId="5"/>
      <p:bldP spid="40994" grpId="0"/>
      <p:bldP spid="40995" grpId="0"/>
      <p:bldP spid="40997" grpId="0"/>
      <p:bldP spid="40998" grpId="0"/>
    </p:bldLst>
  </p:timing>
  <p:extLst>
    <p:ext uri="{3A86A75C-4F4B-4683-9AE1-C65F6400EC91}">
      <p14:laserTraceLst xmlns:p14="http://schemas.microsoft.com/office/powerpoint/2010/main">
        <p14:tracePtLst>
          <p14:tracePt t="26119" x="8988425" y="3875088"/>
          <p14:tracePt t="26127" x="8915400" y="3875088"/>
          <p14:tracePt t="26138" x="8861425" y="3875088"/>
          <p14:tracePt t="26142" x="8807450" y="3875088"/>
          <p14:tracePt t="26151" x="8761413" y="3875088"/>
          <p14:tracePt t="26158" x="8734425" y="3875088"/>
          <p14:tracePt t="26167" x="8697913" y="3875088"/>
          <p14:tracePt t="26174" x="8651875" y="3875088"/>
          <p14:tracePt t="26183" x="8615363" y="3875088"/>
          <p14:tracePt t="26190" x="8578850" y="3875088"/>
          <p14:tracePt t="26199" x="8542338" y="3875088"/>
          <p14:tracePt t="26206" x="8488363" y="3875088"/>
          <p14:tracePt t="26216" x="8415338" y="3875088"/>
          <p14:tracePt t="26222" x="8359775" y="3875088"/>
          <p14:tracePt t="26230" x="8269288" y="3875088"/>
          <p14:tracePt t="26238" x="8150225" y="3875088"/>
          <p14:tracePt t="26246" x="8023225" y="3875088"/>
          <p14:tracePt t="26254" x="7913688" y="3875088"/>
          <p14:tracePt t="26262" x="7777163" y="3875088"/>
          <p14:tracePt t="26270" x="7648575" y="3875088"/>
          <p14:tracePt t="26278" x="7531100" y="3875088"/>
          <p14:tracePt t="26286" x="7475538" y="3875088"/>
          <p14:tracePt t="26294" x="7402513" y="3875088"/>
          <p14:tracePt t="26302" x="7348538" y="3875088"/>
          <p14:tracePt t="26313" x="7292975" y="3875088"/>
          <p14:tracePt t="26320" x="7248525" y="3875088"/>
          <p14:tracePt t="26328" x="7219950" y="3875088"/>
          <p14:tracePt t="26336" x="7192963" y="3875088"/>
          <p14:tracePt t="26342" x="7146925" y="3875088"/>
          <p14:tracePt t="26350" x="7119938" y="3875088"/>
          <p14:tracePt t="26358" x="7065963" y="3875088"/>
          <p14:tracePt t="26366" x="7037388" y="3875088"/>
          <p14:tracePt t="26374" x="7000875" y="3875088"/>
          <p14:tracePt t="26382" x="6946900" y="3875088"/>
          <p14:tracePt t="26390" x="6883400" y="3875088"/>
          <p14:tracePt t="26399" x="6827838" y="3875088"/>
          <p14:tracePt t="26406" x="6773863" y="3875088"/>
          <p14:tracePt t="26417" x="6718300" y="3875088"/>
          <p14:tracePt t="26422" x="6673850" y="3875088"/>
          <p14:tracePt t="26430" x="6637338" y="3875088"/>
          <p14:tracePt t="26438" x="6610350" y="3875088"/>
          <p14:tracePt t="26446" x="6573838" y="3875088"/>
          <p14:tracePt t="26454" x="6564313" y="3875088"/>
          <p14:tracePt t="26462" x="6545263" y="3875088"/>
          <p14:tracePt t="26470" x="6527800" y="3875088"/>
          <p14:tracePt t="26486" x="6518275" y="3875088"/>
          <p14:tracePt t="26502" x="6500813" y="3875088"/>
          <p14:tracePt t="26519" x="6491288" y="3875088"/>
          <p14:tracePt t="26527" x="6481763" y="3875088"/>
          <p14:tracePt t="26535" x="6472238" y="3875088"/>
          <p14:tracePt t="26543" x="6464300" y="3875088"/>
          <p14:tracePt t="26551" x="6454775" y="3875088"/>
          <p14:tracePt t="26559" x="6435725" y="3875088"/>
          <p14:tracePt t="26569" x="6418263" y="3875088"/>
          <p14:tracePt t="26578" x="6408738" y="3875088"/>
          <p14:tracePt t="26586" x="6391275" y="3884613"/>
          <p14:tracePt t="26591" x="6372225" y="3884613"/>
          <p14:tracePt t="26607" x="6354763" y="3884613"/>
          <p14:tracePt t="26617" x="6326188" y="3884613"/>
          <p14:tracePt t="26623" x="6299200" y="3894138"/>
          <p14:tracePt t="26634" x="6272213" y="3903663"/>
          <p14:tracePt t="26638" x="6235700" y="3911600"/>
          <p14:tracePt t="26647" x="6199188" y="3911600"/>
          <p14:tracePt t="26654" x="6116638" y="3930650"/>
          <p14:tracePt t="26662" x="6043613" y="3930650"/>
          <p14:tracePt t="26670" x="5962650" y="3940175"/>
          <p14:tracePt t="26678" x="5834063" y="3967163"/>
          <p14:tracePt t="26686" x="5761038" y="3967163"/>
          <p14:tracePt t="26694" x="5688013" y="3984625"/>
          <p14:tracePt t="26702" x="5570538" y="3994150"/>
          <p14:tracePt t="26710" x="5514975" y="4003675"/>
          <p14:tracePt t="26718" x="5470525" y="4003675"/>
          <p14:tracePt t="26726" x="5451475" y="4003675"/>
          <p14:tracePt t="26734" x="5434013" y="4013200"/>
          <p14:tracePt t="26806" x="5434013" y="4021138"/>
          <p14:tracePt t="26815" x="5424488" y="4021138"/>
          <p14:tracePt t="26822" x="5414963" y="4021138"/>
          <p14:tracePt t="26831" x="5387975" y="4021138"/>
          <p14:tracePt t="26839" x="5368925" y="4021138"/>
          <p14:tracePt t="26849" x="5360988" y="4021138"/>
          <p14:tracePt t="26856" x="5334000" y="4030663"/>
          <p14:tracePt t="26873" x="5324475" y="4030663"/>
          <p14:tracePt t="27208" x="5324475" y="4021138"/>
          <p14:tracePt t="27215" x="5324475" y="3976688"/>
          <p14:tracePt t="27222" x="5324475" y="3948113"/>
          <p14:tracePt t="27231" x="5324475" y="3921125"/>
          <p14:tracePt t="27238" x="5324475" y="3884613"/>
          <p14:tracePt t="27246" x="5324475" y="3875088"/>
          <p14:tracePt t="27254" x="5324475" y="3857625"/>
          <p14:tracePt t="27262" x="5324475" y="3840163"/>
          <p14:tracePt t="27270" x="5324475" y="3830638"/>
          <p14:tracePt t="27278" x="5324475" y="3811588"/>
          <p14:tracePt t="27286" x="5324475" y="3803650"/>
          <p14:tracePt t="27294" x="5324475" y="3784600"/>
          <p14:tracePt t="27311" x="5324475" y="3767138"/>
          <p14:tracePt t="27319" x="5324475" y="3748088"/>
          <p14:tracePt t="27921" x="5334000" y="3738563"/>
          <p14:tracePt t="27926" x="5341938" y="3721100"/>
          <p14:tracePt t="27942" x="5341938" y="3711575"/>
          <p14:tracePt t="27950" x="5351463" y="3702050"/>
          <p14:tracePt t="27966" x="5368925" y="3684588"/>
          <p14:tracePt t="27974" x="5368925" y="3675063"/>
          <p14:tracePt t="27983" x="5378450" y="3657600"/>
          <p14:tracePt t="27992" x="5387975" y="3657600"/>
          <p14:tracePt t="28001" x="5397500" y="3648075"/>
          <p14:tracePt t="28009" x="5397500" y="3638550"/>
          <p14:tracePt t="28022" x="5414963" y="3621088"/>
          <p14:tracePt t="28232" x="5414963" y="3638550"/>
          <p14:tracePt t="28241" x="5397500" y="3684588"/>
          <p14:tracePt t="28248" x="5387975" y="3730625"/>
          <p14:tracePt t="28256" x="5368925" y="3757613"/>
          <p14:tracePt t="28263" x="5341938" y="3803650"/>
          <p14:tracePt t="28271" x="5334000" y="3840163"/>
          <p14:tracePt t="28279" x="5314950" y="3875088"/>
          <p14:tracePt t="28287" x="5314950" y="3884613"/>
          <p14:tracePt t="28294" x="5305425" y="3903663"/>
          <p14:tracePt t="28302" x="5305425" y="3921125"/>
          <p14:tracePt t="28310" x="5305425" y="3930650"/>
          <p14:tracePt t="28318" x="5297488" y="3957638"/>
          <p14:tracePt t="28326" x="5287963" y="3976688"/>
          <p14:tracePt t="28334" x="5268913" y="4021138"/>
          <p14:tracePt t="28342" x="5232400" y="4067175"/>
          <p14:tracePt t="28350" x="5232400" y="4086225"/>
          <p14:tracePt t="28359" x="5178425" y="4149725"/>
          <p14:tracePt t="28369" x="5141913" y="4240213"/>
          <p14:tracePt t="28376" x="5132388" y="4249738"/>
          <p14:tracePt t="28388" x="5078413" y="4303713"/>
          <p14:tracePt t="28390" x="5059363" y="4332288"/>
          <p14:tracePt t="28399" x="5005388" y="4413250"/>
          <p14:tracePt t="28406" x="4968875" y="4478338"/>
          <p14:tracePt t="28415" x="4932363" y="4522788"/>
          <p14:tracePt t="28422" x="4905375" y="4551363"/>
          <p14:tracePt t="28431" x="4868863" y="4587875"/>
          <p14:tracePt t="28438" x="4849813" y="4605338"/>
          <p14:tracePt t="28446" x="4840288" y="4614863"/>
          <p14:tracePt t="28462" x="4840288" y="4624388"/>
          <p14:tracePt t="28478" x="4822825" y="4641850"/>
          <p14:tracePt t="28576" x="4813300" y="4660900"/>
          <p14:tracePt t="28592" x="4803775" y="4668838"/>
          <p14:tracePt t="29039" x="4786313" y="4668838"/>
          <p14:tracePt t="29046" x="4776788" y="4668838"/>
          <p14:tracePt t="29054" x="4749800" y="4660900"/>
          <p14:tracePt t="29062" x="4730750" y="4632325"/>
          <p14:tracePt t="29070" x="4703763" y="4595813"/>
          <p14:tracePt t="29080" x="4676775" y="4578350"/>
          <p14:tracePt t="29087" x="4659313" y="4551363"/>
          <p14:tracePt t="29096" x="4649788" y="4541838"/>
          <p14:tracePt t="29102" x="4630738" y="4514850"/>
          <p14:tracePt t="29110" x="4622800" y="4505325"/>
          <p14:tracePt t="29118" x="4622800" y="4495800"/>
          <p14:tracePt t="29126" x="4622800" y="4486275"/>
          <p14:tracePt t="29151" x="4622800" y="4478338"/>
          <p14:tracePt t="29198" x="4622800" y="4468813"/>
          <p14:tracePt t="30474" x="4622800" y="4459288"/>
          <p14:tracePt t="30478" x="4622800" y="4413250"/>
          <p14:tracePt t="30487" x="4622800" y="4359275"/>
          <p14:tracePt t="30494" x="4622800" y="4313238"/>
          <p14:tracePt t="30502" x="4622800" y="4259263"/>
          <p14:tracePt t="30510" x="4603750" y="4203700"/>
          <p14:tracePt t="30518" x="4603750" y="4140200"/>
          <p14:tracePt t="30526" x="4603750" y="4086225"/>
          <p14:tracePt t="30535" x="4603750" y="4013200"/>
          <p14:tracePt t="30543" x="4576763" y="3921125"/>
          <p14:tracePt t="30553" x="4576763" y="3857625"/>
          <p14:tracePt t="30560" x="4576763" y="3784600"/>
          <p14:tracePt t="30567" x="4576763" y="3730625"/>
          <p14:tracePt t="30575" x="4576763" y="3694113"/>
          <p14:tracePt t="30583" x="4576763" y="3675063"/>
          <p14:tracePt t="30591" x="4576763" y="3629025"/>
          <p14:tracePt t="30599" x="4576763" y="3621088"/>
          <p14:tracePt t="30607" x="4576763" y="3611563"/>
          <p14:tracePt t="30618" x="4576763" y="3602038"/>
          <p14:tracePt t="30634" x="4576763" y="3592513"/>
          <p14:tracePt t="30640" x="4576763" y="3584575"/>
          <p14:tracePt t="30657" x="4576763" y="3575050"/>
          <p14:tracePt t="30670" x="4576763" y="3556000"/>
          <p14:tracePt t="30678" x="4576763" y="3548063"/>
          <p14:tracePt t="30759" x="4586288" y="3548063"/>
          <p14:tracePt t="30767" x="4586288" y="3538538"/>
          <p14:tracePt t="30776" x="4594225" y="3519488"/>
          <p14:tracePt t="30783" x="4613275" y="3502025"/>
          <p14:tracePt t="30791" x="4622800" y="3465513"/>
          <p14:tracePt t="30801" x="4630738" y="3465513"/>
          <p14:tracePt t="30808" x="4640263" y="3455988"/>
          <p14:tracePt t="30818" x="4649788" y="3446463"/>
          <p14:tracePt t="30823" x="4659313" y="3438525"/>
          <p14:tracePt t="30918" x="4659313" y="3429000"/>
          <p14:tracePt t="30926" x="4659313" y="3419475"/>
          <p14:tracePt t="30935" x="4667250" y="3411538"/>
          <p14:tracePt t="30942" x="4676775" y="3411538"/>
          <p14:tracePt t="30953" x="4695825" y="3365500"/>
          <p14:tracePt t="30961" x="4713288" y="3346450"/>
          <p14:tracePt t="30969" x="4722813" y="3338513"/>
          <p14:tracePt t="30976" x="4740275" y="3309938"/>
          <p14:tracePt t="30984" x="4776788" y="3282950"/>
          <p14:tracePt t="30991" x="4795838" y="3273425"/>
          <p14:tracePt t="30999" x="4813300" y="3255963"/>
          <p14:tracePt t="31007" x="4840288" y="3219450"/>
          <p14:tracePt t="31015" x="4849813" y="3219450"/>
          <p14:tracePt t="31023" x="4868863" y="3192463"/>
          <p14:tracePt t="31039" x="4886325" y="3163888"/>
          <p14:tracePt t="31856" x="4895850" y="3163888"/>
          <p14:tracePt t="31864" x="4895850" y="3173413"/>
          <p14:tracePt t="31872" x="4886325" y="3192463"/>
          <p14:tracePt t="31882" x="4886325" y="3209925"/>
          <p14:tracePt t="31886" x="4886325" y="3228975"/>
          <p14:tracePt t="31894" x="4886325" y="3236913"/>
          <p14:tracePt t="31902" x="4886325" y="3255963"/>
          <p14:tracePt t="31911" x="4876800" y="3273425"/>
          <p14:tracePt t="31934" x="4876800" y="3282950"/>
          <p14:tracePt t="31942" x="4876800" y="3292475"/>
          <p14:tracePt t="31950" x="4876800" y="3302000"/>
          <p14:tracePt t="31958" x="4876800" y="3309938"/>
          <p14:tracePt t="31966" x="4868863" y="3319463"/>
          <p14:tracePt t="31982" x="4868863" y="3338513"/>
          <p14:tracePt t="31998" x="4868863" y="3355975"/>
          <p14:tracePt t="32006" x="4859338" y="3365500"/>
          <p14:tracePt t="32015" x="4859338" y="3375025"/>
          <p14:tracePt t="32022" x="4849813" y="3392488"/>
          <p14:tracePt t="32031" x="4849813" y="3402013"/>
          <p14:tracePt t="32038" x="4849813" y="3419475"/>
          <p14:tracePt t="32046" x="4849813" y="3429000"/>
          <p14:tracePt t="32054" x="4849813" y="3438525"/>
          <p14:tracePt t="32062" x="4849813" y="3455988"/>
          <p14:tracePt t="32070" x="4849813" y="3465513"/>
          <p14:tracePt t="32078" x="4849813" y="3475038"/>
          <p14:tracePt t="32086" x="4849813" y="3482975"/>
          <p14:tracePt t="32094" x="4849813" y="3492500"/>
          <p14:tracePt t="32102" x="4849813" y="3502025"/>
          <p14:tracePt t="32118" x="4849813" y="3511550"/>
          <p14:tracePt t="32177" x="4849813" y="3519488"/>
          <p14:tracePt t="33262" x="4849813" y="3529013"/>
          <p14:tracePt t="33472" x="4859338" y="3529013"/>
          <p14:tracePt t="33478" x="4913313" y="3529013"/>
          <p14:tracePt t="33494" x="4922838" y="3529013"/>
          <p14:tracePt t="33502" x="4932363" y="3529013"/>
          <p14:tracePt t="33584" x="4941888" y="3519488"/>
          <p14:tracePt t="33797" x="4949825" y="3538538"/>
          <p14:tracePt t="33802" x="4959350" y="3548063"/>
          <p14:tracePt t="33808" x="4978400" y="3565525"/>
          <p14:tracePt t="33816" x="4995863" y="3611563"/>
          <p14:tracePt t="33823" x="5032375" y="3638550"/>
          <p14:tracePt t="33832" x="5049838" y="3657600"/>
          <p14:tracePt t="33839" x="5095875" y="3702050"/>
          <p14:tracePt t="33848" x="5114925" y="3721100"/>
          <p14:tracePt t="33855" x="5159375" y="3757613"/>
          <p14:tracePt t="33867" x="5205413" y="3794125"/>
          <p14:tracePt t="33871" x="5232400" y="3811588"/>
          <p14:tracePt t="33879" x="5268913" y="3840163"/>
          <p14:tracePt t="33886" x="5314950" y="3867150"/>
          <p14:tracePt t="33894" x="5360988" y="3894138"/>
          <p14:tracePt t="33902" x="5378450" y="3921125"/>
          <p14:tracePt t="33910" x="5397500" y="3921125"/>
          <p14:tracePt t="33918" x="5405438" y="3930650"/>
          <p14:tracePt t="33926" x="5424488" y="3940175"/>
          <p14:tracePt t="33950" x="5424488" y="3957638"/>
          <p14:tracePt t="33993" x="5424488" y="3967163"/>
          <p14:tracePt t="34008" x="5424488" y="3976688"/>
          <p14:tracePt t="34023" x="5424488" y="3994150"/>
          <p14:tracePt t="34040" x="5424488" y="4003675"/>
          <p14:tracePt t="34051" x="5414963" y="4021138"/>
          <p14:tracePt t="34071" x="5405438" y="4021138"/>
          <p14:tracePt t="34081" x="5397500" y="4030663"/>
          <p14:tracePt t="34136" x="5378450" y="4030663"/>
          <p14:tracePt t="34194" x="5360988" y="4030663"/>
          <p14:tracePt t="34199" x="5351463" y="4030663"/>
          <p14:tracePt t="34207" x="5334000" y="4030663"/>
          <p14:tracePt t="34218" x="5305425" y="4040188"/>
          <p14:tracePt t="34223" x="5278438" y="4049713"/>
          <p14:tracePt t="34233" x="5260975" y="4049713"/>
          <p14:tracePt t="34239" x="5205413" y="4049713"/>
          <p14:tracePt t="34248" x="5122863" y="4021138"/>
          <p14:tracePt t="34254" x="5049838" y="3994150"/>
          <p14:tracePt t="34262" x="4986338" y="3957638"/>
          <p14:tracePt t="34270" x="4922838" y="3921125"/>
          <p14:tracePt t="34278" x="4840288" y="3894138"/>
          <p14:tracePt t="34286" x="4795838" y="3857625"/>
          <p14:tracePt t="34294" x="4759325" y="3840163"/>
          <p14:tracePt t="34302" x="4730750" y="3803650"/>
          <p14:tracePt t="34326" x="4730750" y="3794125"/>
          <p14:tracePt t="34334" x="4730750" y="3775075"/>
          <p14:tracePt t="34351" x="4730750" y="3757613"/>
          <p14:tracePt t="34359" x="4740275" y="3721100"/>
          <p14:tracePt t="34367" x="4759325" y="3694113"/>
          <p14:tracePt t="34375" x="4795838" y="3665538"/>
          <p14:tracePt t="34382" x="4822825" y="3638550"/>
          <p14:tracePt t="34390" x="4859338" y="3611563"/>
          <p14:tracePt t="34398" x="4876800" y="3602038"/>
          <p14:tracePt t="34406" x="4913313" y="3592513"/>
          <p14:tracePt t="34414" x="4932363" y="3575050"/>
          <p14:tracePt t="34422" x="4978400" y="3556000"/>
          <p14:tracePt t="34431" x="5022850" y="3548063"/>
          <p14:tracePt t="34438" x="5049838" y="3548063"/>
          <p14:tracePt t="34447" x="5086350" y="3548063"/>
          <p14:tracePt t="34454" x="5132388" y="3548063"/>
          <p14:tracePt t="34462" x="5141913" y="3548063"/>
          <p14:tracePt t="34470" x="5168900" y="3548063"/>
          <p14:tracePt t="34478" x="5187950" y="3548063"/>
          <p14:tracePt t="34486" x="5187950" y="3556000"/>
          <p14:tracePt t="34495" x="5195888" y="3575050"/>
          <p14:tracePt t="34502" x="5195888" y="3592513"/>
          <p14:tracePt t="34510" x="5195888" y="3611563"/>
          <p14:tracePt t="34518" x="5195888" y="3621088"/>
          <p14:tracePt t="34526" x="5195888" y="3638550"/>
          <p14:tracePt t="34542" x="5195888" y="3665538"/>
          <p14:tracePt t="34550" x="5195888" y="3684588"/>
          <p14:tracePt t="34558" x="5195888" y="3702050"/>
          <p14:tracePt t="34574" x="5195888" y="3721100"/>
          <p14:tracePt t="34582" x="5195888" y="3730625"/>
          <p14:tracePt t="34590" x="5195888" y="3748088"/>
          <p14:tracePt t="34598" x="5195888" y="3757613"/>
          <p14:tracePt t="34606" x="5187950" y="3784600"/>
          <p14:tracePt t="34615" x="5178425" y="3784600"/>
          <p14:tracePt t="34623" x="5168900" y="3794125"/>
          <p14:tracePt t="34632" x="5151438" y="3821113"/>
          <p14:tracePt t="34638" x="5141913" y="3821113"/>
          <p14:tracePt t="34648" x="5122863" y="3840163"/>
          <p14:tracePt t="34655" x="5114925" y="3848100"/>
          <p14:tracePt t="34663" x="5105400" y="3857625"/>
          <p14:tracePt t="34671" x="5105400" y="3867150"/>
          <p14:tracePt t="34679" x="5086350" y="3875088"/>
          <p14:tracePt t="34695" x="5068888" y="3875088"/>
          <p14:tracePt t="34833" x="5059363" y="3875088"/>
          <p14:tracePt t="34840" x="5059363" y="3857625"/>
          <p14:tracePt t="34849" x="5059363" y="3848100"/>
          <p14:tracePt t="34868" x="5068888" y="3840163"/>
          <p14:tracePt t="34873" x="5068888" y="3830638"/>
          <p14:tracePt t="34902" x="5068888" y="3821113"/>
          <p14:tracePt t="35344" x="5032375" y="3840163"/>
          <p14:tracePt t="35350" x="4995863" y="3848100"/>
          <p14:tracePt t="35358" x="4978400" y="3875088"/>
          <p14:tracePt t="35366" x="4959350" y="3884613"/>
          <p14:tracePt t="35382" x="4949825" y="3884613"/>
          <p14:tracePt t="35392" x="4941888" y="3884613"/>
          <p14:tracePt t="35401" x="4932363" y="3894138"/>
          <p14:tracePt t="35512" x="4932363" y="3875088"/>
          <p14:tracePt t="35520" x="4968875" y="3830638"/>
          <p14:tracePt t="35528" x="4986338" y="3803650"/>
          <p14:tracePt t="35535" x="5022850" y="3757613"/>
          <p14:tracePt t="35542" x="5041900" y="3721100"/>
          <p14:tracePt t="35552" x="5078413" y="3694113"/>
          <p14:tracePt t="35559" x="5105400" y="3684588"/>
          <p14:tracePt t="35568" x="5122863" y="3665538"/>
          <p14:tracePt t="35575" x="5151438" y="3657600"/>
          <p14:tracePt t="35583" x="5159375" y="3657600"/>
          <p14:tracePt t="35591" x="5168900" y="3657600"/>
          <p14:tracePt t="35599" x="5178425" y="3657600"/>
          <p14:tracePt t="35616" x="5205413" y="3657600"/>
          <p14:tracePt t="35622" x="5214938" y="3657600"/>
          <p14:tracePt t="35631" x="5224463" y="3657600"/>
          <p14:tracePt t="35638" x="5251450" y="3665538"/>
          <p14:tracePt t="35648" x="5268913" y="3684588"/>
          <p14:tracePt t="35654" x="5305425" y="3702050"/>
          <p14:tracePt t="35662" x="5341938" y="3721100"/>
          <p14:tracePt t="35671" x="5368925" y="3738563"/>
          <p14:tracePt t="35681" x="5441950" y="3784600"/>
          <p14:tracePt t="35686" x="5524500" y="3794125"/>
          <p14:tracePt t="35694" x="5597525" y="3840163"/>
          <p14:tracePt t="35702" x="5707063" y="3911600"/>
          <p14:tracePt t="35710" x="5797550" y="3940175"/>
          <p14:tracePt t="35718" x="5899150" y="3994150"/>
          <p14:tracePt t="35726" x="5980113" y="4021138"/>
          <p14:tracePt t="35734" x="6026150" y="4057650"/>
          <p14:tracePt t="35742" x="6053138" y="4067175"/>
          <p14:tracePt t="35750" x="6062663" y="4076700"/>
          <p14:tracePt t="35806" x="6062663" y="4086225"/>
          <p14:tracePt t="35816" x="6062663" y="4094163"/>
          <p14:tracePt t="35822" x="6043613" y="4140200"/>
          <p14:tracePt t="35830" x="6007100" y="4149725"/>
          <p14:tracePt t="35838" x="5972175" y="4159250"/>
          <p14:tracePt t="35848" x="5953125" y="4176713"/>
          <p14:tracePt t="35854" x="5916613" y="4186238"/>
          <p14:tracePt t="35867" x="5899150" y="4186238"/>
          <p14:tracePt t="35870" x="5880100" y="4195763"/>
          <p14:tracePt t="35879" x="5862638" y="4195763"/>
          <p14:tracePt t="35886" x="5834063" y="4195763"/>
          <p14:tracePt t="35894" x="5807075" y="4195763"/>
          <p14:tracePt t="35902" x="5770563" y="4195763"/>
          <p14:tracePt t="35910" x="5724525" y="4195763"/>
          <p14:tracePt t="35918" x="5688013" y="4195763"/>
          <p14:tracePt t="35926" x="5634038" y="4195763"/>
          <p14:tracePt t="35934" x="5551488" y="4167188"/>
          <p14:tracePt t="35942" x="5470525" y="4140200"/>
          <p14:tracePt t="35950" x="5378450" y="4113213"/>
          <p14:tracePt t="35958" x="5278438" y="4086225"/>
          <p14:tracePt t="35966" x="5178425" y="4040188"/>
          <p14:tracePt t="35974" x="5132388" y="4021138"/>
          <p14:tracePt t="35982" x="5105400" y="4013200"/>
          <p14:tracePt t="35990" x="5078413" y="3976688"/>
          <p14:tracePt t="35999" x="5032375" y="3957638"/>
          <p14:tracePt t="36006" x="5014913" y="3930650"/>
          <p14:tracePt t="36015" x="5005388" y="3911600"/>
          <p14:tracePt t="36022" x="4995863" y="3911600"/>
          <p14:tracePt t="36031" x="4995863" y="3903663"/>
          <p14:tracePt t="36038" x="4995863" y="3884613"/>
          <p14:tracePt t="36047" x="4995863" y="3875088"/>
          <p14:tracePt t="36054" x="4995863" y="3848100"/>
          <p14:tracePt t="36063" x="4995863" y="3811588"/>
          <p14:tracePt t="36070" x="4995863" y="3794125"/>
          <p14:tracePt t="36078" x="4995863" y="3748088"/>
          <p14:tracePt t="36086" x="5005388" y="3702050"/>
          <p14:tracePt t="36094" x="5022850" y="3675063"/>
          <p14:tracePt t="36102" x="5049838" y="3648075"/>
          <p14:tracePt t="36110" x="5068888" y="3629025"/>
          <p14:tracePt t="36119" x="5095875" y="3602038"/>
          <p14:tracePt t="36126" x="5114925" y="3584575"/>
          <p14:tracePt t="36134" x="5151438" y="3565525"/>
          <p14:tracePt t="36150" x="5178425" y="3565525"/>
          <p14:tracePt t="36158" x="5195888" y="3565525"/>
          <p14:tracePt t="36167" x="5224463" y="3548063"/>
          <p14:tracePt t="36175" x="5241925" y="3548063"/>
          <p14:tracePt t="36182" x="5278438" y="3548063"/>
          <p14:tracePt t="36190" x="5341938" y="3575050"/>
          <p14:tracePt t="36198" x="5405438" y="3592513"/>
          <p14:tracePt t="36208" x="5434013" y="3621088"/>
          <p14:tracePt t="36217" x="5524500" y="3684588"/>
          <p14:tracePt t="36222" x="5580063" y="3694113"/>
          <p14:tracePt t="36231" x="5634038" y="3730625"/>
          <p14:tracePt t="36238" x="5680075" y="3767138"/>
          <p14:tracePt t="36248" x="5724525" y="3803650"/>
          <p14:tracePt t="36254" x="5770563" y="3830638"/>
          <p14:tracePt t="36264" x="5780088" y="3857625"/>
          <p14:tracePt t="36278" x="5789613" y="3884613"/>
          <p14:tracePt t="36302" x="5789613" y="3894138"/>
          <p14:tracePt t="36310" x="5789613" y="3903663"/>
          <p14:tracePt t="36318" x="5789613" y="3911600"/>
          <p14:tracePt t="36326" x="5789613" y="3930650"/>
          <p14:tracePt t="36334" x="5770563" y="3957638"/>
          <p14:tracePt t="36342" x="5743575" y="3976688"/>
          <p14:tracePt t="36350" x="5707063" y="3994150"/>
          <p14:tracePt t="36358" x="5707063" y="4003675"/>
          <p14:tracePt t="36366" x="5661025" y="4021138"/>
          <p14:tracePt t="36375" x="5661025" y="4030663"/>
          <p14:tracePt t="36382" x="5607050" y="4049713"/>
          <p14:tracePt t="36391" x="5561013" y="4076700"/>
          <p14:tracePt t="36399" x="5534025" y="4086225"/>
          <p14:tracePt t="36406" x="5497513" y="4094163"/>
          <p14:tracePt t="36415" x="5461000" y="4094163"/>
          <p14:tracePt t="36422" x="5451475" y="4094163"/>
          <p14:tracePt t="36433" x="5424488" y="4122738"/>
          <p14:tracePt t="36438" x="5405438" y="4122738"/>
          <p14:tracePt t="36447" x="5397500" y="4122738"/>
          <p14:tracePt t="36518" x="5397500" y="4113213"/>
          <p14:tracePt t="36527" x="5397500" y="4094163"/>
          <p14:tracePt t="36544" x="5397500" y="4086225"/>
          <p14:tracePt t="36560" x="5397500" y="4076700"/>
          <p14:tracePt t="36598" x="5397500" y="4057650"/>
          <p14:tracePt t="36631" x="5397500" y="4049713"/>
          <p14:tracePt t="36649" x="5397500" y="4040188"/>
          <p14:tracePt t="36672" x="5397500" y="4030663"/>
          <p14:tracePt t="36682" x="5397500" y="4021138"/>
          <p14:tracePt t="36918" x="5397500" y="4013200"/>
          <p14:tracePt t="36927" x="5360988" y="3921125"/>
          <p14:tracePt t="36935" x="5141913" y="3702050"/>
          <p14:tracePt t="36943" x="4959350" y="3492500"/>
          <p14:tracePt t="36950" x="4730750" y="3255963"/>
          <p14:tracePt t="36958" x="4484688" y="3000375"/>
          <p14:tracePt t="36966" x="4221163" y="2690813"/>
          <p14:tracePt t="36974" x="3956050" y="2408238"/>
          <p14:tracePt t="36982" x="3810000" y="2243138"/>
          <p14:tracePt t="36990" x="3656013" y="2016125"/>
          <p14:tracePt t="36999" x="3556000" y="1878013"/>
          <p14:tracePt t="37006" x="3490913" y="1768475"/>
          <p14:tracePt t="37014" x="3446463" y="1651000"/>
          <p14:tracePt t="37024" x="3436938" y="1577975"/>
          <p14:tracePt t="37034" x="3427413" y="1531938"/>
          <p14:tracePt t="37039" x="3427413" y="1514475"/>
          <p14:tracePt t="37051" x="3427413" y="1504950"/>
          <p14:tracePt t="37055" x="3427413" y="1485900"/>
          <p14:tracePt t="37198" x="3427413" y="1531938"/>
          <p14:tracePt t="37206" x="3427413" y="1641475"/>
          <p14:tracePt t="37214" x="3436938" y="1778000"/>
          <p14:tracePt t="37222" x="3573463" y="1933575"/>
          <p14:tracePt t="37232" x="3719513" y="2070100"/>
          <p14:tracePt t="37238" x="3902075" y="2225675"/>
          <p14:tracePt t="37248" x="4175125" y="2462213"/>
          <p14:tracePt t="37255" x="4476750" y="2644775"/>
          <p14:tracePt t="37265" x="4776788" y="2863850"/>
          <p14:tracePt t="37271" x="4959350" y="2982913"/>
          <p14:tracePt t="37281" x="5095875" y="3090863"/>
          <p14:tracePt t="37286" x="5168900" y="3173413"/>
          <p14:tracePt t="37294" x="5214938" y="3219450"/>
          <p14:tracePt t="37318" x="5214938" y="3228975"/>
          <p14:tracePt t="37343" x="5214938" y="3255963"/>
          <p14:tracePt t="37351" x="5214938" y="3265488"/>
          <p14:tracePt t="37359" x="5214938" y="3273425"/>
          <p14:tracePt t="37367" x="5214938" y="3302000"/>
          <p14:tracePt t="37383" x="5214938" y="3309938"/>
          <p14:tracePt t="37496" x="5214938" y="3292475"/>
          <p14:tracePt t="37504" x="5214938" y="3200400"/>
          <p14:tracePt t="37512" x="5195888" y="3046413"/>
          <p14:tracePt t="37520" x="5151438" y="2881313"/>
          <p14:tracePt t="37527" x="5105400" y="2763838"/>
          <p14:tracePt t="37535" x="5049838" y="2617788"/>
          <p14:tracePt t="37543" x="4986338" y="2481263"/>
          <p14:tracePt t="37550" x="4941888" y="2371725"/>
          <p14:tracePt t="37559" x="4886325" y="2252663"/>
          <p14:tracePt t="37566" x="4813300" y="2133600"/>
          <p14:tracePt t="37575" x="4786313" y="2089150"/>
          <p14:tracePt t="37582" x="4767263" y="2043113"/>
          <p14:tracePt t="37590" x="4749800" y="2024063"/>
          <p14:tracePt t="37599" x="4740275" y="2006600"/>
          <p14:tracePt t="37760" x="4649788" y="2116138"/>
          <p14:tracePt t="37766" x="4476750" y="2206625"/>
          <p14:tracePt t="37774" x="4238625" y="2379663"/>
          <p14:tracePt t="37782" x="4021138" y="2508250"/>
          <p14:tracePt t="37791" x="3683000" y="2617788"/>
          <p14:tracePt t="37800" x="3509963" y="2708275"/>
          <p14:tracePt t="37808" x="3354388" y="2790825"/>
          <p14:tracePt t="37818" x="3108325" y="2900363"/>
          <p14:tracePt t="37824" x="2971800" y="2982913"/>
          <p14:tracePt t="37834" x="2835275" y="3063875"/>
          <p14:tracePt t="37840" x="2752725" y="3100388"/>
          <p14:tracePt t="37851" x="2708275" y="3136900"/>
          <p14:tracePt t="37856" x="2679700" y="3155950"/>
          <p14:tracePt t="37867" x="2662238" y="3173413"/>
          <p14:tracePt t="37883" x="2625725" y="3200400"/>
          <p14:tracePt t="37888" x="2616200" y="3200400"/>
          <p14:tracePt t="37911" x="2598738" y="3219450"/>
          <p14:tracePt t="38039" x="2671763" y="3163888"/>
          <p14:tracePt t="38050" x="2708275" y="3146425"/>
          <p14:tracePt t="38055" x="2798763" y="3073400"/>
          <p14:tracePt t="38066" x="2935288" y="2963863"/>
          <p14:tracePt t="38070" x="3081338" y="2873375"/>
          <p14:tracePt t="38082" x="3200400" y="2781300"/>
          <p14:tracePt t="38087" x="3354388" y="2690813"/>
          <p14:tracePt t="38096" x="3536950" y="2562225"/>
          <p14:tracePt t="38102" x="3673475" y="2481263"/>
          <p14:tracePt t="38110" x="3775075" y="2416175"/>
          <p14:tracePt t="38118" x="3875088" y="2343150"/>
          <p14:tracePt t="38128" x="3938588" y="2289175"/>
          <p14:tracePt t="38137" x="3975100" y="2252663"/>
          <p14:tracePt t="38144" x="3992563" y="2225675"/>
          <p14:tracePt t="38151" x="4048125" y="2189163"/>
          <p14:tracePt t="38160" x="4075113" y="2160588"/>
          <p14:tracePt t="38168" x="4094163" y="2133600"/>
          <p14:tracePt t="38175" x="4111625" y="2097088"/>
          <p14:tracePt t="38182" x="4111625" y="2089150"/>
          <p14:tracePt t="38190" x="4111625" y="2079625"/>
          <p14:tracePt t="38199" x="4121150" y="2079625"/>
          <p14:tracePt t="38206" x="4138613" y="2070100"/>
          <p14:tracePt t="38422" x="4138613" y="2106613"/>
          <p14:tracePt t="38430" x="4148138" y="2116138"/>
          <p14:tracePt t="38438" x="4230688" y="2152650"/>
          <p14:tracePt t="38448" x="4367213" y="2206625"/>
          <p14:tracePt t="38454" x="4530725" y="2270125"/>
          <p14:tracePt t="38465" x="4686300" y="2335213"/>
          <p14:tracePt t="38471" x="5114925" y="2435225"/>
          <p14:tracePt t="38484" x="5368925" y="2489200"/>
          <p14:tracePt t="38486" x="5670550" y="2589213"/>
          <p14:tracePt t="38494" x="5899150" y="2662238"/>
          <p14:tracePt t="38502" x="6189663" y="2717800"/>
          <p14:tracePt t="38510" x="6372225" y="2735263"/>
          <p14:tracePt t="38518" x="6481763" y="2744788"/>
          <p14:tracePt t="38526" x="6591300" y="2763838"/>
          <p14:tracePt t="38534" x="6654800" y="2771775"/>
          <p14:tracePt t="38542" x="6691313" y="2781300"/>
          <p14:tracePt t="38550" x="6710363" y="2781300"/>
          <p14:tracePt t="38867" x="6573838" y="2781300"/>
          <p14:tracePt t="38876" x="6427788" y="2717800"/>
          <p14:tracePt t="38883" x="6153150" y="2608263"/>
          <p14:tracePt t="38888" x="5880100" y="2517775"/>
          <p14:tracePt t="38898" x="5570538" y="2389188"/>
          <p14:tracePt t="38902" x="5214938" y="2206625"/>
          <p14:tracePt t="38910" x="5014913" y="2125663"/>
          <p14:tracePt t="38918" x="4730750" y="2006600"/>
          <p14:tracePt t="38926" x="4567238" y="1933575"/>
          <p14:tracePt t="38934" x="4430713" y="1906588"/>
          <p14:tracePt t="38942" x="4357688" y="1860550"/>
          <p14:tracePt t="38950" x="4257675" y="1851025"/>
          <p14:tracePt t="38958" x="4184650" y="1824038"/>
          <p14:tracePt t="38966" x="4157663" y="1804988"/>
          <p14:tracePt t="38982" x="4138613" y="1797050"/>
          <p14:tracePt t="39183" x="4230688" y="1897063"/>
          <p14:tracePt t="39190" x="4321175" y="2033588"/>
          <p14:tracePt t="39198" x="4448175" y="2189163"/>
          <p14:tracePt t="39206" x="4503738" y="2325688"/>
          <p14:tracePt t="39214" x="4594225" y="2462213"/>
          <p14:tracePt t="39222" x="4686300" y="2581275"/>
          <p14:tracePt t="39230" x="4740275" y="2690813"/>
          <p14:tracePt t="39238" x="4795838" y="2808288"/>
          <p14:tracePt t="39247" x="4840288" y="2927350"/>
          <p14:tracePt t="39254" x="4886325" y="3009900"/>
          <p14:tracePt t="39264" x="4895850" y="3082925"/>
          <p14:tracePt t="39271" x="4922838" y="3146425"/>
          <p14:tracePt t="39280" x="4932363" y="3200400"/>
          <p14:tracePt t="39287" x="4932363" y="3255963"/>
          <p14:tracePt t="39300" x="4932363" y="3319463"/>
          <p14:tracePt t="39305" x="4932363" y="3375025"/>
          <p14:tracePt t="39312" x="4932363" y="3402013"/>
          <p14:tracePt t="39320" x="4932363" y="3446463"/>
          <p14:tracePt t="39327" x="4932363" y="3475038"/>
          <p14:tracePt t="39335" x="4941888" y="3482975"/>
          <p14:tracePt t="39456" x="4941888" y="3438525"/>
          <p14:tracePt t="39465" x="4941888" y="3382963"/>
          <p14:tracePt t="39472" x="4905375" y="3255963"/>
          <p14:tracePt t="39483" x="4876800" y="3136900"/>
          <p14:tracePt t="39486" x="4813300" y="2990850"/>
          <p14:tracePt t="39499" x="4759325" y="2854325"/>
          <p14:tracePt t="39504" x="4676775" y="2690813"/>
          <p14:tracePt t="39512" x="4622800" y="2535238"/>
          <p14:tracePt t="39521" x="4530725" y="2398713"/>
          <p14:tracePt t="39528" x="4421188" y="2243138"/>
          <p14:tracePt t="39538" x="4348163" y="2097088"/>
          <p14:tracePt t="39543" x="4257675" y="2006600"/>
          <p14:tracePt t="39552" x="4202113" y="1906588"/>
          <p14:tracePt t="39558" x="4165600" y="1833563"/>
          <p14:tracePt t="39566" x="4111625" y="1751013"/>
          <p14:tracePt t="39574" x="4102100" y="1714500"/>
          <p14:tracePt t="39582" x="4094163" y="1697038"/>
          <p14:tracePt t="39590" x="4084638" y="1677988"/>
          <p14:tracePt t="39928" x="4084638" y="1651000"/>
          <p14:tracePt t="39934" x="4075113" y="1641475"/>
          <p14:tracePt t="39942" x="4065588" y="1614488"/>
          <p14:tracePt t="39950" x="4057650" y="1604963"/>
          <p14:tracePt t="40083" x="3984625" y="1631950"/>
          <p14:tracePt t="40086" x="3783013" y="1731963"/>
          <p14:tracePt t="40094" x="3665538" y="1778000"/>
          <p14:tracePt t="40102" x="3473450" y="1851025"/>
          <p14:tracePt t="40110" x="3163888" y="1979613"/>
          <p14:tracePt t="40119" x="2898775" y="2052638"/>
          <p14:tracePt t="40126" x="2635250" y="2152650"/>
          <p14:tracePt t="40134" x="2416175" y="2197100"/>
          <p14:tracePt t="40142" x="2279650" y="2243138"/>
          <p14:tracePt t="40150" x="2151063" y="2289175"/>
          <p14:tracePt t="40158" x="2070100" y="2316163"/>
          <p14:tracePt t="40166" x="2041525" y="2362200"/>
          <p14:tracePt t="40174" x="2014538" y="2371725"/>
          <p14:tracePt t="40182" x="2005013" y="2389188"/>
          <p14:tracePt t="40190" x="1997075" y="2398713"/>
          <p14:tracePt t="40198" x="1987550" y="2408238"/>
          <p14:tracePt t="40206" x="1968500" y="2425700"/>
          <p14:tracePt t="40214" x="1951038" y="2444750"/>
          <p14:tracePt t="40222" x="1941513" y="2462213"/>
          <p14:tracePt t="40230" x="1941513" y="2481263"/>
          <p14:tracePt t="40238" x="1924050" y="2498725"/>
          <p14:tracePt t="40247" x="1905000" y="2517775"/>
          <p14:tracePt t="40254" x="1905000" y="2525713"/>
          <p14:tracePt t="40263" x="1895475" y="2535238"/>
          <p14:tracePt t="40270" x="1878013" y="2554288"/>
          <p14:tracePt t="40278" x="1868488" y="2571750"/>
          <p14:tracePt t="40286" x="1860550" y="2571750"/>
          <p14:tracePt t="40294" x="1860550" y="2589213"/>
          <p14:tracePt t="40302" x="1860550" y="2598738"/>
          <p14:tracePt t="40320" x="1860550" y="2608263"/>
          <p14:tracePt t="40368" x="1851025" y="2617788"/>
          <p14:tracePt t="40384" x="1841500" y="2625725"/>
          <p14:tracePt t="40392" x="1831975" y="2635250"/>
          <p14:tracePt t="40416" x="1824038" y="2654300"/>
          <p14:tracePt t="40432" x="1824038" y="2662238"/>
          <p14:tracePt t="40440" x="1824038" y="2671763"/>
          <p14:tracePt t="40448" x="1824038" y="2690813"/>
          <p14:tracePt t="40455" x="1824038" y="2708275"/>
          <p14:tracePt t="40465" x="1824038" y="2735263"/>
          <p14:tracePt t="40471" x="1824038" y="2754313"/>
          <p14:tracePt t="40479" x="1824038" y="2800350"/>
          <p14:tracePt t="40486" x="1824038" y="2808288"/>
          <p14:tracePt t="40494" x="1831975" y="2854325"/>
          <p14:tracePt t="40502" x="1868488" y="2900363"/>
          <p14:tracePt t="40510" x="1905000" y="2954338"/>
          <p14:tracePt t="40520" x="1941513" y="2982913"/>
          <p14:tracePt t="40526" x="1987550" y="3036888"/>
          <p14:tracePt t="40535" x="2005013" y="3054350"/>
          <p14:tracePt t="40543" x="2041525" y="3082925"/>
          <p14:tracePt t="40554" x="2060575" y="3100388"/>
          <p14:tracePt t="40559" x="2087563" y="3127375"/>
          <p14:tracePt t="40569" x="2124075" y="3155950"/>
          <p14:tracePt t="40575" x="2143125" y="3182938"/>
          <p14:tracePt t="40583" x="2179638" y="3228975"/>
          <p14:tracePt t="40592" x="2179638" y="3236913"/>
          <p14:tracePt t="40602" x="2187575" y="3246438"/>
          <p14:tracePt t="40607" x="2224088" y="3282950"/>
          <p14:tracePt t="40616" x="2224088" y="3292475"/>
          <p14:tracePt t="40623" x="2224088" y="3319463"/>
          <p14:tracePt t="40632" x="2243138" y="3365500"/>
          <p14:tracePt t="40639" x="2260600" y="3411538"/>
          <p14:tracePt t="40650" x="2260600" y="3438525"/>
          <p14:tracePt t="40655" x="2260600" y="3475038"/>
          <p14:tracePt t="40667" x="2260600" y="3492500"/>
          <p14:tracePt t="40671" x="2260600" y="3538538"/>
          <p14:tracePt t="40680" x="2260600" y="3565525"/>
          <p14:tracePt t="40686" x="2260600" y="3592513"/>
          <p14:tracePt t="40694" x="2260600" y="3638550"/>
          <p14:tracePt t="40702" x="2260600" y="3665538"/>
          <p14:tracePt t="40710" x="2260600" y="3684588"/>
          <p14:tracePt t="40720" x="2251075" y="3702050"/>
          <p14:tracePt t="40726" x="2251075" y="3721100"/>
          <p14:tracePt t="40735" x="2243138" y="3730625"/>
          <p14:tracePt t="40742" x="2233613" y="3738563"/>
          <p14:tracePt t="40970" x="2243138" y="3730625"/>
          <p14:tracePt t="40977" x="2306638" y="3694113"/>
          <p14:tracePt t="40986" x="2406650" y="3621088"/>
          <p14:tracePt t="40992" x="2552700" y="3556000"/>
          <p14:tracePt t="41001" x="2635250" y="3492500"/>
          <p14:tracePt t="41007" x="2716213" y="3446463"/>
          <p14:tracePt t="41016" x="2817813" y="3375025"/>
          <p14:tracePt t="41023" x="2862263" y="3338513"/>
          <p14:tracePt t="41033" x="2925763" y="3319463"/>
          <p14:tracePt t="41039" x="2971800" y="3282950"/>
          <p14:tracePt t="41049" x="3008313" y="3246438"/>
          <p14:tracePt t="41054" x="3054350" y="3200400"/>
          <p14:tracePt t="41069" x="3090863" y="3192463"/>
          <p14:tracePt t="41073" x="3144838" y="3136900"/>
          <p14:tracePt t="41084" x="3208338" y="3119438"/>
          <p14:tracePt t="41088" x="3273425" y="3063875"/>
          <p14:tracePt t="41095" x="3336925" y="3009900"/>
          <p14:tracePt t="41102" x="3390900" y="2973388"/>
          <p14:tracePt t="41110" x="3463925" y="2936875"/>
          <p14:tracePt t="41118" x="3509963" y="2873375"/>
          <p14:tracePt t="41126" x="3527425" y="2854325"/>
          <p14:tracePt t="41134" x="3582988" y="2817813"/>
          <p14:tracePt t="41142" x="3619500" y="2800350"/>
          <p14:tracePt t="41150" x="3636963" y="2771775"/>
          <p14:tracePt t="41158" x="3665538" y="2754313"/>
          <p14:tracePt t="41174" x="3673475" y="2744788"/>
          <p14:tracePt t="41255" x="3692525" y="2727325"/>
          <p14:tracePt t="41264" x="3702050" y="2727325"/>
          <p14:tracePt t="41272" x="3719513" y="2708275"/>
          <p14:tracePt t="41280" x="3738563" y="2698750"/>
          <p14:tracePt t="41288" x="3756025" y="2681288"/>
          <p14:tracePt t="41296" x="3775075" y="2654300"/>
          <p14:tracePt t="41305" x="3802063" y="2625725"/>
          <p14:tracePt t="41312" x="3810000" y="2617788"/>
          <p14:tracePt t="41319" x="3829050" y="2598738"/>
          <p14:tracePt t="41327" x="3846513" y="2581275"/>
          <p14:tracePt t="41335" x="3875088" y="2562225"/>
          <p14:tracePt t="41343" x="3875088" y="2554288"/>
          <p14:tracePt t="41351" x="3875088" y="2535238"/>
          <p14:tracePt t="41359" x="3902075" y="2517775"/>
          <p14:tracePt t="41369" x="3919538" y="2498725"/>
          <p14:tracePt t="41376" x="3929063" y="2481263"/>
          <p14:tracePt t="41385" x="3948113" y="2462213"/>
          <p14:tracePt t="41392" x="3956050" y="2452688"/>
          <p14:tracePt t="41407" x="3984625" y="2389188"/>
          <p14:tracePt t="41417" x="3992563" y="2379663"/>
          <p14:tracePt t="41423" x="4002088" y="2371725"/>
          <p14:tracePt t="41432" x="4021138" y="2343150"/>
          <p14:tracePt t="41438" x="4038600" y="2325688"/>
          <p14:tracePt t="41450" x="4048125" y="2316163"/>
          <p14:tracePt t="41456" x="4048125" y="2306638"/>
          <p14:tracePt t="41466" x="4057650" y="2298700"/>
          <p14:tracePt t="41472" x="4065588" y="2289175"/>
          <p14:tracePt t="41488" x="4075113" y="2270125"/>
          <p14:tracePt t="41496" x="4075113" y="2262188"/>
          <p14:tracePt t="41528" x="4084638" y="2252663"/>
          <p14:tracePt t="41552" x="4094163" y="2243138"/>
          <p14:tracePt t="41576" x="4102100" y="2233613"/>
          <p14:tracePt t="41591" x="4111625" y="2216150"/>
          <p14:tracePt t="41602" x="4121150" y="2206625"/>
          <p14:tracePt t="41606" x="4121150" y="2197100"/>
          <p14:tracePt t="41616" x="4129088" y="2189163"/>
          <p14:tracePt t="41632" x="4129088" y="2179638"/>
          <p14:tracePt t="41638" x="4138613" y="2170113"/>
          <p14:tracePt t="41647" x="4148138" y="2170113"/>
          <p14:tracePt t="41654" x="4157663" y="2170113"/>
          <p14:tracePt t="41664" x="4184650" y="2143125"/>
          <p14:tracePt t="41670" x="4194175" y="2133600"/>
          <p14:tracePt t="41678" x="4211638" y="2133600"/>
          <p14:tracePt t="41686" x="4257675" y="2106613"/>
          <p14:tracePt t="41694" x="4275138" y="2089150"/>
          <p14:tracePt t="41702" x="4330700" y="2079625"/>
          <p14:tracePt t="41710" x="4357688" y="2070100"/>
          <p14:tracePt t="41718" x="4403725" y="2033588"/>
          <p14:tracePt t="41726" x="4421188" y="2033588"/>
          <p14:tracePt t="41734" x="4440238" y="2024063"/>
          <p14:tracePt t="41742" x="4448175" y="2016125"/>
          <p14:tracePt t="41751" x="4457700" y="2016125"/>
          <p14:tracePt t="41880" x="4467225" y="2033588"/>
          <p14:tracePt t="41888" x="4467225" y="2052638"/>
          <p14:tracePt t="41894" x="4467225" y="2079625"/>
          <p14:tracePt t="41902" x="4448175" y="2125663"/>
          <p14:tracePt t="41910" x="4448175" y="2152650"/>
          <p14:tracePt t="41918" x="4440238" y="2197100"/>
          <p14:tracePt t="41926" x="4403725" y="2279650"/>
          <p14:tracePt t="41934" x="4394200" y="2316163"/>
          <p14:tracePt t="41942" x="4367213" y="2362200"/>
          <p14:tracePt t="41950" x="4348163" y="2408238"/>
          <p14:tracePt t="41958" x="4340225" y="2444750"/>
          <p14:tracePt t="41966" x="4311650" y="2498725"/>
          <p14:tracePt t="41974" x="4275138" y="2581275"/>
          <p14:tracePt t="41982" x="4248150" y="2608263"/>
          <p14:tracePt t="41990" x="4221163" y="2671763"/>
          <p14:tracePt t="42001" x="4165600" y="2735263"/>
          <p14:tracePt t="42006" x="4094163" y="2800350"/>
          <p14:tracePt t="42014" x="4011613" y="2873375"/>
          <p14:tracePt t="42023" x="3892550" y="2963863"/>
          <p14:tracePt t="42033" x="3792538" y="3027363"/>
          <p14:tracePt t="42041" x="3646488" y="3109913"/>
          <p14:tracePt t="42050" x="3490913" y="3182938"/>
          <p14:tracePt t="42055" x="3317875" y="3265488"/>
          <p14:tracePt t="42066" x="3154363" y="3309938"/>
          <p14:tracePt t="42071" x="3027363" y="3346450"/>
          <p14:tracePt t="42080" x="2852738" y="3392488"/>
          <p14:tracePt t="42089" x="2708275" y="3438525"/>
          <p14:tracePt t="42095" x="2589213" y="3482975"/>
          <p14:tracePt t="42105" x="2506663" y="3538538"/>
          <p14:tracePt t="42110" x="2452688" y="3548063"/>
          <p14:tracePt t="42118" x="2389188" y="3592513"/>
          <p14:tracePt t="42126" x="2352675" y="3602038"/>
          <p14:tracePt t="42142" x="2333625" y="3611563"/>
          <p14:tracePt t="42150" x="2324100" y="3611563"/>
          <p14:tracePt t="42158" x="2316163" y="3621088"/>
          <p14:tracePt t="42174" x="2306638" y="3629025"/>
          <p14:tracePt t="42182" x="2297113" y="3638550"/>
          <p14:tracePt t="42190" x="2270125" y="3657600"/>
          <p14:tracePt t="42206" x="2243138" y="3675063"/>
          <p14:tracePt t="42215" x="2233613" y="3675063"/>
          <p14:tracePt t="42223" x="2214563" y="3684588"/>
          <p14:tracePt t="42231" x="2206625" y="3684588"/>
          <p14:tracePt t="42251" x="2187575" y="3684588"/>
          <p14:tracePt t="42336" x="2187575" y="3629025"/>
          <p14:tracePt t="42344" x="2206625" y="3548063"/>
          <p14:tracePt t="42352" x="2251075" y="3429000"/>
          <p14:tracePt t="42358" x="2324100" y="3309938"/>
          <p14:tracePt t="42366" x="2416175" y="3192463"/>
          <p14:tracePt t="42374" x="2506663" y="3073400"/>
          <p14:tracePt t="42382" x="2606675" y="2936875"/>
          <p14:tracePt t="42390" x="2698750" y="2808288"/>
          <p14:tracePt t="42398" x="2808288" y="2671763"/>
          <p14:tracePt t="42406" x="2889250" y="2562225"/>
          <p14:tracePt t="42414" x="2981325" y="2481263"/>
          <p14:tracePt t="42424" x="3027363" y="2435225"/>
          <p14:tracePt t="42432" x="3081338" y="2379663"/>
          <p14:tracePt t="42441" x="3108325" y="2362200"/>
          <p14:tracePt t="42450" x="3136900" y="2335213"/>
          <p14:tracePt t="42455" x="3154363" y="2325688"/>
          <p14:tracePt t="42466" x="3200400" y="2306638"/>
          <p14:tracePt t="42471" x="3236913" y="2279650"/>
          <p14:tracePt t="42480" x="3263900" y="2270125"/>
          <p14:tracePt t="42489" x="3300413" y="2262188"/>
          <p14:tracePt t="42496" x="3327400" y="2243138"/>
          <p14:tracePt t="42503" x="3409950" y="2225675"/>
          <p14:tracePt t="42511" x="3482975" y="2216150"/>
          <p14:tracePt t="42519" x="3563938" y="2197100"/>
          <p14:tracePt t="42527" x="3709988" y="2197100"/>
          <p14:tracePt t="42535" x="3802063" y="2197100"/>
          <p14:tracePt t="42543" x="3892550" y="2197100"/>
          <p14:tracePt t="42551" x="3965575" y="2197100"/>
          <p14:tracePt t="42559" x="3975100" y="2197100"/>
          <p14:tracePt t="42567" x="3992563" y="2197100"/>
          <p14:tracePt t="42575" x="4002088" y="2197100"/>
          <p14:tracePt t="42626" x="4002088" y="2206625"/>
          <p14:tracePt t="42632" x="4021138" y="2243138"/>
          <p14:tracePt t="42639" x="4065588" y="2298700"/>
          <p14:tracePt t="42650" x="4121150" y="2379663"/>
          <p14:tracePt t="42655" x="4148138" y="2416175"/>
          <p14:tracePt t="42666" x="4221163" y="2498725"/>
          <p14:tracePt t="42672" x="4267200" y="2544763"/>
          <p14:tracePt t="42679" x="4303713" y="2562225"/>
          <p14:tracePt t="42686" x="4376738" y="2617788"/>
          <p14:tracePt t="42694" x="4440238" y="2644775"/>
          <p14:tracePt t="42702" x="4484688" y="2681288"/>
          <p14:tracePt t="42710" x="4513263" y="2681288"/>
          <p14:tracePt t="42718" x="4557713" y="2690813"/>
          <p14:tracePt t="42726" x="4603750" y="2708275"/>
          <p14:tracePt t="42734" x="4630738" y="2708275"/>
          <p14:tracePt t="42742" x="4659313" y="2708275"/>
          <p14:tracePt t="42750" x="4703763" y="2708275"/>
          <p14:tracePt t="42758" x="4740275" y="2708275"/>
          <p14:tracePt t="42766" x="4795838" y="2708275"/>
          <p14:tracePt t="42774" x="4868863" y="2727325"/>
          <p14:tracePt t="42782" x="4949825" y="2735263"/>
          <p14:tracePt t="42790" x="5022850" y="2735263"/>
          <p14:tracePt t="42799" x="5141913" y="2781300"/>
          <p14:tracePt t="42806" x="5214938" y="2790825"/>
          <p14:tracePt t="42816" x="5305425" y="2790825"/>
          <p14:tracePt t="42824" x="5378450" y="2800350"/>
          <p14:tracePt t="42833" x="5461000" y="2817813"/>
          <p14:tracePt t="42841" x="5487988" y="2817813"/>
          <p14:tracePt t="42850" x="5561013" y="2836863"/>
          <p14:tracePt t="42856" x="5616575" y="2836863"/>
          <p14:tracePt t="42866" x="5697538" y="2854325"/>
          <p14:tracePt t="42873" x="5753100" y="2863850"/>
          <p14:tracePt t="42882" x="5797550" y="2863850"/>
          <p14:tracePt t="42886" x="5834063" y="2873375"/>
          <p14:tracePt t="42894" x="5880100" y="2900363"/>
          <p14:tracePt t="42902" x="5907088" y="2909888"/>
          <p14:tracePt t="42910" x="5943600" y="2909888"/>
          <p14:tracePt t="42918" x="5999163" y="2909888"/>
          <p14:tracePt t="42926" x="6053138" y="2917825"/>
          <p14:tracePt t="42934" x="6116638" y="2936875"/>
          <p14:tracePt t="42942" x="6172200" y="2936875"/>
          <p14:tracePt t="42950" x="6245225" y="2936875"/>
          <p14:tracePt t="42958" x="6326188" y="2954338"/>
          <p14:tracePt t="42966" x="6435725" y="2973388"/>
          <p14:tracePt t="42974" x="6545263" y="3000375"/>
          <p14:tracePt t="42982" x="6681788" y="3027363"/>
          <p14:tracePt t="42990" x="6810375" y="3054350"/>
          <p14:tracePt t="42998" x="6937375" y="3100388"/>
          <p14:tracePt t="43006" x="7092950" y="3136900"/>
          <p14:tracePt t="43015" x="7202488" y="3173413"/>
          <p14:tracePt t="43022" x="7339013" y="3200400"/>
          <p14:tracePt t="43031" x="7466013" y="3219450"/>
          <p14:tracePt t="43038" x="7612063" y="3246438"/>
          <p14:tracePt t="43047" x="7712075" y="3273425"/>
          <p14:tracePt t="43054" x="7804150" y="3273425"/>
          <p14:tracePt t="43063" x="7894638" y="3292475"/>
          <p14:tracePt t="43070" x="7958138" y="3309938"/>
          <p14:tracePt t="43078" x="8050213" y="3309938"/>
          <p14:tracePt t="43086" x="8140700" y="3328988"/>
          <p14:tracePt t="43094" x="8223250" y="3338513"/>
          <p14:tracePt t="43102" x="8313738" y="3382963"/>
          <p14:tracePt t="43110" x="8350250" y="3382963"/>
          <p14:tracePt t="43118" x="8432800" y="3411538"/>
          <p14:tracePt t="43126" x="8532813" y="3446463"/>
          <p14:tracePt t="43136" x="8588375" y="3465513"/>
          <p14:tracePt t="43142" x="8669338" y="3475038"/>
          <p14:tracePt t="43150" x="8778875" y="3519488"/>
          <p14:tracePt t="43158" x="8815388" y="3529013"/>
          <p14:tracePt t="43166" x="8851900" y="3529013"/>
          <p14:tracePt t="43174" x="8951913" y="3592513"/>
          <p14:tracePt t="43182" x="9034463" y="3602038"/>
          <p14:tracePt t="43190" x="9080500" y="3638550"/>
        </p14:tracePtLst>
      </p14:laserTraceLst>
    </p:ext>
  </p:extLs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539750" y="341313"/>
            <a:ext cx="7772400" cy="1143000"/>
          </a:xfrm>
        </p:spPr>
        <p:txBody>
          <a:bodyPr/>
          <a:lstStyle/>
          <a:p>
            <a:pPr eaLnBrk="1" hangingPunct="1"/>
            <a:r>
              <a:rPr lang="en-US" altLang="ja-JP"/>
              <a:t>Test</a:t>
            </a:r>
            <a:r>
              <a:rPr lang="ja-JP" altLang="en-US"/>
              <a:t>，</a:t>
            </a:r>
            <a:r>
              <a:rPr lang="en-US" altLang="ja-JP"/>
              <a:t>Test</a:t>
            </a:r>
            <a:r>
              <a:rPr lang="ja-JP" altLang="en-US"/>
              <a:t>＆</a:t>
            </a:r>
            <a:r>
              <a:rPr lang="en-US" altLang="ja-JP"/>
              <a:t>Set</a:t>
            </a:r>
          </a:p>
        </p:txBody>
      </p:sp>
      <p:sp>
        <p:nvSpPr>
          <p:cNvPr id="28675" name="Oval 3"/>
          <p:cNvSpPr>
            <a:spLocks noChangeArrowheads="1"/>
          </p:cNvSpPr>
          <p:nvPr/>
        </p:nvSpPr>
        <p:spPr bwMode="auto">
          <a:xfrm>
            <a:off x="1981200" y="4876800"/>
            <a:ext cx="685800" cy="685800"/>
          </a:xfrm>
          <a:prstGeom prst="ellipse">
            <a:avLst/>
          </a:prstGeom>
          <a:solidFill>
            <a:srgbClr val="FFFF66"/>
          </a:solidFill>
          <a:ln w="9525">
            <a:solidFill>
              <a:schemeClr val="tx1"/>
            </a:solidFill>
            <a:round/>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r>
              <a:rPr lang="en-US" altLang="ja-JP" sz="1800">
                <a:latin typeface="Times New Roman" panose="02020603050405020304" pitchFamily="18" charset="0"/>
              </a:rPr>
              <a:t>PU</a:t>
            </a:r>
          </a:p>
        </p:txBody>
      </p:sp>
      <p:sp>
        <p:nvSpPr>
          <p:cNvPr id="28676" name="Rectangle 4"/>
          <p:cNvSpPr>
            <a:spLocks noChangeArrowheads="1"/>
          </p:cNvSpPr>
          <p:nvPr/>
        </p:nvSpPr>
        <p:spPr bwMode="auto">
          <a:xfrm>
            <a:off x="1981200" y="3429000"/>
            <a:ext cx="762000" cy="990600"/>
          </a:xfrm>
          <a:prstGeom prst="rect">
            <a:avLst/>
          </a:prstGeom>
          <a:solidFill>
            <a:srgbClr val="CCFFFF"/>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endParaRPr lang="ja-JP" altLang="ja-JP" sz="1800">
              <a:latin typeface="Times New Roman" panose="02020603050405020304" pitchFamily="18" charset="0"/>
            </a:endParaRPr>
          </a:p>
        </p:txBody>
      </p:sp>
      <p:sp>
        <p:nvSpPr>
          <p:cNvPr id="28677" name="Line 5"/>
          <p:cNvSpPr>
            <a:spLocks noChangeShapeType="1"/>
          </p:cNvSpPr>
          <p:nvPr/>
        </p:nvSpPr>
        <p:spPr bwMode="auto">
          <a:xfrm>
            <a:off x="2362200" y="4419600"/>
            <a:ext cx="0" cy="457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8678" name="Line 6"/>
          <p:cNvSpPr>
            <a:spLocks noChangeShapeType="1"/>
          </p:cNvSpPr>
          <p:nvPr/>
        </p:nvSpPr>
        <p:spPr bwMode="auto">
          <a:xfrm>
            <a:off x="2362200" y="3048000"/>
            <a:ext cx="0" cy="381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8679" name="AutoShape 7"/>
          <p:cNvSpPr>
            <a:spLocks noChangeArrowheads="1"/>
          </p:cNvSpPr>
          <p:nvPr/>
        </p:nvSpPr>
        <p:spPr bwMode="auto">
          <a:xfrm>
            <a:off x="304800" y="2286000"/>
            <a:ext cx="8610600" cy="990600"/>
          </a:xfrm>
          <a:prstGeom prst="leftRightArrow">
            <a:avLst>
              <a:gd name="adj1" fmla="val 52565"/>
              <a:gd name="adj2" fmla="val 93322"/>
            </a:avLst>
          </a:prstGeom>
          <a:solidFill>
            <a:srgbClr val="CCFF66"/>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endParaRPr lang="ja-JP" altLang="ja-JP" sz="1800">
              <a:latin typeface="Times New Roman" panose="02020603050405020304" pitchFamily="18" charset="0"/>
            </a:endParaRPr>
          </a:p>
        </p:txBody>
      </p:sp>
      <p:sp>
        <p:nvSpPr>
          <p:cNvPr id="28680" name="Oval 9"/>
          <p:cNvSpPr>
            <a:spLocks noChangeArrowheads="1"/>
          </p:cNvSpPr>
          <p:nvPr/>
        </p:nvSpPr>
        <p:spPr bwMode="auto">
          <a:xfrm>
            <a:off x="4876800" y="4876800"/>
            <a:ext cx="685800" cy="685800"/>
          </a:xfrm>
          <a:prstGeom prst="ellipse">
            <a:avLst/>
          </a:prstGeom>
          <a:solidFill>
            <a:srgbClr val="FFFF66"/>
          </a:solidFill>
          <a:ln w="9525">
            <a:solidFill>
              <a:schemeClr val="tx1"/>
            </a:solidFill>
            <a:round/>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r>
              <a:rPr lang="en-US" altLang="ja-JP" sz="1800">
                <a:latin typeface="Times New Roman" panose="02020603050405020304" pitchFamily="18" charset="0"/>
              </a:rPr>
              <a:t>PU</a:t>
            </a:r>
          </a:p>
        </p:txBody>
      </p:sp>
      <p:sp>
        <p:nvSpPr>
          <p:cNvPr id="28681" name="Rectangle 10"/>
          <p:cNvSpPr>
            <a:spLocks noChangeArrowheads="1"/>
          </p:cNvSpPr>
          <p:nvPr/>
        </p:nvSpPr>
        <p:spPr bwMode="auto">
          <a:xfrm>
            <a:off x="4876800" y="3429000"/>
            <a:ext cx="762000" cy="990600"/>
          </a:xfrm>
          <a:prstGeom prst="rect">
            <a:avLst/>
          </a:prstGeom>
          <a:solidFill>
            <a:srgbClr val="CCFFFF"/>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endParaRPr lang="ja-JP" altLang="ja-JP" sz="1800">
              <a:latin typeface="Times New Roman" panose="02020603050405020304" pitchFamily="18" charset="0"/>
            </a:endParaRPr>
          </a:p>
        </p:txBody>
      </p:sp>
      <p:sp>
        <p:nvSpPr>
          <p:cNvPr id="28682" name="Line 11"/>
          <p:cNvSpPr>
            <a:spLocks noChangeShapeType="1"/>
          </p:cNvSpPr>
          <p:nvPr/>
        </p:nvSpPr>
        <p:spPr bwMode="auto">
          <a:xfrm>
            <a:off x="5257800" y="4419600"/>
            <a:ext cx="0" cy="457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8683" name="Line 12"/>
          <p:cNvSpPr>
            <a:spLocks noChangeShapeType="1"/>
          </p:cNvSpPr>
          <p:nvPr/>
        </p:nvSpPr>
        <p:spPr bwMode="auto">
          <a:xfrm>
            <a:off x="5257800" y="3048000"/>
            <a:ext cx="0" cy="381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8684" name="Oval 14"/>
          <p:cNvSpPr>
            <a:spLocks noChangeArrowheads="1"/>
          </p:cNvSpPr>
          <p:nvPr/>
        </p:nvSpPr>
        <p:spPr bwMode="auto">
          <a:xfrm>
            <a:off x="3429000" y="4876800"/>
            <a:ext cx="685800" cy="685800"/>
          </a:xfrm>
          <a:prstGeom prst="ellipse">
            <a:avLst/>
          </a:prstGeom>
          <a:solidFill>
            <a:srgbClr val="FFFF66"/>
          </a:solidFill>
          <a:ln w="9525">
            <a:solidFill>
              <a:schemeClr val="tx1"/>
            </a:solidFill>
            <a:round/>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r>
              <a:rPr lang="en-US" altLang="ja-JP" sz="1800">
                <a:latin typeface="Times New Roman" panose="02020603050405020304" pitchFamily="18" charset="0"/>
              </a:rPr>
              <a:t>PU</a:t>
            </a:r>
          </a:p>
        </p:txBody>
      </p:sp>
      <p:sp>
        <p:nvSpPr>
          <p:cNvPr id="28685" name="Rectangle 15"/>
          <p:cNvSpPr>
            <a:spLocks noChangeArrowheads="1"/>
          </p:cNvSpPr>
          <p:nvPr/>
        </p:nvSpPr>
        <p:spPr bwMode="auto">
          <a:xfrm>
            <a:off x="3429000" y="3429000"/>
            <a:ext cx="762000" cy="990600"/>
          </a:xfrm>
          <a:prstGeom prst="rect">
            <a:avLst/>
          </a:prstGeom>
          <a:solidFill>
            <a:srgbClr val="CCFFFF"/>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r>
              <a:rPr lang="en-US" altLang="ja-JP" sz="1800">
                <a:latin typeface="Times New Roman" panose="02020603050405020304" pitchFamily="18" charset="0"/>
              </a:rPr>
              <a:t>Snoop</a:t>
            </a:r>
          </a:p>
          <a:p>
            <a:pPr algn="ctr" eaLnBrk="1" hangingPunct="1">
              <a:spcBef>
                <a:spcPct val="0"/>
              </a:spcBef>
              <a:buClrTx/>
              <a:buSzTx/>
              <a:buFontTx/>
              <a:buNone/>
            </a:pPr>
            <a:r>
              <a:rPr lang="en-US" altLang="ja-JP" sz="1800">
                <a:latin typeface="Times New Roman" panose="02020603050405020304" pitchFamily="18" charset="0"/>
              </a:rPr>
              <a:t>Cache</a:t>
            </a:r>
          </a:p>
        </p:txBody>
      </p:sp>
      <p:sp>
        <p:nvSpPr>
          <p:cNvPr id="28686" name="Line 16"/>
          <p:cNvSpPr>
            <a:spLocks noChangeShapeType="1"/>
          </p:cNvSpPr>
          <p:nvPr/>
        </p:nvSpPr>
        <p:spPr bwMode="auto">
          <a:xfrm>
            <a:off x="3810000" y="4419600"/>
            <a:ext cx="0" cy="457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8687" name="Line 17"/>
          <p:cNvSpPr>
            <a:spLocks noChangeShapeType="1"/>
          </p:cNvSpPr>
          <p:nvPr/>
        </p:nvSpPr>
        <p:spPr bwMode="auto">
          <a:xfrm>
            <a:off x="3810000" y="3048000"/>
            <a:ext cx="0" cy="381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8688" name="Oval 19"/>
          <p:cNvSpPr>
            <a:spLocks noChangeArrowheads="1"/>
          </p:cNvSpPr>
          <p:nvPr/>
        </p:nvSpPr>
        <p:spPr bwMode="auto">
          <a:xfrm>
            <a:off x="6324600" y="4876800"/>
            <a:ext cx="685800" cy="685800"/>
          </a:xfrm>
          <a:prstGeom prst="ellipse">
            <a:avLst/>
          </a:prstGeom>
          <a:solidFill>
            <a:srgbClr val="FFFF66"/>
          </a:solidFill>
          <a:ln w="9525">
            <a:solidFill>
              <a:schemeClr val="tx1"/>
            </a:solidFill>
            <a:round/>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r>
              <a:rPr lang="en-US" altLang="ja-JP" sz="1800">
                <a:latin typeface="Times New Roman" panose="02020603050405020304" pitchFamily="18" charset="0"/>
              </a:rPr>
              <a:t>PU</a:t>
            </a:r>
          </a:p>
        </p:txBody>
      </p:sp>
      <p:sp>
        <p:nvSpPr>
          <p:cNvPr id="28689" name="Rectangle 20"/>
          <p:cNvSpPr>
            <a:spLocks noChangeArrowheads="1"/>
          </p:cNvSpPr>
          <p:nvPr/>
        </p:nvSpPr>
        <p:spPr bwMode="auto">
          <a:xfrm>
            <a:off x="6324600" y="3429000"/>
            <a:ext cx="762000" cy="990600"/>
          </a:xfrm>
          <a:prstGeom prst="rect">
            <a:avLst/>
          </a:prstGeom>
          <a:solidFill>
            <a:srgbClr val="CCFFFF"/>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r>
              <a:rPr lang="en-US" altLang="ja-JP" sz="1800">
                <a:latin typeface="Times New Roman" panose="02020603050405020304" pitchFamily="18" charset="0"/>
              </a:rPr>
              <a:t>Snoop</a:t>
            </a:r>
          </a:p>
          <a:p>
            <a:pPr algn="ctr" eaLnBrk="1" hangingPunct="1">
              <a:spcBef>
                <a:spcPct val="0"/>
              </a:spcBef>
              <a:buClrTx/>
              <a:buSzTx/>
              <a:buFontTx/>
              <a:buNone/>
            </a:pPr>
            <a:r>
              <a:rPr lang="en-US" altLang="ja-JP" sz="1800">
                <a:latin typeface="Times New Roman" panose="02020603050405020304" pitchFamily="18" charset="0"/>
              </a:rPr>
              <a:t>Cache</a:t>
            </a:r>
          </a:p>
        </p:txBody>
      </p:sp>
      <p:sp>
        <p:nvSpPr>
          <p:cNvPr id="28690" name="Line 21"/>
          <p:cNvSpPr>
            <a:spLocks noChangeShapeType="1"/>
          </p:cNvSpPr>
          <p:nvPr/>
        </p:nvSpPr>
        <p:spPr bwMode="auto">
          <a:xfrm>
            <a:off x="6705600" y="4419600"/>
            <a:ext cx="0" cy="457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8691" name="Line 22"/>
          <p:cNvSpPr>
            <a:spLocks noChangeShapeType="1"/>
          </p:cNvSpPr>
          <p:nvPr/>
        </p:nvSpPr>
        <p:spPr bwMode="auto">
          <a:xfrm>
            <a:off x="6705600" y="3048000"/>
            <a:ext cx="0" cy="381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8692" name="Rectangle 23"/>
          <p:cNvSpPr>
            <a:spLocks noChangeArrowheads="1"/>
          </p:cNvSpPr>
          <p:nvPr/>
        </p:nvSpPr>
        <p:spPr bwMode="auto">
          <a:xfrm>
            <a:off x="3429000" y="1524000"/>
            <a:ext cx="2362200" cy="609600"/>
          </a:xfrm>
          <a:prstGeom prst="rect">
            <a:avLst/>
          </a:prstGeom>
          <a:solidFill>
            <a:srgbClr val="66FF66"/>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r>
              <a:rPr lang="en-US" altLang="ja-JP" sz="1800">
                <a:latin typeface="Times New Roman" panose="02020603050405020304" pitchFamily="18" charset="0"/>
              </a:rPr>
              <a:t>Main</a:t>
            </a:r>
            <a:r>
              <a:rPr lang="ja-JP" altLang="en-US" sz="1800">
                <a:latin typeface="Times New Roman" panose="02020603050405020304" pitchFamily="18" charset="0"/>
              </a:rPr>
              <a:t>　</a:t>
            </a:r>
            <a:r>
              <a:rPr lang="en-US" altLang="ja-JP" sz="1800">
                <a:latin typeface="Times New Roman" panose="02020603050405020304" pitchFamily="18" charset="0"/>
              </a:rPr>
              <a:t>Memory</a:t>
            </a:r>
          </a:p>
        </p:txBody>
      </p:sp>
      <p:sp>
        <p:nvSpPr>
          <p:cNvPr id="28693" name="Text Box 24"/>
          <p:cNvSpPr txBox="1">
            <a:spLocks noChangeArrowheads="1"/>
          </p:cNvSpPr>
          <p:nvPr/>
        </p:nvSpPr>
        <p:spPr bwMode="auto">
          <a:xfrm>
            <a:off x="2667000" y="2514600"/>
            <a:ext cx="3962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1800">
                <a:latin typeface="Times New Roman" panose="02020603050405020304" pitchFamily="18" charset="0"/>
              </a:rPr>
              <a:t>A</a:t>
            </a:r>
            <a:r>
              <a:rPr lang="ja-JP" altLang="en-US" sz="1800">
                <a:latin typeface="Times New Roman" panose="02020603050405020304" pitchFamily="18" charset="0"/>
              </a:rPr>
              <a:t>　</a:t>
            </a:r>
            <a:r>
              <a:rPr lang="en-US" altLang="ja-JP" sz="1800">
                <a:latin typeface="Times New Roman" panose="02020603050405020304" pitchFamily="18" charset="0"/>
              </a:rPr>
              <a:t>large</a:t>
            </a:r>
            <a:r>
              <a:rPr lang="ja-JP" altLang="en-US" sz="1800">
                <a:latin typeface="Times New Roman" panose="02020603050405020304" pitchFamily="18" charset="0"/>
              </a:rPr>
              <a:t>　</a:t>
            </a:r>
            <a:r>
              <a:rPr lang="en-US" altLang="ja-JP" sz="1800">
                <a:latin typeface="Times New Roman" panose="02020603050405020304" pitchFamily="18" charset="0"/>
              </a:rPr>
              <a:t>bandwidth</a:t>
            </a:r>
            <a:r>
              <a:rPr lang="ja-JP" altLang="en-US" sz="1800">
                <a:latin typeface="Times New Roman" panose="02020603050405020304" pitchFamily="18" charset="0"/>
              </a:rPr>
              <a:t>　</a:t>
            </a:r>
            <a:r>
              <a:rPr lang="en-US" altLang="ja-JP" sz="1800">
                <a:latin typeface="Times New Roman" panose="02020603050405020304" pitchFamily="18" charset="0"/>
              </a:rPr>
              <a:t>shared</a:t>
            </a:r>
            <a:r>
              <a:rPr lang="ja-JP" altLang="en-US" sz="1800">
                <a:latin typeface="Times New Roman" panose="02020603050405020304" pitchFamily="18" charset="0"/>
              </a:rPr>
              <a:t>　</a:t>
            </a:r>
            <a:r>
              <a:rPr lang="en-US" altLang="ja-JP" sz="1800">
                <a:latin typeface="Times New Roman" panose="02020603050405020304" pitchFamily="18" charset="0"/>
              </a:rPr>
              <a:t>bus</a:t>
            </a:r>
          </a:p>
        </p:txBody>
      </p:sp>
      <p:sp>
        <p:nvSpPr>
          <p:cNvPr id="28694" name="Line 25"/>
          <p:cNvSpPr>
            <a:spLocks noChangeShapeType="1"/>
          </p:cNvSpPr>
          <p:nvPr/>
        </p:nvSpPr>
        <p:spPr bwMode="auto">
          <a:xfrm>
            <a:off x="4572000" y="2133600"/>
            <a:ext cx="0" cy="381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nvGrpSpPr>
          <p:cNvPr id="28695" name="Group 26"/>
          <p:cNvGrpSpPr>
            <a:grpSpLocks/>
          </p:cNvGrpSpPr>
          <p:nvPr/>
        </p:nvGrpSpPr>
        <p:grpSpPr bwMode="auto">
          <a:xfrm>
            <a:off x="1219200" y="3336925"/>
            <a:ext cx="962025" cy="633413"/>
            <a:chOff x="806" y="2078"/>
            <a:chExt cx="606" cy="399"/>
          </a:xfrm>
        </p:grpSpPr>
        <p:sp>
          <p:nvSpPr>
            <p:cNvPr id="28713" name="Text Box 27"/>
            <p:cNvSpPr txBox="1">
              <a:spLocks noChangeArrowheads="1"/>
            </p:cNvSpPr>
            <p:nvPr/>
          </p:nvSpPr>
          <p:spPr bwMode="auto">
            <a:xfrm>
              <a:off x="1296" y="2246"/>
              <a:ext cx="11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endParaRPr lang="ja-JP" altLang="ja-JP" sz="1800">
                <a:solidFill>
                  <a:srgbClr val="0000CC"/>
                </a:solidFill>
                <a:latin typeface="Times New Roman" panose="02020603050405020304" pitchFamily="18" charset="0"/>
              </a:endParaRPr>
            </a:p>
          </p:txBody>
        </p:sp>
        <p:sp>
          <p:nvSpPr>
            <p:cNvPr id="28714" name="Text Box 28"/>
            <p:cNvSpPr txBox="1">
              <a:spLocks noChangeArrowheads="1"/>
            </p:cNvSpPr>
            <p:nvPr/>
          </p:nvSpPr>
          <p:spPr bwMode="auto">
            <a:xfrm>
              <a:off x="806" y="2078"/>
              <a:ext cx="11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endParaRPr lang="ja-JP" altLang="ja-JP" sz="1800">
                <a:solidFill>
                  <a:srgbClr val="0000CC"/>
                </a:solidFill>
                <a:latin typeface="Times New Roman" panose="02020603050405020304" pitchFamily="18" charset="0"/>
              </a:endParaRPr>
            </a:p>
          </p:txBody>
        </p:sp>
      </p:grpSp>
      <p:sp>
        <p:nvSpPr>
          <p:cNvPr id="28696" name="Text Box 30"/>
          <p:cNvSpPr txBox="1">
            <a:spLocks noChangeArrowheads="1"/>
          </p:cNvSpPr>
          <p:nvPr/>
        </p:nvSpPr>
        <p:spPr bwMode="auto">
          <a:xfrm>
            <a:off x="2209800" y="4038600"/>
            <a:ext cx="3048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endParaRPr lang="ja-JP" altLang="ja-JP" sz="2000">
              <a:latin typeface="Times New Roman" panose="02020603050405020304" pitchFamily="18" charset="0"/>
            </a:endParaRPr>
          </a:p>
        </p:txBody>
      </p:sp>
      <p:sp>
        <p:nvSpPr>
          <p:cNvPr id="23584" name="Text Box 32"/>
          <p:cNvSpPr txBox="1">
            <a:spLocks noChangeArrowheads="1"/>
          </p:cNvSpPr>
          <p:nvPr/>
        </p:nvSpPr>
        <p:spPr bwMode="auto">
          <a:xfrm>
            <a:off x="611188" y="3933825"/>
            <a:ext cx="11985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2000" b="1">
                <a:latin typeface="Times New Roman" panose="02020603050405020304" pitchFamily="18" charset="0"/>
              </a:rPr>
              <a:t>Test&amp;Set</a:t>
            </a:r>
          </a:p>
        </p:txBody>
      </p:sp>
      <p:sp>
        <p:nvSpPr>
          <p:cNvPr id="28698" name="Text Box 34"/>
          <p:cNvSpPr txBox="1">
            <a:spLocks noChangeArrowheads="1"/>
          </p:cNvSpPr>
          <p:nvPr/>
        </p:nvSpPr>
        <p:spPr bwMode="auto">
          <a:xfrm>
            <a:off x="5105400" y="4038600"/>
            <a:ext cx="3048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endParaRPr lang="ja-JP" altLang="ja-JP" sz="2000">
              <a:latin typeface="Times New Roman" panose="02020603050405020304" pitchFamily="18" charset="0"/>
            </a:endParaRPr>
          </a:p>
        </p:txBody>
      </p:sp>
      <p:sp>
        <p:nvSpPr>
          <p:cNvPr id="23588" name="Text Box 36"/>
          <p:cNvSpPr txBox="1">
            <a:spLocks noChangeArrowheads="1"/>
          </p:cNvSpPr>
          <p:nvPr/>
        </p:nvSpPr>
        <p:spPr bwMode="auto">
          <a:xfrm>
            <a:off x="5651500" y="3933825"/>
            <a:ext cx="6492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2000" b="1">
                <a:solidFill>
                  <a:srgbClr val="0066FF"/>
                </a:solidFill>
                <a:latin typeface="Times New Roman" panose="02020603050405020304" pitchFamily="18" charset="0"/>
              </a:rPr>
              <a:t>Test</a:t>
            </a:r>
          </a:p>
        </p:txBody>
      </p:sp>
      <p:sp>
        <p:nvSpPr>
          <p:cNvPr id="28700" name="Text Box 42"/>
          <p:cNvSpPr txBox="1">
            <a:spLocks noChangeArrowheads="1"/>
          </p:cNvSpPr>
          <p:nvPr/>
        </p:nvSpPr>
        <p:spPr bwMode="auto">
          <a:xfrm>
            <a:off x="4784725" y="5603875"/>
            <a:ext cx="3398838"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2400">
                <a:latin typeface="Times New Roman" panose="02020603050405020304" pitchFamily="18" charset="0"/>
              </a:rPr>
              <a:t>Test does not require bus, </a:t>
            </a:r>
          </a:p>
          <a:p>
            <a:pPr eaLnBrk="1" hangingPunct="1">
              <a:spcBef>
                <a:spcPct val="0"/>
              </a:spcBef>
              <a:buClrTx/>
              <a:buSzTx/>
              <a:buFontTx/>
              <a:buNone/>
            </a:pPr>
            <a:r>
              <a:rPr lang="en-US" altLang="ja-JP" sz="2400">
                <a:latin typeface="Times New Roman" panose="02020603050405020304" pitchFamily="18" charset="0"/>
              </a:rPr>
              <a:t>except the first trial</a:t>
            </a:r>
          </a:p>
        </p:txBody>
      </p:sp>
      <p:sp>
        <p:nvSpPr>
          <p:cNvPr id="28701" name="Text Box 45"/>
          <p:cNvSpPr txBox="1">
            <a:spLocks noChangeArrowheads="1"/>
          </p:cNvSpPr>
          <p:nvPr/>
        </p:nvSpPr>
        <p:spPr bwMode="auto">
          <a:xfrm>
            <a:off x="971550" y="5661025"/>
            <a:ext cx="3513138"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2400">
                <a:latin typeface="Times New Roman" panose="02020603050405020304" pitchFamily="18" charset="0"/>
              </a:rPr>
              <a:t>DE</a:t>
            </a:r>
            <a:r>
              <a:rPr lang="ja-JP" altLang="en-US" sz="2400">
                <a:latin typeface="Times New Roman" panose="02020603050405020304" pitchFamily="18" charset="0"/>
              </a:rPr>
              <a:t>　</a:t>
            </a:r>
            <a:r>
              <a:rPr lang="en-US" altLang="ja-JP" sz="2400">
                <a:latin typeface="Times New Roman" panose="02020603050405020304" pitchFamily="18" charset="0"/>
              </a:rPr>
              <a:t>does not require bus transaction</a:t>
            </a:r>
          </a:p>
        </p:txBody>
      </p:sp>
      <p:sp>
        <p:nvSpPr>
          <p:cNvPr id="23598" name="Line 46"/>
          <p:cNvSpPr>
            <a:spLocks noChangeShapeType="1"/>
          </p:cNvSpPr>
          <p:nvPr/>
        </p:nvSpPr>
        <p:spPr bwMode="auto">
          <a:xfrm flipH="1">
            <a:off x="2339975" y="1989138"/>
            <a:ext cx="1511300" cy="1800225"/>
          </a:xfrm>
          <a:prstGeom prst="line">
            <a:avLst/>
          </a:prstGeom>
          <a:noFill/>
          <a:ln w="9525">
            <a:solidFill>
              <a:srgbClr val="0066FF"/>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a:p>
        </p:txBody>
      </p:sp>
      <p:sp>
        <p:nvSpPr>
          <p:cNvPr id="23599" name="Line 47"/>
          <p:cNvSpPr>
            <a:spLocks noChangeShapeType="1"/>
          </p:cNvSpPr>
          <p:nvPr/>
        </p:nvSpPr>
        <p:spPr bwMode="auto">
          <a:xfrm flipH="1">
            <a:off x="2411413" y="1989138"/>
            <a:ext cx="1512887" cy="180022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a:p>
        </p:txBody>
      </p:sp>
      <p:sp>
        <p:nvSpPr>
          <p:cNvPr id="23600" name="Line 48"/>
          <p:cNvSpPr>
            <a:spLocks noChangeShapeType="1"/>
          </p:cNvSpPr>
          <p:nvPr/>
        </p:nvSpPr>
        <p:spPr bwMode="auto">
          <a:xfrm flipV="1">
            <a:off x="2484438" y="1989138"/>
            <a:ext cx="1511300" cy="180022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a:p>
        </p:txBody>
      </p:sp>
      <p:sp>
        <p:nvSpPr>
          <p:cNvPr id="28705" name="Text Box 49"/>
          <p:cNvSpPr txBox="1">
            <a:spLocks noChangeArrowheads="1"/>
          </p:cNvSpPr>
          <p:nvPr/>
        </p:nvSpPr>
        <p:spPr bwMode="auto">
          <a:xfrm>
            <a:off x="5127625" y="423863"/>
            <a:ext cx="31988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2400" b="1"/>
              <a:t>Test&amp;Set</a:t>
            </a:r>
            <a:r>
              <a:rPr lang="ja-JP" altLang="en-US" sz="2400" b="1"/>
              <a:t>（</a:t>
            </a:r>
            <a:r>
              <a:rPr lang="en-US" altLang="ja-JP" sz="2400" b="1"/>
              <a:t>c</a:t>
            </a:r>
            <a:r>
              <a:rPr lang="ja-JP" altLang="en-US" sz="2400" b="1"/>
              <a:t>） </a:t>
            </a:r>
            <a:r>
              <a:rPr lang="en-US" altLang="ja-JP" sz="2400" b="1">
                <a:solidFill>
                  <a:srgbClr val="0066FF"/>
                </a:solidFill>
              </a:rPr>
              <a:t>if c == 0</a:t>
            </a:r>
          </a:p>
        </p:txBody>
      </p:sp>
      <p:sp>
        <p:nvSpPr>
          <p:cNvPr id="23602" name="Text Box 50"/>
          <p:cNvSpPr txBox="1">
            <a:spLocks noChangeArrowheads="1"/>
          </p:cNvSpPr>
          <p:nvPr/>
        </p:nvSpPr>
        <p:spPr bwMode="auto">
          <a:xfrm>
            <a:off x="2124075" y="3789363"/>
            <a:ext cx="3794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2400"/>
              <a:t>0</a:t>
            </a:r>
          </a:p>
        </p:txBody>
      </p:sp>
      <p:sp>
        <p:nvSpPr>
          <p:cNvPr id="23603" name="Line 51"/>
          <p:cNvSpPr>
            <a:spLocks noChangeShapeType="1"/>
          </p:cNvSpPr>
          <p:nvPr/>
        </p:nvSpPr>
        <p:spPr bwMode="auto">
          <a:xfrm>
            <a:off x="4140200" y="2060575"/>
            <a:ext cx="1079500" cy="1800225"/>
          </a:xfrm>
          <a:prstGeom prst="line">
            <a:avLst/>
          </a:prstGeom>
          <a:noFill/>
          <a:ln w="9525">
            <a:solidFill>
              <a:srgbClr val="0066FF"/>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a:p>
        </p:txBody>
      </p:sp>
      <p:sp>
        <p:nvSpPr>
          <p:cNvPr id="23604" name="Text Box 52"/>
          <p:cNvSpPr txBox="1">
            <a:spLocks noChangeArrowheads="1"/>
          </p:cNvSpPr>
          <p:nvPr/>
        </p:nvSpPr>
        <p:spPr bwMode="auto">
          <a:xfrm>
            <a:off x="5056188" y="3808413"/>
            <a:ext cx="3540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2400"/>
              <a:t>1</a:t>
            </a:r>
          </a:p>
        </p:txBody>
      </p:sp>
      <p:sp>
        <p:nvSpPr>
          <p:cNvPr id="23605" name="Text Box 53"/>
          <p:cNvSpPr txBox="1">
            <a:spLocks noChangeArrowheads="1"/>
          </p:cNvSpPr>
          <p:nvPr/>
        </p:nvSpPr>
        <p:spPr bwMode="auto">
          <a:xfrm>
            <a:off x="971550" y="3644900"/>
            <a:ext cx="6492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2000" b="1">
                <a:solidFill>
                  <a:srgbClr val="0066FF"/>
                </a:solidFill>
                <a:latin typeface="Times New Roman" panose="02020603050405020304" pitchFamily="18" charset="0"/>
              </a:rPr>
              <a:t>Test</a:t>
            </a:r>
          </a:p>
        </p:txBody>
      </p:sp>
      <p:sp>
        <p:nvSpPr>
          <p:cNvPr id="23606" name="Line 54"/>
          <p:cNvSpPr>
            <a:spLocks noChangeShapeType="1"/>
          </p:cNvSpPr>
          <p:nvPr/>
        </p:nvSpPr>
        <p:spPr bwMode="auto">
          <a:xfrm>
            <a:off x="5364163" y="4292600"/>
            <a:ext cx="0" cy="431800"/>
          </a:xfrm>
          <a:prstGeom prst="line">
            <a:avLst/>
          </a:prstGeom>
          <a:noFill/>
          <a:ln w="28575">
            <a:solidFill>
              <a:srgbClr val="0066FF"/>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a:p>
        </p:txBody>
      </p:sp>
      <p:sp>
        <p:nvSpPr>
          <p:cNvPr id="23607" name="Text Box 55"/>
          <p:cNvSpPr txBox="1">
            <a:spLocks noChangeArrowheads="1"/>
          </p:cNvSpPr>
          <p:nvPr/>
        </p:nvSpPr>
        <p:spPr bwMode="auto">
          <a:xfrm>
            <a:off x="5416550" y="4456113"/>
            <a:ext cx="946150" cy="91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1800" b="1"/>
              <a:t>Polling</a:t>
            </a:r>
          </a:p>
          <a:p>
            <a:pPr eaLnBrk="1" hangingPunct="1">
              <a:spcBef>
                <a:spcPct val="0"/>
              </a:spcBef>
              <a:buClrTx/>
              <a:buSzTx/>
              <a:buFontTx/>
              <a:buNone/>
            </a:pPr>
            <a:r>
              <a:rPr lang="en-US" altLang="ja-JP" sz="1800" b="1"/>
              <a:t>for CS</a:t>
            </a:r>
          </a:p>
          <a:p>
            <a:pPr eaLnBrk="1" hangingPunct="1">
              <a:spcBef>
                <a:spcPct val="0"/>
              </a:spcBef>
              <a:buClrTx/>
              <a:buSzTx/>
              <a:buFontTx/>
              <a:buNone/>
            </a:pPr>
            <a:r>
              <a:rPr lang="en-US" altLang="ja-JP" sz="1800" b="1"/>
              <a:t>line</a:t>
            </a:r>
          </a:p>
        </p:txBody>
      </p:sp>
      <p:sp>
        <p:nvSpPr>
          <p:cNvPr id="23608" name="Text Box 56"/>
          <p:cNvSpPr txBox="1">
            <a:spLocks noChangeArrowheads="1"/>
          </p:cNvSpPr>
          <p:nvPr/>
        </p:nvSpPr>
        <p:spPr bwMode="auto">
          <a:xfrm>
            <a:off x="2247900" y="3789363"/>
            <a:ext cx="3794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2400"/>
              <a:t>1</a:t>
            </a:r>
          </a:p>
        </p:txBody>
      </p:sp>
      <p:pic>
        <p:nvPicPr>
          <p:cNvPr id="2" name="オーディオ 1">
            <a:hlinkClick r:id="" action="ppaction://media"/>
            <a:extLst>
              <a:ext uri="{FF2B5EF4-FFF2-40B4-BE49-F238E27FC236}">
                <a16:creationId xmlns:a16="http://schemas.microsoft.com/office/drawing/2014/main" id="{A3358945-8767-414A-BDBA-5B0C35575053}"/>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21700" y="6235700"/>
            <a:ext cx="406400" cy="406400"/>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44690"/>
    </mc:Choice>
    <mc:Fallback>
      <p:transition spd="slow" advTm="446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60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3598"/>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3602"/>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360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359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3584"/>
                                        </p:tgtEl>
                                        <p:attrNameLst>
                                          <p:attrName>style.visibility</p:attrName>
                                        </p:attrNameLst>
                                      </p:cBhvr>
                                      <p:to>
                                        <p:strVal val="visible"/>
                                      </p:to>
                                    </p:set>
                                  </p:childTnLst>
                                </p:cTn>
                              </p:par>
                              <p:par>
                                <p:cTn id="25" presetID="1" presetClass="exit" presetSubtype="0" fill="hold" grpId="1" nodeType="withEffect">
                                  <p:stCondLst>
                                    <p:cond delay="0"/>
                                  </p:stCondLst>
                                  <p:childTnLst>
                                    <p:set>
                                      <p:cBhvr>
                                        <p:cTn id="26" dur="1" fill="hold">
                                          <p:stCondLst>
                                            <p:cond delay="0"/>
                                          </p:stCondLst>
                                        </p:cTn>
                                        <p:tgtEl>
                                          <p:spTgt spid="23602"/>
                                        </p:tgtEl>
                                        <p:attrNameLst>
                                          <p:attrName>style.visibility</p:attrName>
                                        </p:attrNameLst>
                                      </p:cBhvr>
                                      <p:to>
                                        <p:strVal val="hidden"/>
                                      </p:to>
                                    </p:set>
                                  </p:childTnLst>
                                </p:cTn>
                              </p:par>
                              <p:par>
                                <p:cTn id="27" presetID="1" presetClass="entr" presetSubtype="0" fill="hold" grpId="0" nodeType="withEffect">
                                  <p:stCondLst>
                                    <p:cond delay="0"/>
                                  </p:stCondLst>
                                  <p:childTnLst>
                                    <p:set>
                                      <p:cBhvr>
                                        <p:cTn id="28" dur="1" fill="hold">
                                          <p:stCondLst>
                                            <p:cond delay="0"/>
                                          </p:stCondLst>
                                        </p:cTn>
                                        <p:tgtEl>
                                          <p:spTgt spid="23608"/>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360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3588"/>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3604"/>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xit" presetSubtype="0" fill="hold" grpId="1" nodeType="clickEffect">
                                  <p:stCondLst>
                                    <p:cond delay="0"/>
                                  </p:stCondLst>
                                  <p:childTnLst>
                                    <p:set>
                                      <p:cBhvr>
                                        <p:cTn id="42" dur="1" fill="hold">
                                          <p:stCondLst>
                                            <p:cond delay="0"/>
                                          </p:stCondLst>
                                        </p:cTn>
                                        <p:tgtEl>
                                          <p:spTgt spid="23603"/>
                                        </p:tgtEl>
                                        <p:attrNameLst>
                                          <p:attrName>style.visibility</p:attrName>
                                        </p:attrNameLst>
                                      </p:cBhvr>
                                      <p:to>
                                        <p:strVal val="hidden"/>
                                      </p:to>
                                    </p:set>
                                  </p:childTnLst>
                                </p:cTn>
                              </p:par>
                              <p:par>
                                <p:cTn id="43" presetID="1" presetClass="exit" presetSubtype="0" fill="hold" grpId="1" nodeType="withEffect">
                                  <p:stCondLst>
                                    <p:cond delay="0"/>
                                  </p:stCondLst>
                                  <p:childTnLst>
                                    <p:set>
                                      <p:cBhvr>
                                        <p:cTn id="44" dur="1" fill="hold">
                                          <p:stCondLst>
                                            <p:cond delay="0"/>
                                          </p:stCondLst>
                                        </p:cTn>
                                        <p:tgtEl>
                                          <p:spTgt spid="23600"/>
                                        </p:tgtEl>
                                        <p:attrNameLst>
                                          <p:attrName>style.visibility</p:attrName>
                                        </p:attrNameLst>
                                      </p:cBhvr>
                                      <p:to>
                                        <p:strVal val="hidden"/>
                                      </p:to>
                                    </p:set>
                                  </p:childTnLst>
                                </p:cTn>
                              </p:par>
                              <p:par>
                                <p:cTn id="45" presetID="1" presetClass="exit" presetSubtype="0" fill="hold" grpId="1" nodeType="withEffect">
                                  <p:stCondLst>
                                    <p:cond delay="0"/>
                                  </p:stCondLst>
                                  <p:childTnLst>
                                    <p:set>
                                      <p:cBhvr>
                                        <p:cTn id="46" dur="1" fill="hold">
                                          <p:stCondLst>
                                            <p:cond delay="0"/>
                                          </p:stCondLst>
                                        </p:cTn>
                                        <p:tgtEl>
                                          <p:spTgt spid="23599"/>
                                        </p:tgtEl>
                                        <p:attrNameLst>
                                          <p:attrName>style.visibility</p:attrName>
                                        </p:attrNameLst>
                                      </p:cBhvr>
                                      <p:to>
                                        <p:strVal val="hidden"/>
                                      </p:to>
                                    </p:set>
                                  </p:childTnLst>
                                </p:cTn>
                              </p:par>
                              <p:par>
                                <p:cTn id="47" presetID="1" presetClass="exit" presetSubtype="0" fill="hold" grpId="1" nodeType="withEffect">
                                  <p:stCondLst>
                                    <p:cond delay="0"/>
                                  </p:stCondLst>
                                  <p:childTnLst>
                                    <p:set>
                                      <p:cBhvr>
                                        <p:cTn id="48" dur="1" fill="hold">
                                          <p:stCondLst>
                                            <p:cond delay="0"/>
                                          </p:stCondLst>
                                        </p:cTn>
                                        <p:tgtEl>
                                          <p:spTgt spid="23598"/>
                                        </p:tgtEl>
                                        <p:attrNameLst>
                                          <p:attrName>style.visibility</p:attrName>
                                        </p:attrNameLst>
                                      </p:cBhvr>
                                      <p:to>
                                        <p:strVal val="hidden"/>
                                      </p:to>
                                    </p:set>
                                  </p:childTnLst>
                                </p:cTn>
                              </p:par>
                            </p:childTnLst>
                          </p:cTn>
                        </p:par>
                      </p:childTnLst>
                    </p:cTn>
                  </p:par>
                  <p:par>
                    <p:cTn id="49" fill="hold" nodeType="clickPar">
                      <p:stCondLst>
                        <p:cond delay="indefinite"/>
                      </p:stCondLst>
                      <p:childTnLst>
                        <p:par>
                          <p:cTn id="50" fill="hold" nodeType="withGroup">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23606"/>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23607"/>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1" presetClass="exit" presetSubtype="0" fill="hold" grpId="1" nodeType="clickEffect">
                                  <p:stCondLst>
                                    <p:cond delay="0"/>
                                  </p:stCondLst>
                                  <p:childTnLst>
                                    <p:set>
                                      <p:cBhvr>
                                        <p:cTn id="58" dur="1" fill="hold">
                                          <p:stCondLst>
                                            <p:cond delay="0"/>
                                          </p:stCondLst>
                                        </p:cTn>
                                        <p:tgtEl>
                                          <p:spTgt spid="23606"/>
                                        </p:tgtEl>
                                        <p:attrNameLst>
                                          <p:attrName>style.visibility</p:attrName>
                                        </p:attrNameLst>
                                      </p:cBhvr>
                                      <p:to>
                                        <p:strVal val="hidden"/>
                                      </p:to>
                                    </p:set>
                                  </p:childTnLst>
                                </p:cTn>
                              </p:par>
                              <p:par>
                                <p:cTn id="59" presetID="1" presetClass="exit" presetSubtype="0" fill="hold" grpId="1" nodeType="withEffect">
                                  <p:stCondLst>
                                    <p:cond delay="0"/>
                                  </p:stCondLst>
                                  <p:childTnLst>
                                    <p:set>
                                      <p:cBhvr>
                                        <p:cTn id="60" dur="1" fill="hold">
                                          <p:stCondLst>
                                            <p:cond delay="0"/>
                                          </p:stCondLst>
                                        </p:cTn>
                                        <p:tgtEl>
                                          <p:spTgt spid="23607"/>
                                        </p:tgtEl>
                                        <p:attrNameLst>
                                          <p:attrName>style.visibility</p:attrName>
                                        </p:attrNameLst>
                                      </p:cBhvr>
                                      <p:to>
                                        <p:strVal val="hidden"/>
                                      </p:to>
                                    </p:set>
                                  </p:childTnLst>
                                </p:cTn>
                              </p:par>
                            </p:childTnLst>
                          </p:cTn>
                        </p:par>
                      </p:childTnLst>
                    </p:cTn>
                  </p:par>
                  <p:par>
                    <p:cTn id="61" fill="hold" nodeType="clickPar">
                      <p:stCondLst>
                        <p:cond delay="indefinite"/>
                      </p:stCondLst>
                      <p:childTnLst>
                        <p:par>
                          <p:cTn id="62" fill="hold" nodeType="withGroup">
                            <p:stCondLst>
                              <p:cond delay="0"/>
                            </p:stCondLst>
                            <p:childTnLst>
                              <p:par>
                                <p:cTn id="63" presetID="1" presetClass="entr" presetSubtype="0" fill="hold" grpId="2" nodeType="clickEffect">
                                  <p:stCondLst>
                                    <p:cond delay="0"/>
                                  </p:stCondLst>
                                  <p:childTnLst>
                                    <p:set>
                                      <p:cBhvr>
                                        <p:cTn id="64" dur="1" fill="hold">
                                          <p:stCondLst>
                                            <p:cond delay="0"/>
                                          </p:stCondLst>
                                        </p:cTn>
                                        <p:tgtEl>
                                          <p:spTgt spid="23606"/>
                                        </p:tgtEl>
                                        <p:attrNameLst>
                                          <p:attrName>style.visibility</p:attrName>
                                        </p:attrNameLst>
                                      </p:cBhvr>
                                      <p:to>
                                        <p:strVal val="visible"/>
                                      </p:to>
                                    </p:set>
                                  </p:childTnLst>
                                </p:cTn>
                              </p:par>
                              <p:par>
                                <p:cTn id="65" presetID="1" presetClass="entr" presetSubtype="0" fill="hold" grpId="2" nodeType="withEffect">
                                  <p:stCondLst>
                                    <p:cond delay="0"/>
                                  </p:stCondLst>
                                  <p:childTnLst>
                                    <p:set>
                                      <p:cBhvr>
                                        <p:cTn id="66" dur="1" fill="hold">
                                          <p:stCondLst>
                                            <p:cond delay="0"/>
                                          </p:stCondLst>
                                        </p:cTn>
                                        <p:tgtEl>
                                          <p:spTgt spid="23607"/>
                                        </p:tgtEl>
                                        <p:attrNameLst>
                                          <p:attrName>style.visibility</p:attrName>
                                        </p:attrNameLst>
                                      </p:cBhvr>
                                      <p:to>
                                        <p:strVal val="visible"/>
                                      </p:to>
                                    </p:set>
                                  </p:childTnLst>
                                </p:cTn>
                              </p:par>
                            </p:childTnLst>
                          </p:cTn>
                        </p:par>
                      </p:childTnLst>
                    </p:cTn>
                  </p:par>
                  <p:par>
                    <p:cTn id="67" fill="hold" nodeType="clickPar">
                      <p:stCondLst>
                        <p:cond delay="indefinite"/>
                      </p:stCondLst>
                      <p:childTnLst>
                        <p:par>
                          <p:cTn id="68" fill="hold" nodeType="withGroup">
                            <p:stCondLst>
                              <p:cond delay="0"/>
                            </p:stCondLst>
                            <p:childTnLst>
                              <p:par>
                                <p:cTn id="69" presetID="1" presetClass="exit" presetSubtype="0" fill="hold" grpId="3" nodeType="clickEffect">
                                  <p:stCondLst>
                                    <p:cond delay="0"/>
                                  </p:stCondLst>
                                  <p:childTnLst>
                                    <p:set>
                                      <p:cBhvr>
                                        <p:cTn id="70" dur="1" fill="hold">
                                          <p:stCondLst>
                                            <p:cond delay="0"/>
                                          </p:stCondLst>
                                        </p:cTn>
                                        <p:tgtEl>
                                          <p:spTgt spid="23606"/>
                                        </p:tgtEl>
                                        <p:attrNameLst>
                                          <p:attrName>style.visibility</p:attrName>
                                        </p:attrNameLst>
                                      </p:cBhvr>
                                      <p:to>
                                        <p:strVal val="hidden"/>
                                      </p:to>
                                    </p:set>
                                  </p:childTnLst>
                                </p:cTn>
                              </p:par>
                              <p:par>
                                <p:cTn id="71" presetID="1" presetClass="exit" presetSubtype="0" fill="hold" grpId="3" nodeType="withEffect">
                                  <p:stCondLst>
                                    <p:cond delay="0"/>
                                  </p:stCondLst>
                                  <p:childTnLst>
                                    <p:set>
                                      <p:cBhvr>
                                        <p:cTn id="72" dur="1" fill="hold">
                                          <p:stCondLst>
                                            <p:cond delay="0"/>
                                          </p:stCondLst>
                                        </p:cTn>
                                        <p:tgtEl>
                                          <p:spTgt spid="2360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3" fill="hold" display="0">
                  <p:stCondLst>
                    <p:cond delay="indefinite"/>
                  </p:stCondLst>
                  <p:endCondLst>
                    <p:cond evt="onStopAudio" delay="0">
                      <p:tgtEl>
                        <p:sldTgt/>
                      </p:tgtEl>
                    </p:cond>
                  </p:endCondLst>
                </p:cTn>
                <p:tgtEl>
                  <p:spTgt spid="2"/>
                </p:tgtEl>
              </p:cMediaNode>
            </p:audio>
          </p:childTnLst>
        </p:cTn>
      </p:par>
    </p:tnLst>
    <p:bldLst>
      <p:bldP spid="23584" grpId="0"/>
      <p:bldP spid="23588" grpId="0"/>
      <p:bldP spid="23598" grpId="0" animBg="1"/>
      <p:bldP spid="23598" grpId="1" animBg="1"/>
      <p:bldP spid="23599" grpId="0" animBg="1"/>
      <p:bldP spid="23599" grpId="1" animBg="1"/>
      <p:bldP spid="23600" grpId="0" animBg="1"/>
      <p:bldP spid="23600" grpId="1" animBg="1"/>
      <p:bldP spid="23602" grpId="0"/>
      <p:bldP spid="23602" grpId="1"/>
      <p:bldP spid="23603" grpId="0" animBg="1"/>
      <p:bldP spid="23603" grpId="1" animBg="1"/>
      <p:bldP spid="23604" grpId="0"/>
      <p:bldP spid="23605" grpId="0"/>
      <p:bldP spid="23606" grpId="0" animBg="1"/>
      <p:bldP spid="23606" grpId="1" animBg="1"/>
      <p:bldP spid="23606" grpId="2" animBg="1"/>
      <p:bldP spid="23606" grpId="3" animBg="1"/>
      <p:bldP spid="23607" grpId="0"/>
      <p:bldP spid="23607" grpId="1"/>
      <p:bldP spid="23607" grpId="2"/>
      <p:bldP spid="23607" grpId="3"/>
      <p:bldP spid="23608" grpId="0"/>
    </p:bldLst>
  </p:timing>
  <p:extLst>
    <p:ext uri="{3A86A75C-4F4B-4683-9AE1-C65F6400EC91}">
      <p14:laserTraceLst xmlns:p14="http://schemas.microsoft.com/office/powerpoint/2010/main">
        <p14:tracePtLst>
          <p14:tracePt t="2503" x="8259763" y="2917825"/>
          <p14:tracePt t="2511" x="7667625" y="2763838"/>
          <p14:tracePt t="2519" x="7119938" y="2644775"/>
          <p14:tracePt t="2527" x="6673850" y="2525713"/>
          <p14:tracePt t="2537" x="6272213" y="2435225"/>
          <p14:tracePt t="2543" x="6145213" y="2408238"/>
          <p14:tracePt t="2552" x="6026150" y="2362200"/>
          <p14:tracePt t="2559" x="5972175" y="2352675"/>
          <p14:tracePt t="2568" x="5943600" y="2343150"/>
          <p14:tracePt t="3039" x="6026150" y="2325688"/>
          <p14:tracePt t="3047" x="6162675" y="2298700"/>
          <p14:tracePt t="3055" x="6291263" y="2298700"/>
          <p14:tracePt t="3063" x="6418263" y="2289175"/>
          <p14:tracePt t="3071" x="6518275" y="2262188"/>
          <p14:tracePt t="3079" x="6573838" y="2262188"/>
          <p14:tracePt t="3087" x="6627813" y="2233613"/>
          <p14:tracePt t="3096" x="6673850" y="2233613"/>
          <p14:tracePt t="3111" x="6681788" y="2233613"/>
          <p14:tracePt t="3503" x="6691313" y="2233613"/>
          <p14:tracePt t="3519" x="6691313" y="2243138"/>
          <p14:tracePt t="3535" x="6691313" y="2262188"/>
          <p14:tracePt t="3543" x="6691313" y="2316163"/>
          <p14:tracePt t="3553" x="6691313" y="2379663"/>
          <p14:tracePt t="3575" x="6691313" y="2389188"/>
          <p14:tracePt t="3584" x="6691313" y="2408238"/>
          <p14:tracePt t="20857" x="6710363" y="2416175"/>
          <p14:tracePt t="20866" x="6856413" y="2481263"/>
          <p14:tracePt t="20873" x="7156450" y="2617788"/>
          <p14:tracePt t="20880" x="7594600" y="2708275"/>
          <p14:tracePt t="20887" x="8140700" y="2836863"/>
          <p14:tracePt t="20896" x="8705850" y="3009900"/>
        </p14:tracePtLst>
      </p14:laserTraceLst>
    </p:ext>
  </p:extLs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539750" y="341313"/>
            <a:ext cx="7772400" cy="1143000"/>
          </a:xfrm>
        </p:spPr>
        <p:txBody>
          <a:bodyPr/>
          <a:lstStyle/>
          <a:p>
            <a:pPr eaLnBrk="1" hangingPunct="1"/>
            <a:r>
              <a:rPr lang="en-US" altLang="ja-JP"/>
              <a:t>Test</a:t>
            </a:r>
            <a:r>
              <a:rPr lang="ja-JP" altLang="en-US"/>
              <a:t>，</a:t>
            </a:r>
            <a:r>
              <a:rPr lang="en-US" altLang="ja-JP"/>
              <a:t>Test</a:t>
            </a:r>
            <a:r>
              <a:rPr lang="ja-JP" altLang="en-US"/>
              <a:t>＆</a:t>
            </a:r>
            <a:r>
              <a:rPr lang="en-US" altLang="ja-JP"/>
              <a:t>Set</a:t>
            </a:r>
          </a:p>
        </p:txBody>
      </p:sp>
      <p:sp>
        <p:nvSpPr>
          <p:cNvPr id="29699" name="Oval 3"/>
          <p:cNvSpPr>
            <a:spLocks noChangeArrowheads="1"/>
          </p:cNvSpPr>
          <p:nvPr/>
        </p:nvSpPr>
        <p:spPr bwMode="auto">
          <a:xfrm>
            <a:off x="1981200" y="4876800"/>
            <a:ext cx="685800" cy="685800"/>
          </a:xfrm>
          <a:prstGeom prst="ellipse">
            <a:avLst/>
          </a:prstGeom>
          <a:solidFill>
            <a:srgbClr val="FFFF66"/>
          </a:solidFill>
          <a:ln w="9525">
            <a:solidFill>
              <a:schemeClr val="tx1"/>
            </a:solidFill>
            <a:round/>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r>
              <a:rPr lang="en-US" altLang="ja-JP" sz="1800">
                <a:latin typeface="Times New Roman" panose="02020603050405020304" pitchFamily="18" charset="0"/>
              </a:rPr>
              <a:t>PU</a:t>
            </a:r>
          </a:p>
        </p:txBody>
      </p:sp>
      <p:sp>
        <p:nvSpPr>
          <p:cNvPr id="29700" name="Rectangle 4"/>
          <p:cNvSpPr>
            <a:spLocks noChangeArrowheads="1"/>
          </p:cNvSpPr>
          <p:nvPr/>
        </p:nvSpPr>
        <p:spPr bwMode="auto">
          <a:xfrm>
            <a:off x="1981200" y="3429000"/>
            <a:ext cx="762000" cy="990600"/>
          </a:xfrm>
          <a:prstGeom prst="rect">
            <a:avLst/>
          </a:prstGeom>
          <a:solidFill>
            <a:srgbClr val="CCFFFF"/>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endParaRPr lang="ja-JP" altLang="ja-JP" sz="1800">
              <a:latin typeface="Times New Roman" panose="02020603050405020304" pitchFamily="18" charset="0"/>
            </a:endParaRPr>
          </a:p>
        </p:txBody>
      </p:sp>
      <p:sp>
        <p:nvSpPr>
          <p:cNvPr id="29701" name="Line 5"/>
          <p:cNvSpPr>
            <a:spLocks noChangeShapeType="1"/>
          </p:cNvSpPr>
          <p:nvPr/>
        </p:nvSpPr>
        <p:spPr bwMode="auto">
          <a:xfrm>
            <a:off x="2362200" y="4419600"/>
            <a:ext cx="0" cy="457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9702" name="Line 6"/>
          <p:cNvSpPr>
            <a:spLocks noChangeShapeType="1"/>
          </p:cNvSpPr>
          <p:nvPr/>
        </p:nvSpPr>
        <p:spPr bwMode="auto">
          <a:xfrm>
            <a:off x="2362200" y="3048000"/>
            <a:ext cx="0" cy="381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9703" name="AutoShape 7"/>
          <p:cNvSpPr>
            <a:spLocks noChangeArrowheads="1"/>
          </p:cNvSpPr>
          <p:nvPr/>
        </p:nvSpPr>
        <p:spPr bwMode="auto">
          <a:xfrm>
            <a:off x="304800" y="2286000"/>
            <a:ext cx="8610600" cy="990600"/>
          </a:xfrm>
          <a:prstGeom prst="leftRightArrow">
            <a:avLst>
              <a:gd name="adj1" fmla="val 52565"/>
              <a:gd name="adj2" fmla="val 93322"/>
            </a:avLst>
          </a:prstGeom>
          <a:solidFill>
            <a:srgbClr val="CCFF66"/>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endParaRPr lang="ja-JP" altLang="ja-JP" sz="1800">
              <a:latin typeface="Times New Roman" panose="02020603050405020304" pitchFamily="18" charset="0"/>
            </a:endParaRPr>
          </a:p>
        </p:txBody>
      </p:sp>
      <p:sp>
        <p:nvSpPr>
          <p:cNvPr id="29704" name="Oval 8"/>
          <p:cNvSpPr>
            <a:spLocks noChangeArrowheads="1"/>
          </p:cNvSpPr>
          <p:nvPr/>
        </p:nvSpPr>
        <p:spPr bwMode="auto">
          <a:xfrm>
            <a:off x="4876800" y="4876800"/>
            <a:ext cx="685800" cy="685800"/>
          </a:xfrm>
          <a:prstGeom prst="ellipse">
            <a:avLst/>
          </a:prstGeom>
          <a:solidFill>
            <a:srgbClr val="FFFF66"/>
          </a:solidFill>
          <a:ln w="9525">
            <a:solidFill>
              <a:schemeClr val="tx1"/>
            </a:solidFill>
            <a:round/>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r>
              <a:rPr lang="en-US" altLang="ja-JP" sz="1800">
                <a:latin typeface="Times New Roman" panose="02020603050405020304" pitchFamily="18" charset="0"/>
              </a:rPr>
              <a:t>PU</a:t>
            </a:r>
          </a:p>
        </p:txBody>
      </p:sp>
      <p:sp>
        <p:nvSpPr>
          <p:cNvPr id="29705" name="Rectangle 9"/>
          <p:cNvSpPr>
            <a:spLocks noChangeArrowheads="1"/>
          </p:cNvSpPr>
          <p:nvPr/>
        </p:nvSpPr>
        <p:spPr bwMode="auto">
          <a:xfrm>
            <a:off x="4876800" y="3429000"/>
            <a:ext cx="762000" cy="990600"/>
          </a:xfrm>
          <a:prstGeom prst="rect">
            <a:avLst/>
          </a:prstGeom>
          <a:solidFill>
            <a:srgbClr val="CCFFFF"/>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endParaRPr lang="ja-JP" altLang="ja-JP" sz="1800">
              <a:latin typeface="Times New Roman" panose="02020603050405020304" pitchFamily="18" charset="0"/>
            </a:endParaRPr>
          </a:p>
        </p:txBody>
      </p:sp>
      <p:sp>
        <p:nvSpPr>
          <p:cNvPr id="29706" name="Line 10"/>
          <p:cNvSpPr>
            <a:spLocks noChangeShapeType="1"/>
          </p:cNvSpPr>
          <p:nvPr/>
        </p:nvSpPr>
        <p:spPr bwMode="auto">
          <a:xfrm>
            <a:off x="5257800" y="4419600"/>
            <a:ext cx="0" cy="457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9707" name="Line 11"/>
          <p:cNvSpPr>
            <a:spLocks noChangeShapeType="1"/>
          </p:cNvSpPr>
          <p:nvPr/>
        </p:nvSpPr>
        <p:spPr bwMode="auto">
          <a:xfrm>
            <a:off x="5257800" y="3048000"/>
            <a:ext cx="0" cy="381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9708" name="Oval 12"/>
          <p:cNvSpPr>
            <a:spLocks noChangeArrowheads="1"/>
          </p:cNvSpPr>
          <p:nvPr/>
        </p:nvSpPr>
        <p:spPr bwMode="auto">
          <a:xfrm>
            <a:off x="3429000" y="4876800"/>
            <a:ext cx="685800" cy="685800"/>
          </a:xfrm>
          <a:prstGeom prst="ellipse">
            <a:avLst/>
          </a:prstGeom>
          <a:solidFill>
            <a:srgbClr val="FFFF66"/>
          </a:solidFill>
          <a:ln w="9525">
            <a:solidFill>
              <a:schemeClr val="tx1"/>
            </a:solidFill>
            <a:round/>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r>
              <a:rPr lang="en-US" altLang="ja-JP" sz="1800">
                <a:latin typeface="Times New Roman" panose="02020603050405020304" pitchFamily="18" charset="0"/>
              </a:rPr>
              <a:t>PU</a:t>
            </a:r>
          </a:p>
        </p:txBody>
      </p:sp>
      <p:sp>
        <p:nvSpPr>
          <p:cNvPr id="29709" name="Rectangle 13"/>
          <p:cNvSpPr>
            <a:spLocks noChangeArrowheads="1"/>
          </p:cNvSpPr>
          <p:nvPr/>
        </p:nvSpPr>
        <p:spPr bwMode="auto">
          <a:xfrm>
            <a:off x="3429000" y="3429000"/>
            <a:ext cx="762000" cy="990600"/>
          </a:xfrm>
          <a:prstGeom prst="rect">
            <a:avLst/>
          </a:prstGeom>
          <a:solidFill>
            <a:srgbClr val="CCFFFF"/>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r>
              <a:rPr lang="en-US" altLang="ja-JP" sz="1800">
                <a:latin typeface="Times New Roman" panose="02020603050405020304" pitchFamily="18" charset="0"/>
              </a:rPr>
              <a:t>Snoop</a:t>
            </a:r>
          </a:p>
          <a:p>
            <a:pPr algn="ctr" eaLnBrk="1" hangingPunct="1">
              <a:spcBef>
                <a:spcPct val="0"/>
              </a:spcBef>
              <a:buClrTx/>
              <a:buSzTx/>
              <a:buFontTx/>
              <a:buNone/>
            </a:pPr>
            <a:r>
              <a:rPr lang="en-US" altLang="ja-JP" sz="1800">
                <a:latin typeface="Times New Roman" panose="02020603050405020304" pitchFamily="18" charset="0"/>
              </a:rPr>
              <a:t>Cache</a:t>
            </a:r>
          </a:p>
        </p:txBody>
      </p:sp>
      <p:sp>
        <p:nvSpPr>
          <p:cNvPr id="29710" name="Line 14"/>
          <p:cNvSpPr>
            <a:spLocks noChangeShapeType="1"/>
          </p:cNvSpPr>
          <p:nvPr/>
        </p:nvSpPr>
        <p:spPr bwMode="auto">
          <a:xfrm>
            <a:off x="3810000" y="4419600"/>
            <a:ext cx="0" cy="457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9711" name="Line 15"/>
          <p:cNvSpPr>
            <a:spLocks noChangeShapeType="1"/>
          </p:cNvSpPr>
          <p:nvPr/>
        </p:nvSpPr>
        <p:spPr bwMode="auto">
          <a:xfrm>
            <a:off x="3810000" y="3048000"/>
            <a:ext cx="0" cy="381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9712" name="Oval 16"/>
          <p:cNvSpPr>
            <a:spLocks noChangeArrowheads="1"/>
          </p:cNvSpPr>
          <p:nvPr/>
        </p:nvSpPr>
        <p:spPr bwMode="auto">
          <a:xfrm>
            <a:off x="6324600" y="4876800"/>
            <a:ext cx="685800" cy="685800"/>
          </a:xfrm>
          <a:prstGeom prst="ellipse">
            <a:avLst/>
          </a:prstGeom>
          <a:solidFill>
            <a:srgbClr val="FFFF66"/>
          </a:solidFill>
          <a:ln w="9525">
            <a:solidFill>
              <a:schemeClr val="tx1"/>
            </a:solidFill>
            <a:round/>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r>
              <a:rPr lang="en-US" altLang="ja-JP" sz="1800">
                <a:latin typeface="Times New Roman" panose="02020603050405020304" pitchFamily="18" charset="0"/>
              </a:rPr>
              <a:t>PU</a:t>
            </a:r>
          </a:p>
        </p:txBody>
      </p:sp>
      <p:sp>
        <p:nvSpPr>
          <p:cNvPr id="29713" name="Rectangle 17"/>
          <p:cNvSpPr>
            <a:spLocks noChangeArrowheads="1"/>
          </p:cNvSpPr>
          <p:nvPr/>
        </p:nvSpPr>
        <p:spPr bwMode="auto">
          <a:xfrm>
            <a:off x="6324600" y="3429000"/>
            <a:ext cx="762000" cy="990600"/>
          </a:xfrm>
          <a:prstGeom prst="rect">
            <a:avLst/>
          </a:prstGeom>
          <a:solidFill>
            <a:srgbClr val="CCFFFF"/>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r>
              <a:rPr lang="en-US" altLang="ja-JP" sz="1800">
                <a:latin typeface="Times New Roman" panose="02020603050405020304" pitchFamily="18" charset="0"/>
              </a:rPr>
              <a:t>Snoop</a:t>
            </a:r>
          </a:p>
          <a:p>
            <a:pPr algn="ctr" eaLnBrk="1" hangingPunct="1">
              <a:spcBef>
                <a:spcPct val="0"/>
              </a:spcBef>
              <a:buClrTx/>
              <a:buSzTx/>
              <a:buFontTx/>
              <a:buNone/>
            </a:pPr>
            <a:r>
              <a:rPr lang="en-US" altLang="ja-JP" sz="1800">
                <a:latin typeface="Times New Roman" panose="02020603050405020304" pitchFamily="18" charset="0"/>
              </a:rPr>
              <a:t>Cache</a:t>
            </a:r>
          </a:p>
        </p:txBody>
      </p:sp>
      <p:sp>
        <p:nvSpPr>
          <p:cNvPr id="29714" name="Line 18"/>
          <p:cNvSpPr>
            <a:spLocks noChangeShapeType="1"/>
          </p:cNvSpPr>
          <p:nvPr/>
        </p:nvSpPr>
        <p:spPr bwMode="auto">
          <a:xfrm>
            <a:off x="6705600" y="4419600"/>
            <a:ext cx="0" cy="457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9715" name="Line 19"/>
          <p:cNvSpPr>
            <a:spLocks noChangeShapeType="1"/>
          </p:cNvSpPr>
          <p:nvPr/>
        </p:nvSpPr>
        <p:spPr bwMode="auto">
          <a:xfrm>
            <a:off x="6705600" y="3048000"/>
            <a:ext cx="0" cy="381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9716" name="Rectangle 20"/>
          <p:cNvSpPr>
            <a:spLocks noChangeArrowheads="1"/>
          </p:cNvSpPr>
          <p:nvPr/>
        </p:nvSpPr>
        <p:spPr bwMode="auto">
          <a:xfrm>
            <a:off x="3429000" y="1524000"/>
            <a:ext cx="2362200" cy="609600"/>
          </a:xfrm>
          <a:prstGeom prst="rect">
            <a:avLst/>
          </a:prstGeom>
          <a:solidFill>
            <a:srgbClr val="66FF66"/>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r>
              <a:rPr lang="en-US" altLang="ja-JP" sz="1800">
                <a:latin typeface="Times New Roman" panose="02020603050405020304" pitchFamily="18" charset="0"/>
              </a:rPr>
              <a:t>Main</a:t>
            </a:r>
            <a:r>
              <a:rPr lang="ja-JP" altLang="en-US" sz="1800">
                <a:latin typeface="Times New Roman" panose="02020603050405020304" pitchFamily="18" charset="0"/>
              </a:rPr>
              <a:t>　</a:t>
            </a:r>
            <a:r>
              <a:rPr lang="en-US" altLang="ja-JP" sz="1800">
                <a:latin typeface="Times New Roman" panose="02020603050405020304" pitchFamily="18" charset="0"/>
              </a:rPr>
              <a:t>Memory</a:t>
            </a:r>
          </a:p>
        </p:txBody>
      </p:sp>
      <p:sp>
        <p:nvSpPr>
          <p:cNvPr id="29717" name="Text Box 21"/>
          <p:cNvSpPr txBox="1">
            <a:spLocks noChangeArrowheads="1"/>
          </p:cNvSpPr>
          <p:nvPr/>
        </p:nvSpPr>
        <p:spPr bwMode="auto">
          <a:xfrm>
            <a:off x="2667000" y="2514600"/>
            <a:ext cx="3962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1800">
                <a:latin typeface="Times New Roman" panose="02020603050405020304" pitchFamily="18" charset="0"/>
              </a:rPr>
              <a:t>A</a:t>
            </a:r>
            <a:r>
              <a:rPr lang="ja-JP" altLang="en-US" sz="1800">
                <a:latin typeface="Times New Roman" panose="02020603050405020304" pitchFamily="18" charset="0"/>
              </a:rPr>
              <a:t>　</a:t>
            </a:r>
            <a:r>
              <a:rPr lang="en-US" altLang="ja-JP" sz="1800">
                <a:latin typeface="Times New Roman" panose="02020603050405020304" pitchFamily="18" charset="0"/>
              </a:rPr>
              <a:t>large</a:t>
            </a:r>
            <a:r>
              <a:rPr lang="ja-JP" altLang="en-US" sz="1800">
                <a:latin typeface="Times New Roman" panose="02020603050405020304" pitchFamily="18" charset="0"/>
              </a:rPr>
              <a:t>　</a:t>
            </a:r>
            <a:r>
              <a:rPr lang="en-US" altLang="ja-JP" sz="1800">
                <a:latin typeface="Times New Roman" panose="02020603050405020304" pitchFamily="18" charset="0"/>
              </a:rPr>
              <a:t>bandwidth</a:t>
            </a:r>
            <a:r>
              <a:rPr lang="ja-JP" altLang="en-US" sz="1800">
                <a:latin typeface="Times New Roman" panose="02020603050405020304" pitchFamily="18" charset="0"/>
              </a:rPr>
              <a:t>　</a:t>
            </a:r>
            <a:r>
              <a:rPr lang="en-US" altLang="ja-JP" sz="1800">
                <a:latin typeface="Times New Roman" panose="02020603050405020304" pitchFamily="18" charset="0"/>
              </a:rPr>
              <a:t>shared</a:t>
            </a:r>
            <a:r>
              <a:rPr lang="ja-JP" altLang="en-US" sz="1800">
                <a:latin typeface="Times New Roman" panose="02020603050405020304" pitchFamily="18" charset="0"/>
              </a:rPr>
              <a:t>　</a:t>
            </a:r>
            <a:r>
              <a:rPr lang="en-US" altLang="ja-JP" sz="1800">
                <a:latin typeface="Times New Roman" panose="02020603050405020304" pitchFamily="18" charset="0"/>
              </a:rPr>
              <a:t>bus</a:t>
            </a:r>
          </a:p>
        </p:txBody>
      </p:sp>
      <p:sp>
        <p:nvSpPr>
          <p:cNvPr id="29718" name="Line 22"/>
          <p:cNvSpPr>
            <a:spLocks noChangeShapeType="1"/>
          </p:cNvSpPr>
          <p:nvPr/>
        </p:nvSpPr>
        <p:spPr bwMode="auto">
          <a:xfrm>
            <a:off x="4572000" y="2133600"/>
            <a:ext cx="0" cy="381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nvGrpSpPr>
          <p:cNvPr id="29719" name="Group 23"/>
          <p:cNvGrpSpPr>
            <a:grpSpLocks/>
          </p:cNvGrpSpPr>
          <p:nvPr/>
        </p:nvGrpSpPr>
        <p:grpSpPr bwMode="auto">
          <a:xfrm>
            <a:off x="1219200" y="3336925"/>
            <a:ext cx="962025" cy="633413"/>
            <a:chOff x="806" y="2078"/>
            <a:chExt cx="606" cy="399"/>
          </a:xfrm>
        </p:grpSpPr>
        <p:sp>
          <p:nvSpPr>
            <p:cNvPr id="29735" name="Text Box 24"/>
            <p:cNvSpPr txBox="1">
              <a:spLocks noChangeArrowheads="1"/>
            </p:cNvSpPr>
            <p:nvPr/>
          </p:nvSpPr>
          <p:spPr bwMode="auto">
            <a:xfrm>
              <a:off x="1296" y="2246"/>
              <a:ext cx="11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endParaRPr lang="ja-JP" altLang="ja-JP" sz="1800">
                <a:solidFill>
                  <a:srgbClr val="0000CC"/>
                </a:solidFill>
                <a:latin typeface="Times New Roman" panose="02020603050405020304" pitchFamily="18" charset="0"/>
              </a:endParaRPr>
            </a:p>
          </p:txBody>
        </p:sp>
        <p:sp>
          <p:nvSpPr>
            <p:cNvPr id="29736" name="Text Box 25"/>
            <p:cNvSpPr txBox="1">
              <a:spLocks noChangeArrowheads="1"/>
            </p:cNvSpPr>
            <p:nvPr/>
          </p:nvSpPr>
          <p:spPr bwMode="auto">
            <a:xfrm>
              <a:off x="806" y="2078"/>
              <a:ext cx="11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endParaRPr lang="ja-JP" altLang="ja-JP" sz="1800">
                <a:solidFill>
                  <a:srgbClr val="0000CC"/>
                </a:solidFill>
                <a:latin typeface="Times New Roman" panose="02020603050405020304" pitchFamily="18" charset="0"/>
              </a:endParaRPr>
            </a:p>
          </p:txBody>
        </p:sp>
      </p:grpSp>
      <p:sp>
        <p:nvSpPr>
          <p:cNvPr id="29720" name="Text Box 26"/>
          <p:cNvSpPr txBox="1">
            <a:spLocks noChangeArrowheads="1"/>
          </p:cNvSpPr>
          <p:nvPr/>
        </p:nvSpPr>
        <p:spPr bwMode="auto">
          <a:xfrm>
            <a:off x="2209800" y="4038600"/>
            <a:ext cx="3048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endParaRPr lang="ja-JP" altLang="ja-JP" sz="2000">
              <a:latin typeface="Times New Roman" panose="02020603050405020304" pitchFamily="18" charset="0"/>
            </a:endParaRPr>
          </a:p>
        </p:txBody>
      </p:sp>
      <p:sp>
        <p:nvSpPr>
          <p:cNvPr id="29721" name="Text Box 28"/>
          <p:cNvSpPr txBox="1">
            <a:spLocks noChangeArrowheads="1"/>
          </p:cNvSpPr>
          <p:nvPr/>
        </p:nvSpPr>
        <p:spPr bwMode="auto">
          <a:xfrm>
            <a:off x="5105400" y="4038600"/>
            <a:ext cx="3048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endParaRPr lang="ja-JP" altLang="ja-JP" sz="2000">
              <a:latin typeface="Times New Roman" panose="02020603050405020304" pitchFamily="18" charset="0"/>
            </a:endParaRPr>
          </a:p>
        </p:txBody>
      </p:sp>
      <p:sp>
        <p:nvSpPr>
          <p:cNvPr id="29722" name="Text Box 30"/>
          <p:cNvSpPr txBox="1">
            <a:spLocks noChangeArrowheads="1"/>
          </p:cNvSpPr>
          <p:nvPr/>
        </p:nvSpPr>
        <p:spPr bwMode="auto">
          <a:xfrm>
            <a:off x="4784725" y="5603875"/>
            <a:ext cx="31829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2400">
                <a:latin typeface="Times New Roman" panose="02020603050405020304" pitchFamily="18" charset="0"/>
              </a:rPr>
              <a:t>Cache line is invalidated</a:t>
            </a:r>
          </a:p>
        </p:txBody>
      </p:sp>
      <p:sp>
        <p:nvSpPr>
          <p:cNvPr id="43039" name="Text Box 31"/>
          <p:cNvSpPr txBox="1">
            <a:spLocks noChangeArrowheads="1"/>
          </p:cNvSpPr>
          <p:nvPr/>
        </p:nvSpPr>
        <p:spPr bwMode="auto">
          <a:xfrm>
            <a:off x="971550" y="5661025"/>
            <a:ext cx="3513138"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2400">
                <a:latin typeface="Times New Roman" panose="02020603050405020304" pitchFamily="18" charset="0"/>
              </a:rPr>
              <a:t>Release critical section</a:t>
            </a:r>
          </a:p>
          <a:p>
            <a:pPr eaLnBrk="1" hangingPunct="1">
              <a:spcBef>
                <a:spcPct val="0"/>
              </a:spcBef>
              <a:buClrTx/>
              <a:buSzTx/>
              <a:buFontTx/>
              <a:buNone/>
            </a:pPr>
            <a:r>
              <a:rPr lang="en-US" altLang="ja-JP" sz="2400">
                <a:latin typeface="Times New Roman" panose="02020603050405020304" pitchFamily="18" charset="0"/>
              </a:rPr>
              <a:t>by writing 0</a:t>
            </a:r>
          </a:p>
        </p:txBody>
      </p:sp>
      <p:sp>
        <p:nvSpPr>
          <p:cNvPr id="29724" name="Text Box 35"/>
          <p:cNvSpPr txBox="1">
            <a:spLocks noChangeArrowheads="1"/>
          </p:cNvSpPr>
          <p:nvPr/>
        </p:nvSpPr>
        <p:spPr bwMode="auto">
          <a:xfrm>
            <a:off x="5127625" y="423863"/>
            <a:ext cx="31988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2400" b="1"/>
              <a:t>Test&amp;Set</a:t>
            </a:r>
            <a:r>
              <a:rPr lang="ja-JP" altLang="en-US" sz="2400" b="1"/>
              <a:t>（</a:t>
            </a:r>
            <a:r>
              <a:rPr lang="en-US" altLang="ja-JP" sz="2400" b="1"/>
              <a:t>c</a:t>
            </a:r>
            <a:r>
              <a:rPr lang="ja-JP" altLang="en-US" sz="2400" b="1"/>
              <a:t>） </a:t>
            </a:r>
            <a:r>
              <a:rPr lang="en-US" altLang="ja-JP" sz="2400" b="1">
                <a:solidFill>
                  <a:srgbClr val="0066FF"/>
                </a:solidFill>
              </a:rPr>
              <a:t>if c == 0</a:t>
            </a:r>
          </a:p>
        </p:txBody>
      </p:sp>
      <p:sp>
        <p:nvSpPr>
          <p:cNvPr id="43044" name="Text Box 36"/>
          <p:cNvSpPr txBox="1">
            <a:spLocks noChangeArrowheads="1"/>
          </p:cNvSpPr>
          <p:nvPr/>
        </p:nvSpPr>
        <p:spPr bwMode="auto">
          <a:xfrm>
            <a:off x="2176463" y="3879850"/>
            <a:ext cx="3540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2400"/>
              <a:t>1</a:t>
            </a:r>
          </a:p>
        </p:txBody>
      </p:sp>
      <p:sp>
        <p:nvSpPr>
          <p:cNvPr id="43046" name="Text Box 38"/>
          <p:cNvSpPr txBox="1">
            <a:spLocks noChangeArrowheads="1"/>
          </p:cNvSpPr>
          <p:nvPr/>
        </p:nvSpPr>
        <p:spPr bwMode="auto">
          <a:xfrm>
            <a:off x="5056188" y="3808413"/>
            <a:ext cx="3540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2400"/>
              <a:t>1</a:t>
            </a:r>
          </a:p>
        </p:txBody>
      </p:sp>
      <p:sp>
        <p:nvSpPr>
          <p:cNvPr id="43050" name="Line 42"/>
          <p:cNvSpPr>
            <a:spLocks noChangeShapeType="1"/>
          </p:cNvSpPr>
          <p:nvPr/>
        </p:nvSpPr>
        <p:spPr bwMode="auto">
          <a:xfrm flipV="1">
            <a:off x="1835150" y="4076700"/>
            <a:ext cx="0" cy="93662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a:p>
        </p:txBody>
      </p:sp>
      <p:sp>
        <p:nvSpPr>
          <p:cNvPr id="43051" name="Text Box 43"/>
          <p:cNvSpPr txBox="1">
            <a:spLocks noChangeArrowheads="1"/>
          </p:cNvSpPr>
          <p:nvPr/>
        </p:nvSpPr>
        <p:spPr bwMode="auto">
          <a:xfrm>
            <a:off x="1384300" y="4600575"/>
            <a:ext cx="311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1800" b="1"/>
              <a:t>0</a:t>
            </a:r>
          </a:p>
        </p:txBody>
      </p:sp>
      <p:sp>
        <p:nvSpPr>
          <p:cNvPr id="43052" name="Text Box 44"/>
          <p:cNvSpPr txBox="1">
            <a:spLocks noChangeArrowheads="1"/>
          </p:cNvSpPr>
          <p:nvPr/>
        </p:nvSpPr>
        <p:spPr bwMode="auto">
          <a:xfrm>
            <a:off x="2124075" y="3716338"/>
            <a:ext cx="3540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2400"/>
              <a:t>0</a:t>
            </a:r>
          </a:p>
        </p:txBody>
      </p:sp>
      <p:sp>
        <p:nvSpPr>
          <p:cNvPr id="43053" name="Text Box 45"/>
          <p:cNvSpPr txBox="1">
            <a:spLocks noChangeArrowheads="1"/>
          </p:cNvSpPr>
          <p:nvPr/>
        </p:nvSpPr>
        <p:spPr bwMode="auto">
          <a:xfrm>
            <a:off x="5078413" y="3789363"/>
            <a:ext cx="2857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2400"/>
              <a:t>-</a:t>
            </a:r>
          </a:p>
        </p:txBody>
      </p:sp>
      <p:sp>
        <p:nvSpPr>
          <p:cNvPr id="43054" name="Line 46"/>
          <p:cNvSpPr>
            <a:spLocks noChangeShapeType="1"/>
          </p:cNvSpPr>
          <p:nvPr/>
        </p:nvSpPr>
        <p:spPr bwMode="auto">
          <a:xfrm flipV="1">
            <a:off x="2484438" y="2852738"/>
            <a:ext cx="0" cy="792162"/>
          </a:xfrm>
          <a:prstGeom prst="line">
            <a:avLst/>
          </a:prstGeom>
          <a:noFill/>
          <a:ln w="28575">
            <a:solidFill>
              <a:srgbClr val="FF33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43055" name="Line 47"/>
          <p:cNvSpPr>
            <a:spLocks noChangeShapeType="1"/>
          </p:cNvSpPr>
          <p:nvPr/>
        </p:nvSpPr>
        <p:spPr bwMode="auto">
          <a:xfrm>
            <a:off x="2484438" y="2852738"/>
            <a:ext cx="2663825" cy="0"/>
          </a:xfrm>
          <a:prstGeom prst="line">
            <a:avLst/>
          </a:prstGeom>
          <a:noFill/>
          <a:ln w="38100">
            <a:solidFill>
              <a:srgbClr val="FF33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43056" name="Line 48"/>
          <p:cNvSpPr>
            <a:spLocks noChangeShapeType="1"/>
          </p:cNvSpPr>
          <p:nvPr/>
        </p:nvSpPr>
        <p:spPr bwMode="auto">
          <a:xfrm>
            <a:off x="5148263" y="2852738"/>
            <a:ext cx="0" cy="863600"/>
          </a:xfrm>
          <a:prstGeom prst="line">
            <a:avLst/>
          </a:prstGeom>
          <a:noFill/>
          <a:ln w="38100">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a:p>
        </p:txBody>
      </p:sp>
      <p:sp>
        <p:nvSpPr>
          <p:cNvPr id="43057" name="Text Box 49"/>
          <p:cNvSpPr txBox="1">
            <a:spLocks noChangeArrowheads="1"/>
          </p:cNvSpPr>
          <p:nvPr/>
        </p:nvSpPr>
        <p:spPr bwMode="auto">
          <a:xfrm>
            <a:off x="3708400" y="3016250"/>
            <a:ext cx="145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1800" b="1">
                <a:solidFill>
                  <a:srgbClr val="FF3300"/>
                </a:solidFill>
              </a:rPr>
              <a:t>Invalidation</a:t>
            </a:r>
          </a:p>
          <a:p>
            <a:pPr eaLnBrk="1" hangingPunct="1">
              <a:spcBef>
                <a:spcPct val="0"/>
              </a:spcBef>
              <a:buClrTx/>
              <a:buSzTx/>
              <a:buFontTx/>
              <a:buNone/>
            </a:pPr>
            <a:r>
              <a:rPr lang="en-US" altLang="ja-JP" sz="1800" b="1">
                <a:solidFill>
                  <a:srgbClr val="FF3300"/>
                </a:solidFill>
              </a:rPr>
              <a:t>signal</a:t>
            </a:r>
          </a:p>
        </p:txBody>
      </p:sp>
      <p:pic>
        <p:nvPicPr>
          <p:cNvPr id="2" name="オーディオ 1">
            <a:hlinkClick r:id="" action="ppaction://media"/>
            <a:extLst>
              <a:ext uri="{FF2B5EF4-FFF2-40B4-BE49-F238E27FC236}">
                <a16:creationId xmlns:a16="http://schemas.microsoft.com/office/drawing/2014/main" id="{41018985-5804-4159-A448-4370DF31BF7C}"/>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21700" y="6235700"/>
            <a:ext cx="406400" cy="406400"/>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37015"/>
    </mc:Choice>
    <mc:Fallback>
      <p:transition spd="slow" advTm="370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305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305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303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43044"/>
                                        </p:tgtEl>
                                        <p:attrNameLst>
                                          <p:attrName>style.visibility</p:attrName>
                                        </p:attrNameLst>
                                      </p:cBhvr>
                                      <p:to>
                                        <p:strVal val="hidden"/>
                                      </p:to>
                                    </p:set>
                                  </p:childTnLst>
                                </p:cTn>
                              </p:par>
                              <p:par>
                                <p:cTn id="19" presetID="1" presetClass="entr" presetSubtype="0" fill="hold" grpId="0" nodeType="withEffect">
                                  <p:stCondLst>
                                    <p:cond delay="0"/>
                                  </p:stCondLst>
                                  <p:childTnLst>
                                    <p:set>
                                      <p:cBhvr>
                                        <p:cTn id="20" dur="1" fill="hold">
                                          <p:stCondLst>
                                            <p:cond delay="0"/>
                                          </p:stCondLst>
                                        </p:cTn>
                                        <p:tgtEl>
                                          <p:spTgt spid="43052"/>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305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305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3056"/>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43057"/>
                                        </p:tgtEl>
                                        <p:attrNameLst>
                                          <p:attrName>style.visibility</p:attrName>
                                        </p:attrNameLst>
                                      </p:cBhvr>
                                      <p:to>
                                        <p:strVal val="visible"/>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43053"/>
                                        </p:tgtEl>
                                        <p:attrNameLst>
                                          <p:attrName>style.visibility</p:attrName>
                                        </p:attrNameLst>
                                      </p:cBhvr>
                                      <p:to>
                                        <p:strVal val="visible"/>
                                      </p:to>
                                    </p:set>
                                  </p:childTnLst>
                                </p:cTn>
                              </p:par>
                              <p:par>
                                <p:cTn id="37" presetID="1" presetClass="exit" presetSubtype="0" fill="hold" grpId="0" nodeType="withEffect">
                                  <p:stCondLst>
                                    <p:cond delay="0"/>
                                  </p:stCondLst>
                                  <p:childTnLst>
                                    <p:set>
                                      <p:cBhvr>
                                        <p:cTn id="38" dur="1" fill="hold">
                                          <p:stCondLst>
                                            <p:cond delay="0"/>
                                          </p:stCondLst>
                                        </p:cTn>
                                        <p:tgtEl>
                                          <p:spTgt spid="4304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9" fill="hold" display="0">
                  <p:stCondLst>
                    <p:cond delay="indefinite"/>
                  </p:stCondLst>
                  <p:endCondLst>
                    <p:cond evt="onStopAudio" delay="0">
                      <p:tgtEl>
                        <p:sldTgt/>
                      </p:tgtEl>
                    </p:cond>
                  </p:endCondLst>
                </p:cTn>
                <p:tgtEl>
                  <p:spTgt spid="2"/>
                </p:tgtEl>
              </p:cMediaNode>
            </p:audio>
          </p:childTnLst>
        </p:cTn>
      </p:par>
    </p:tnLst>
    <p:bldLst>
      <p:bldP spid="43039" grpId="0"/>
      <p:bldP spid="43044" grpId="0"/>
      <p:bldP spid="43046" grpId="0"/>
      <p:bldP spid="43050" grpId="0" animBg="1"/>
      <p:bldP spid="43051" grpId="0"/>
      <p:bldP spid="43052" grpId="0"/>
      <p:bldP spid="43053" grpId="0"/>
      <p:bldP spid="43054" grpId="0" animBg="1"/>
      <p:bldP spid="43055" grpId="0" animBg="1"/>
      <p:bldP spid="43056" grpId="0" animBg="1"/>
      <p:bldP spid="43057" grpId="0"/>
    </p:bldLst>
  </p:timing>
  <p:extLst>
    <p:ext uri="{3A86A75C-4F4B-4683-9AE1-C65F6400EC91}">
      <p14:laserTraceLst xmlns:p14="http://schemas.microsoft.com/office/powerpoint/2010/main">
        <p14:tracePtLst>
          <p14:tracePt t="1042" x="8851900" y="4751388"/>
          <p14:tracePt t="1045" x="8715375" y="4824413"/>
          <p14:tracePt t="1053" x="8615363" y="4870450"/>
          <p14:tracePt t="1061" x="8523288" y="4906963"/>
          <p14:tracePt t="1071" x="8459788" y="4933950"/>
          <p14:tracePt t="1077" x="8386763" y="4933950"/>
          <p14:tracePt t="1085" x="8342313" y="4960938"/>
          <p14:tracePt t="1093" x="8313738" y="4960938"/>
          <p14:tracePt t="1101" x="8277225" y="4970463"/>
          <p14:tracePt t="1125" x="8250238" y="4970463"/>
          <p14:tracePt t="1135" x="8232775" y="4979988"/>
          <p14:tracePt t="1141" x="8196263" y="4987925"/>
          <p14:tracePt t="1152" x="8132763" y="4997450"/>
          <p14:tracePt t="1157" x="8104188" y="5006975"/>
          <p14:tracePt t="1166" x="8086725" y="5016500"/>
          <p14:tracePt t="1173" x="8040688" y="5024438"/>
          <p14:tracePt t="1181" x="8023225" y="5024438"/>
          <p14:tracePt t="1189" x="7994650" y="5033963"/>
          <p14:tracePt t="1206" x="7986713" y="5033963"/>
          <p14:tracePt t="1526" x="7977188" y="5033963"/>
          <p14:tracePt t="1534" x="7931150" y="5053013"/>
          <p14:tracePt t="1541" x="7913688" y="5060950"/>
          <p14:tracePt t="1550" x="7894638" y="5060950"/>
          <p14:tracePt t="1558" x="7885113" y="5060950"/>
          <p14:tracePt t="1566" x="7877175" y="5060950"/>
          <p14:tracePt t="1581" x="7867650" y="5060950"/>
          <p14:tracePt t="1605" x="7858125" y="5060950"/>
          <p14:tracePt t="1622" x="7831138" y="5070475"/>
          <p14:tracePt t="1629" x="7794625" y="5089525"/>
          <p14:tracePt t="1638" x="7740650" y="5089525"/>
          <p14:tracePt t="1645" x="7648575" y="5116513"/>
          <p14:tracePt t="1653" x="7594600" y="5116513"/>
          <p14:tracePt t="1661" x="7512050" y="5126038"/>
          <p14:tracePt t="1671" x="7458075" y="5133975"/>
          <p14:tracePt t="1677" x="7392988" y="5133975"/>
          <p14:tracePt t="1685" x="7339013" y="5153025"/>
          <p14:tracePt t="1693" x="7312025" y="5160963"/>
          <p14:tracePt t="1701" x="7239000" y="5180013"/>
          <p14:tracePt t="1709" x="7165975" y="5180013"/>
          <p14:tracePt t="1720" x="7083425" y="5197475"/>
          <p14:tracePt t="1727" x="7029450" y="5197475"/>
          <p14:tracePt t="1737" x="6937375" y="5207000"/>
          <p14:tracePt t="1743" x="6892925" y="5207000"/>
          <p14:tracePt t="1753" x="6837363" y="5216525"/>
          <p14:tracePt t="1759" x="6783388" y="5233988"/>
          <p14:tracePt t="1773" x="6737350" y="5233988"/>
          <p14:tracePt t="1774" x="6664325" y="5243513"/>
          <p14:tracePt t="1781" x="6591300" y="5253038"/>
          <p14:tracePt t="1789" x="6481763" y="5270500"/>
          <p14:tracePt t="1797" x="6372225" y="5270500"/>
          <p14:tracePt t="1805" x="6262688" y="5270500"/>
          <p14:tracePt t="1813" x="6135688" y="5270500"/>
          <p14:tracePt t="1821" x="6007100" y="5270500"/>
          <p14:tracePt t="1829" x="5907088" y="5270500"/>
          <p14:tracePt t="1837" x="5797550" y="5270500"/>
          <p14:tracePt t="1846" x="5761038" y="5270500"/>
          <p14:tracePt t="1853" x="5680075" y="5270500"/>
          <p14:tracePt t="1871" x="5514975" y="5270500"/>
          <p14:tracePt t="1877" x="5434013" y="5270500"/>
          <p14:tracePt t="1887" x="5378450" y="5270500"/>
          <p14:tracePt t="1893" x="5324475" y="5270500"/>
          <p14:tracePt t="1901" x="5305425" y="5243513"/>
          <p14:tracePt t="1909" x="5297488" y="5243513"/>
          <p14:tracePt t="1926" x="5287963" y="5233988"/>
          <p14:tracePt t="1934" x="5278438" y="5226050"/>
          <p14:tracePt t="1941" x="5278438" y="5207000"/>
          <p14:tracePt t="1951" x="5268913" y="5153025"/>
          <p14:tracePt t="1957" x="5268913" y="5106988"/>
          <p14:tracePt t="1965" x="5260975" y="5053013"/>
          <p14:tracePt t="1975" x="5241925" y="4997450"/>
          <p14:tracePt t="1983" x="5205413" y="4933950"/>
          <p14:tracePt t="1993" x="5195888" y="4870450"/>
          <p14:tracePt t="1998" x="5168900" y="4824413"/>
          <p14:tracePt t="2007" x="5151438" y="4778375"/>
          <p14:tracePt t="2013" x="5141913" y="4751388"/>
          <p14:tracePt t="2021" x="5132388" y="4705350"/>
          <p14:tracePt t="2029" x="5105400" y="4678363"/>
          <p14:tracePt t="2037" x="5105400" y="4660900"/>
          <p14:tracePt t="2045" x="5105400" y="4641850"/>
          <p14:tracePt t="2053" x="5105400" y="4614863"/>
          <p14:tracePt t="2061" x="5105400" y="4605338"/>
          <p14:tracePt t="2069" x="5105400" y="4587875"/>
          <p14:tracePt t="2077" x="5105400" y="4559300"/>
          <p14:tracePt t="2086" x="5105400" y="4541838"/>
          <p14:tracePt t="2093" x="5114925" y="4522788"/>
          <p14:tracePt t="2101" x="5141913" y="4495800"/>
          <p14:tracePt t="2110" x="5168900" y="4459288"/>
          <p14:tracePt t="2118" x="5187950" y="4449763"/>
          <p14:tracePt t="2125" x="5232400" y="4405313"/>
          <p14:tracePt t="2134" x="5314950" y="4376738"/>
          <p14:tracePt t="2141" x="5360988" y="4340225"/>
          <p14:tracePt t="2151" x="5387975" y="4322763"/>
          <p14:tracePt t="2158" x="5434013" y="4286250"/>
          <p14:tracePt t="2166" x="5470525" y="4268788"/>
          <p14:tracePt t="2173" x="5497513" y="4259263"/>
          <p14:tracePt t="2183" x="5514975" y="4240213"/>
          <p14:tracePt t="2191" x="5534025" y="4232275"/>
          <p14:tracePt t="2197" x="5543550" y="4232275"/>
          <p14:tracePt t="2285" x="5551488" y="4232275"/>
          <p14:tracePt t="2294" x="5551488" y="4249738"/>
          <p14:tracePt t="2303" x="5551488" y="4276725"/>
          <p14:tracePt t="2312" x="5551488" y="4313238"/>
          <p14:tracePt t="2320" x="5551488" y="4332288"/>
          <p14:tracePt t="2327" x="5551488" y="4376738"/>
          <p14:tracePt t="2337" x="5551488" y="4413250"/>
          <p14:tracePt t="2344" x="5551488" y="4468813"/>
          <p14:tracePt t="2354" x="5551488" y="4522788"/>
          <p14:tracePt t="2359" x="5524500" y="4587875"/>
          <p14:tracePt t="2365" x="5487988" y="4641850"/>
          <p14:tracePt t="2373" x="5461000" y="4687888"/>
          <p14:tracePt t="2383" x="5451475" y="4724400"/>
          <p14:tracePt t="2390" x="5441950" y="4741863"/>
          <p14:tracePt t="2399" x="5424488" y="4778375"/>
          <p14:tracePt t="2407" x="5387975" y="4814888"/>
          <p14:tracePt t="2415" x="5360988" y="4841875"/>
          <p14:tracePt t="2423" x="5351463" y="4870450"/>
          <p14:tracePt t="2431" x="5314950" y="4887913"/>
          <p14:tracePt t="2442" x="5305425" y="4897438"/>
          <p14:tracePt t="2447" x="5305425" y="4906963"/>
          <p14:tracePt t="2455" x="5287963" y="4914900"/>
          <p14:tracePt t="2462" x="5278438" y="4924425"/>
          <p14:tracePt t="2479" x="5260975" y="4933950"/>
          <p14:tracePt t="2488" x="5241925" y="4933950"/>
          <p14:tracePt t="2495" x="5232400" y="4943475"/>
          <p14:tracePt t="2503" x="5224463" y="4943475"/>
          <p14:tracePt t="2510" x="5205413" y="4951413"/>
          <p14:tracePt t="2669" x="5195888" y="4951413"/>
          <p14:tracePt t="2685" x="5187950" y="4897438"/>
          <p14:tracePt t="2693" x="5187950" y="4870450"/>
          <p14:tracePt t="2701" x="5187950" y="4833938"/>
          <p14:tracePt t="2711" x="5187950" y="4814888"/>
          <p14:tracePt t="2718" x="5187950" y="4787900"/>
          <p14:tracePt t="2726" x="5187950" y="4768850"/>
          <p14:tracePt t="2734" x="5187950" y="4760913"/>
          <p14:tracePt t="2742" x="5187950" y="4741863"/>
          <p14:tracePt t="2927" x="5187950" y="4768850"/>
          <p14:tracePt t="2935" x="5187950" y="4778375"/>
          <p14:tracePt t="2945" x="5187950" y="4814888"/>
          <p14:tracePt t="2959" x="5178425" y="4851400"/>
          <p14:tracePt t="2968" x="5168900" y="4870450"/>
          <p14:tracePt t="2977" x="5168900" y="4906963"/>
          <p14:tracePt t="2981" x="5168900" y="4924425"/>
          <p14:tracePt t="2989" x="5168900" y="4951413"/>
          <p14:tracePt t="2997" x="5141913" y="4970463"/>
          <p14:tracePt t="3007" x="5132388" y="5016500"/>
          <p14:tracePt t="3015" x="5132388" y="5024438"/>
          <p14:tracePt t="3023" x="5122863" y="5043488"/>
          <p14:tracePt t="3031" x="5114925" y="5070475"/>
          <p14:tracePt t="3039" x="5114925" y="5097463"/>
          <p14:tracePt t="3047" x="5095875" y="5126038"/>
          <p14:tracePt t="3056" x="5086350" y="5133975"/>
          <p14:tracePt t="3062" x="5086350" y="5143500"/>
          <p14:tracePt t="3070" x="5086350" y="5153025"/>
          <p14:tracePt t="3086" x="5078413" y="5170488"/>
          <p14:tracePt t="3431" x="5086350" y="5180013"/>
          <p14:tracePt t="3439" x="5095875" y="5180013"/>
          <p14:tracePt t="3717" x="5105400" y="5189538"/>
          <p14:tracePt t="4167" x="5105400" y="5180013"/>
          <p14:tracePt t="4175" x="5105400" y="5143500"/>
          <p14:tracePt t="4181" x="5114925" y="5089525"/>
          <p14:tracePt t="4190" x="5141913" y="5043488"/>
          <p14:tracePt t="4197" x="5151438" y="4997450"/>
          <p14:tracePt t="4205" x="5159375" y="4933950"/>
          <p14:tracePt t="4213" x="5187950" y="4860925"/>
          <p14:tracePt t="4221" x="5195888" y="4814888"/>
          <p14:tracePt t="4229" x="5214938" y="4760913"/>
          <p14:tracePt t="4237" x="5232400" y="4741863"/>
          <p14:tracePt t="4246" x="5251450" y="4678363"/>
          <p14:tracePt t="4254" x="5278438" y="4632325"/>
          <p14:tracePt t="4261" x="5314950" y="4587875"/>
          <p14:tracePt t="4270" x="5334000" y="4559300"/>
          <p14:tracePt t="4277" x="5368925" y="4514850"/>
          <p14:tracePt t="4285" x="5397500" y="4478338"/>
          <p14:tracePt t="4293" x="5414963" y="4432300"/>
          <p14:tracePt t="4303" x="5441950" y="4413250"/>
          <p14:tracePt t="4309" x="5461000" y="4386263"/>
          <p14:tracePt t="4317" x="5478463" y="4349750"/>
          <p14:tracePt t="4325" x="5487988" y="4322763"/>
          <p14:tracePt t="4333" x="5497513" y="4313238"/>
          <p14:tracePt t="4341" x="5507038" y="4303713"/>
          <p14:tracePt t="4359" x="5514975" y="4303713"/>
          <p14:tracePt t="5255" x="5570538" y="4303713"/>
          <p14:tracePt t="5263" x="5724525" y="4259263"/>
          <p14:tracePt t="5271" x="5926138" y="4240213"/>
          <p14:tracePt t="5278" x="6199188" y="4222750"/>
          <p14:tracePt t="5286" x="6573838" y="4222750"/>
          <p14:tracePt t="5294" x="7019925" y="4222750"/>
          <p14:tracePt t="5302" x="7466013" y="4222750"/>
          <p14:tracePt t="5310" x="7921625" y="4203700"/>
          <p14:tracePt t="5319" x="8369300" y="4203700"/>
          <p14:tracePt t="5326" x="8705850" y="4203700"/>
          <p14:tracePt t="5335" x="8997950" y="4203700"/>
          <p14:tracePt t="7934" x="8459788" y="3984625"/>
          <p14:tracePt t="7941" x="7704138" y="4094163"/>
          <p14:tracePt t="7950" x="7175500" y="4140200"/>
          <p14:tracePt t="7957" x="6673850" y="4213225"/>
          <p14:tracePt t="7966" x="6145213" y="4240213"/>
          <p14:tracePt t="7973" x="5643563" y="4313238"/>
          <p14:tracePt t="7981" x="5278438" y="4376738"/>
          <p14:tracePt t="7989" x="4859338" y="4413250"/>
          <p14:tracePt t="7997" x="4594225" y="4413250"/>
          <p14:tracePt t="8006" x="4394200" y="4432300"/>
          <p14:tracePt t="8015" x="4138613" y="4449763"/>
          <p14:tracePt t="8023" x="3911600" y="4468813"/>
          <p14:tracePt t="8032" x="3673475" y="4486275"/>
          <p14:tracePt t="8041" x="3509963" y="4514850"/>
          <p14:tracePt t="8045" x="3327400" y="4532313"/>
          <p14:tracePt t="8054" x="3136900" y="4578350"/>
          <p14:tracePt t="8063" x="2954338" y="4624388"/>
          <p14:tracePt t="8073" x="2808288" y="4624388"/>
          <p14:tracePt t="8079" x="2716213" y="4651375"/>
          <p14:tracePt t="8088" x="2616200" y="4660900"/>
          <p14:tracePt t="8093" x="2543175" y="4678363"/>
          <p14:tracePt t="8102" x="2498725" y="4678363"/>
          <p14:tracePt t="8109" x="2479675" y="4687888"/>
          <p14:tracePt t="8469" x="2470150" y="4697413"/>
          <p14:tracePt t="8498" x="2462213" y="4705350"/>
          <p14:tracePt t="8504" x="2425700" y="4741863"/>
          <p14:tracePt t="8514" x="2416175" y="4768850"/>
          <p14:tracePt t="8517" x="2379663" y="4833938"/>
          <p14:tracePt t="8525" x="2379663" y="4870450"/>
          <p14:tracePt t="8534" x="2370138" y="4914900"/>
          <p14:tracePt t="8541" x="2370138" y="4943475"/>
          <p14:tracePt t="8550" x="2370138" y="4970463"/>
          <p14:tracePt t="8557" x="2360613" y="5016500"/>
          <p14:tracePt t="8567" x="2343150" y="5043488"/>
          <p14:tracePt t="8573" x="2343150" y="5070475"/>
          <p14:tracePt t="8581" x="2333625" y="5089525"/>
          <p14:tracePt t="8589" x="2324100" y="5097463"/>
          <p14:tracePt t="8597" x="2316163" y="5116513"/>
          <p14:tracePt t="8605" x="2297113" y="5126038"/>
          <p14:tracePt t="8613" x="2287588" y="5133975"/>
          <p14:tracePt t="8629" x="2279650" y="5143500"/>
          <p14:tracePt t="8637" x="2260600" y="5153025"/>
          <p14:tracePt t="8645" x="2260600" y="5160963"/>
          <p14:tracePt t="8654" x="2243138" y="5170488"/>
          <p14:tracePt t="8663" x="2206625" y="5180013"/>
          <p14:tracePt t="8669" x="2187575" y="5197475"/>
          <p14:tracePt t="8679" x="2160588" y="5207000"/>
          <p14:tracePt t="8685" x="2143125" y="5216525"/>
          <p14:tracePt t="8694" x="2124075" y="5226050"/>
          <p14:tracePt t="8701" x="2097088" y="5226050"/>
          <p14:tracePt t="8710" x="2070100" y="5243513"/>
          <p14:tracePt t="8791" x="2060575" y="5243513"/>
          <p14:tracePt t="8839" x="2051050" y="5226050"/>
          <p14:tracePt t="8852" x="2051050" y="5189538"/>
          <p14:tracePt t="8853" x="2051050" y="5143500"/>
          <p14:tracePt t="8861" x="2051050" y="5106988"/>
          <p14:tracePt t="8869" x="2051050" y="5060950"/>
          <p14:tracePt t="8879" x="2051050" y="5024438"/>
          <p14:tracePt t="8886" x="2051050" y="4979988"/>
          <p14:tracePt t="8897" x="2051050" y="4943475"/>
          <p14:tracePt t="8901" x="2051050" y="4897438"/>
          <p14:tracePt t="8910" x="2051050" y="4878388"/>
          <p14:tracePt t="8918" x="2051050" y="4841875"/>
          <p14:tracePt t="8925" x="2060575" y="4805363"/>
          <p14:tracePt t="8933" x="2070100" y="4787900"/>
          <p14:tracePt t="8941" x="2097088" y="4787900"/>
          <p14:tracePt t="8950" x="2133600" y="4768850"/>
          <p14:tracePt t="8957" x="2170113" y="4751388"/>
          <p14:tracePt t="8966" x="2206625" y="4741863"/>
          <p14:tracePt t="8973" x="2233613" y="4741863"/>
          <p14:tracePt t="8981" x="2260600" y="4732338"/>
          <p14:tracePt t="8989" x="2287588" y="4732338"/>
          <p14:tracePt t="8997" x="2324100" y="4732338"/>
          <p14:tracePt t="9014" x="2352675" y="4732338"/>
          <p14:tracePt t="9022" x="2360613" y="4732338"/>
          <p14:tracePt t="9030" x="2370138" y="4732338"/>
          <p14:tracePt t="9038" x="2379663" y="4741863"/>
          <p14:tracePt t="9046" x="2379663" y="4760913"/>
          <p14:tracePt t="9054" x="2389188" y="4797425"/>
          <p14:tracePt t="9063" x="2397125" y="4824413"/>
          <p14:tracePt t="9069" x="2397125" y="4841875"/>
          <p14:tracePt t="9079" x="2397125" y="4870450"/>
          <p14:tracePt t="9085" x="2397125" y="4897438"/>
          <p14:tracePt t="9095" x="2397125" y="4924425"/>
          <p14:tracePt t="9101" x="2389188" y="4987925"/>
          <p14:tracePt t="9110" x="2352675" y="5006975"/>
          <p14:tracePt t="9118" x="2343150" y="5033963"/>
          <p14:tracePt t="9125" x="2333625" y="5070475"/>
          <p14:tracePt t="9133" x="2324100" y="5089525"/>
          <p14:tracePt t="9141" x="2306638" y="5116513"/>
          <p14:tracePt t="9150" x="2287588" y="5133975"/>
          <p14:tracePt t="9157" x="2251075" y="5153025"/>
          <p14:tracePt t="9173" x="2233613" y="5170488"/>
          <p14:tracePt t="9181" x="2233613" y="5180013"/>
          <p14:tracePt t="9189" x="2214563" y="5189538"/>
          <p14:tracePt t="9197" x="2197100" y="5197475"/>
          <p14:tracePt t="9205" x="2179638" y="5207000"/>
          <p14:tracePt t="9213" x="2170113" y="5207000"/>
          <p14:tracePt t="9221" x="2133600" y="5216525"/>
          <p14:tracePt t="9229" x="2114550" y="5226050"/>
          <p14:tracePt t="9237" x="2078038" y="5226050"/>
          <p14:tracePt t="9245" x="2060575" y="5226050"/>
          <p14:tracePt t="9253" x="2051050" y="5226050"/>
          <p14:tracePt t="9261" x="2033588" y="5226050"/>
          <p14:tracePt t="9269" x="2014538" y="5226050"/>
          <p14:tracePt t="9278" x="2005013" y="5226050"/>
          <p14:tracePt t="9285" x="1968500" y="5216525"/>
          <p14:tracePt t="9295" x="1960563" y="5189538"/>
          <p14:tracePt t="9301" x="1951038" y="5133975"/>
          <p14:tracePt t="9311" x="1951038" y="5080000"/>
          <p14:tracePt t="9317" x="1951038" y="4979988"/>
          <p14:tracePt t="9325" x="1951038" y="4924425"/>
          <p14:tracePt t="9334" x="1951038" y="4851400"/>
          <p14:tracePt t="9342" x="2005013" y="4768850"/>
          <p14:tracePt t="9351" x="2051050" y="4668838"/>
          <p14:tracePt t="9358" x="2097088" y="4624388"/>
          <p14:tracePt t="9367" x="2160588" y="4587875"/>
          <p14:tracePt t="9374" x="2197100" y="4551363"/>
          <p14:tracePt t="9381" x="2297113" y="4495800"/>
          <p14:tracePt t="9389" x="2406650" y="4478338"/>
          <p14:tracePt t="9397" x="2533650" y="4468813"/>
          <p14:tracePt t="9405" x="2679700" y="4468813"/>
          <p14:tracePt t="9413" x="2752725" y="4468813"/>
          <p14:tracePt t="9422" x="2898775" y="4486275"/>
          <p14:tracePt t="9434" x="2998788" y="4532313"/>
          <p14:tracePt t="9439" x="3100388" y="4595813"/>
          <p14:tracePt t="9448" x="3154363" y="4668838"/>
          <p14:tracePt t="9456" x="3190875" y="4714875"/>
          <p14:tracePt t="9468" x="3227388" y="4797425"/>
          <p14:tracePt t="9469" x="3227388" y="4870450"/>
          <p14:tracePt t="9478" x="3227388" y="4906963"/>
          <p14:tracePt t="9485" x="3227388" y="4951413"/>
          <p14:tracePt t="9494" x="3227388" y="5006975"/>
          <p14:tracePt t="9504" x="3200400" y="5053013"/>
          <p14:tracePt t="9512" x="3154363" y="5116513"/>
          <p14:tracePt t="9519" x="3144838" y="5126038"/>
          <p14:tracePt t="9527" x="3100388" y="5153025"/>
          <p14:tracePt t="9536" x="3054350" y="5189538"/>
          <p14:tracePt t="9543" x="3027363" y="5226050"/>
          <p14:tracePt t="9552" x="2981325" y="5243513"/>
          <p14:tracePt t="9558" x="2917825" y="5280025"/>
          <p14:tracePt t="9568" x="2852738" y="5299075"/>
          <p14:tracePt t="9574" x="2762250" y="5307013"/>
          <p14:tracePt t="9584" x="2698750" y="5335588"/>
          <p14:tracePt t="9590" x="2606675" y="5335588"/>
          <p14:tracePt t="9597" x="2498725" y="5335588"/>
          <p14:tracePt t="9605" x="2406650" y="5335588"/>
          <p14:tracePt t="9613" x="2297113" y="5335588"/>
          <p14:tracePt t="9621" x="2179638" y="5299075"/>
          <p14:tracePt t="9629" x="2014538" y="5233988"/>
          <p14:tracePt t="9637" x="1895475" y="5180013"/>
          <p14:tracePt t="9645" x="1795463" y="5126038"/>
          <p14:tracePt t="9653" x="1695450" y="5033963"/>
          <p14:tracePt t="9663" x="1631950" y="4970463"/>
          <p14:tracePt t="9672" x="1576388" y="4914900"/>
          <p14:tracePt t="9681" x="1568450" y="4878388"/>
          <p14:tracePt t="9685" x="1558925" y="4797425"/>
          <p14:tracePt t="9694" x="1558925" y="4768850"/>
          <p14:tracePt t="9701" x="1558925" y="4732338"/>
          <p14:tracePt t="9710" x="1558925" y="4687888"/>
          <p14:tracePt t="9717" x="1576388" y="4605338"/>
          <p14:tracePt t="9725" x="1612900" y="4541838"/>
          <p14:tracePt t="9734" x="1685925" y="4441825"/>
          <p14:tracePt t="9743" x="1795463" y="4368800"/>
          <p14:tracePt t="9752" x="1887538" y="4295775"/>
          <p14:tracePt t="9759" x="1968500" y="4259263"/>
          <p14:tracePt t="9769" x="2097088" y="4195763"/>
          <p14:tracePt t="9775" x="2214563" y="4167188"/>
          <p14:tracePt t="9781" x="2287588" y="4140200"/>
          <p14:tracePt t="9789" x="2433638" y="4122738"/>
          <p14:tracePt t="9797" x="2562225" y="4122738"/>
          <p14:tracePt t="9805" x="2671763" y="4122738"/>
          <p14:tracePt t="9813" x="2762250" y="4122738"/>
          <p14:tracePt t="9821" x="2808288" y="4122738"/>
          <p14:tracePt t="9829" x="2844800" y="4159250"/>
          <p14:tracePt t="9837" x="2898775" y="4259263"/>
          <p14:tracePt t="9845" x="2908300" y="4340225"/>
          <p14:tracePt t="9853" x="2935288" y="4413250"/>
          <p14:tracePt t="9863" x="2935288" y="4486275"/>
          <p14:tracePt t="9869" x="2954338" y="4568825"/>
          <p14:tracePt t="9879" x="2954338" y="4660900"/>
          <p14:tracePt t="9885" x="2935288" y="4741863"/>
          <p14:tracePt t="9894" x="2881313" y="4824413"/>
          <p14:tracePt t="9901" x="2862263" y="4897438"/>
          <p14:tracePt t="9910" x="2817813" y="4951413"/>
          <p14:tracePt t="9919" x="2735263" y="5016500"/>
          <p14:tracePt t="9927" x="2679700" y="5070475"/>
          <p14:tracePt t="9934" x="2662238" y="5089525"/>
          <p14:tracePt t="9941" x="2606675" y="5126038"/>
          <p14:tracePt t="9950" x="2506663" y="5180013"/>
          <p14:tracePt t="9957" x="2406650" y="5207000"/>
          <p14:tracePt t="9966" x="2279650" y="5216525"/>
          <p14:tracePt t="9973" x="2151063" y="5262563"/>
          <p14:tracePt t="9982" x="2051050" y="5262563"/>
          <p14:tracePt t="9989" x="1997075" y="5262563"/>
          <p14:tracePt t="9997" x="1905000" y="5262563"/>
          <p14:tracePt t="10005" x="1795463" y="5243513"/>
          <p14:tracePt t="10013" x="1677988" y="5197475"/>
          <p14:tracePt t="10021" x="1558925" y="5143500"/>
          <p14:tracePt t="10029" x="1495425" y="5089525"/>
          <p14:tracePt t="10037" x="1431925" y="5024438"/>
          <p14:tracePt t="10045" x="1395413" y="4960938"/>
          <p14:tracePt t="10053" x="1376363" y="4878388"/>
          <p14:tracePt t="10063" x="1376363" y="4787900"/>
          <p14:tracePt t="10069" x="1376363" y="4697413"/>
          <p14:tracePt t="10078" x="1376363" y="4660900"/>
          <p14:tracePt t="10085" x="1376363" y="4578350"/>
          <p14:tracePt t="10095" x="1422400" y="4478338"/>
          <p14:tracePt t="10101" x="1512888" y="4376738"/>
          <p14:tracePt t="10111" x="1576388" y="4303713"/>
          <p14:tracePt t="10120" x="1668463" y="4240213"/>
          <p14:tracePt t="10127" x="1758950" y="4195763"/>
          <p14:tracePt t="10135" x="1878013" y="4149725"/>
          <p14:tracePt t="10142" x="1941513" y="4122738"/>
          <p14:tracePt t="10152" x="2087563" y="4122738"/>
          <p14:tracePt t="10159" x="2224088" y="4122738"/>
          <p14:tracePt t="10169" x="2397125" y="4130675"/>
          <p14:tracePt t="10174" x="2525713" y="4203700"/>
          <p14:tracePt t="10183" x="2662238" y="4286250"/>
          <p14:tracePt t="10191" x="2762250" y="4349750"/>
          <p14:tracePt t="10199" x="2825750" y="4422775"/>
          <p14:tracePt t="10207" x="2852738" y="4468813"/>
          <p14:tracePt t="10215" x="2852738" y="4541838"/>
          <p14:tracePt t="10223" x="2852738" y="4595813"/>
          <p14:tracePt t="10231" x="2852738" y="4668838"/>
          <p14:tracePt t="10239" x="2852738" y="4760913"/>
          <p14:tracePt t="10249" x="2817813" y="4878388"/>
          <p14:tracePt t="10255" x="2762250" y="4943475"/>
          <p14:tracePt t="10265" x="2698750" y="5006975"/>
          <p14:tracePt t="10269" x="2662238" y="5060950"/>
          <p14:tracePt t="10278" x="2616200" y="5106988"/>
          <p14:tracePt t="10285" x="2552700" y="5143500"/>
          <p14:tracePt t="10295" x="2506663" y="5180013"/>
          <p14:tracePt t="10301" x="2370138" y="5243513"/>
          <p14:tracePt t="10310" x="2251075" y="5280025"/>
          <p14:tracePt t="10319" x="2160588" y="5307013"/>
          <p14:tracePt t="10325" x="1997075" y="5307013"/>
          <p14:tracePt t="10334" x="1851025" y="5307013"/>
          <p14:tracePt t="10341" x="1704975" y="5307013"/>
          <p14:tracePt t="10350" x="1541463" y="5307013"/>
          <p14:tracePt t="10357" x="1358900" y="5307013"/>
          <p14:tracePt t="10366" x="1230313" y="5280025"/>
          <p14:tracePt t="10373" x="1093788" y="5216525"/>
          <p14:tracePt t="10383" x="993775" y="5143500"/>
          <p14:tracePt t="10391" x="974725" y="5133975"/>
          <p14:tracePt t="10397" x="939800" y="5080000"/>
          <p14:tracePt t="10405" x="939800" y="5006975"/>
          <p14:tracePt t="10413" x="939800" y="4943475"/>
          <p14:tracePt t="10421" x="939800" y="4851400"/>
          <p14:tracePt t="10429" x="993775" y="4741863"/>
          <p14:tracePt t="10437" x="1093788" y="4614863"/>
          <p14:tracePt t="10446" x="1249363" y="4495800"/>
          <p14:tracePt t="10453" x="1385888" y="4405313"/>
          <p14:tracePt t="10462" x="1585913" y="4303713"/>
          <p14:tracePt t="10469" x="1787525" y="4222750"/>
          <p14:tracePt t="10477" x="2014538" y="4149725"/>
          <p14:tracePt t="10485" x="2197100" y="4122738"/>
          <p14:tracePt t="10493" x="2360613" y="4086225"/>
          <p14:tracePt t="10501" x="2506663" y="4086225"/>
          <p14:tracePt t="10509" x="2671763" y="4086225"/>
          <p14:tracePt t="10517" x="2808288" y="4103688"/>
          <p14:tracePt t="10526" x="2898775" y="4167188"/>
          <p14:tracePt t="10533" x="2971800" y="4232275"/>
          <p14:tracePt t="10542" x="3008313" y="4276725"/>
          <p14:tracePt t="10550" x="3063875" y="4376738"/>
          <p14:tracePt t="10559" x="3071813" y="4441825"/>
          <p14:tracePt t="10569" x="3081338" y="4478338"/>
          <p14:tracePt t="10575" x="3081338" y="4587875"/>
          <p14:tracePt t="10590" x="3054350" y="4760913"/>
          <p14:tracePt t="10598" x="2981325" y="4860925"/>
          <p14:tracePt t="10607" x="2954338" y="4943475"/>
          <p14:tracePt t="10614" x="2889250" y="5006975"/>
          <p14:tracePt t="10622" x="2789238" y="5053013"/>
          <p14:tracePt t="10630" x="2725738" y="5106988"/>
          <p14:tracePt t="10638" x="2643188" y="5160963"/>
          <p14:tracePt t="10646" x="2562225" y="5180013"/>
          <p14:tracePt t="10654" x="2462213" y="5243513"/>
          <p14:tracePt t="10662" x="2389188" y="5253038"/>
          <p14:tracePt t="10670" x="2279650" y="5253038"/>
          <p14:tracePt t="10679" x="2214563" y="5280025"/>
          <p14:tracePt t="10685" x="2106613" y="5280025"/>
          <p14:tracePt t="10693" x="2033588" y="5280025"/>
          <p14:tracePt t="10701" x="1960563" y="5280025"/>
          <p14:tracePt t="10710" x="1878013" y="5270500"/>
          <p14:tracePt t="10717" x="1841500" y="5262563"/>
          <p14:tracePt t="10726" x="1768475" y="5207000"/>
          <p14:tracePt t="10734" x="1751013" y="5197475"/>
          <p14:tracePt t="10741" x="1704975" y="5170488"/>
          <p14:tracePt t="10750" x="1704975" y="5160963"/>
          <p14:tracePt t="10757" x="1685925" y="5133975"/>
          <p14:tracePt t="10766" x="1685925" y="5116513"/>
          <p14:tracePt t="10773" x="1685925" y="5070475"/>
          <p14:tracePt t="10789" x="1685925" y="5033963"/>
          <p14:tracePt t="10797" x="1685925" y="5016500"/>
          <p14:tracePt t="10805" x="1685925" y="4997450"/>
          <p14:tracePt t="10814" x="1704975" y="4960938"/>
          <p14:tracePt t="10829" x="1714500" y="4933950"/>
          <p14:tracePt t="10837" x="1722438" y="4924425"/>
          <p14:tracePt t="10845" x="1731963" y="4914900"/>
          <p14:tracePt t="11194" x="1758950" y="4914900"/>
          <p14:tracePt t="11201" x="1895475" y="4914900"/>
          <p14:tracePt t="11208" x="2087563" y="4914900"/>
          <p14:tracePt t="11215" x="2370138" y="4914900"/>
          <p14:tracePt t="11222" x="2662238" y="4914900"/>
          <p14:tracePt t="11230" x="3144838" y="4914900"/>
          <p14:tracePt t="11238" x="3519488" y="4914900"/>
          <p14:tracePt t="11246" x="3929063" y="4914900"/>
          <p14:tracePt t="11254" x="4376738" y="4914900"/>
          <p14:tracePt t="11262" x="4759325" y="4897438"/>
          <p14:tracePt t="11269" x="4959350" y="4897438"/>
          <p14:tracePt t="11277" x="5122863" y="4870450"/>
          <p14:tracePt t="11285" x="5232400" y="4870450"/>
          <p14:tracePt t="11295" x="5287963" y="4870450"/>
          <p14:tracePt t="11302" x="5305425" y="4860925"/>
          <p14:tracePt t="11311" x="5324475" y="4860925"/>
          <p14:tracePt t="11327" x="5334000" y="4851400"/>
          <p14:tracePt t="11359" x="5378450" y="4833938"/>
          <p14:tracePt t="11371" x="5441950" y="4814888"/>
          <p14:tracePt t="11374" x="5534025" y="4805363"/>
          <p14:tracePt t="11386" x="5624513" y="4797425"/>
          <p14:tracePt t="11391" x="5743575" y="4778375"/>
          <p14:tracePt t="11404" x="5826125" y="4741863"/>
          <p14:tracePt t="11407" x="5916613" y="4724400"/>
          <p14:tracePt t="11415" x="6062663" y="4705350"/>
          <p14:tracePt t="11422" x="6208713" y="4705350"/>
          <p14:tracePt t="11430" x="6354763" y="4705350"/>
          <p14:tracePt t="11438" x="6481763" y="4678363"/>
          <p14:tracePt t="11445" x="6645275" y="4668838"/>
          <p14:tracePt t="11453" x="6791325" y="4651375"/>
          <p14:tracePt t="11461" x="6937375" y="4632325"/>
          <p14:tracePt t="11469" x="7129463" y="4605338"/>
          <p14:tracePt t="11477" x="7312025" y="4587875"/>
          <p14:tracePt t="11485" x="7502525" y="4578350"/>
          <p14:tracePt t="11493" x="7731125" y="4578350"/>
          <p14:tracePt t="11501" x="7950200" y="4578350"/>
          <p14:tracePt t="11509" x="8286750" y="4578350"/>
          <p14:tracePt t="11517" x="8551863" y="4578350"/>
          <p14:tracePt t="11525" x="8778875" y="4578350"/>
          <p14:tracePt t="11533" x="9117013" y="4578350"/>
          <p14:tracePt t="22727" x="8642350" y="3730625"/>
          <p14:tracePt t="22735" x="8123238" y="3730625"/>
          <p14:tracePt t="22742" x="7675563" y="3730625"/>
          <p14:tracePt t="22749" x="7265988" y="3730625"/>
          <p14:tracePt t="22757" x="6892925" y="3730625"/>
          <p14:tracePt t="22766" x="6727825" y="3730625"/>
          <p14:tracePt t="22773" x="6481763" y="3730625"/>
          <p14:tracePt t="22783" x="6381750" y="3730625"/>
          <p14:tracePt t="22789" x="6291263" y="3730625"/>
          <p14:tracePt t="22799" x="6235700" y="3702050"/>
          <p14:tracePt t="22805" x="6189663" y="3702050"/>
          <p14:tracePt t="22813" x="6181725" y="3702050"/>
          <p14:tracePt t="22821" x="6172200" y="3694113"/>
          <p14:tracePt t="22869" x="6162675" y="3684588"/>
          <p14:tracePt t="22886" x="6162675" y="3665538"/>
          <p14:tracePt t="22893" x="6135688" y="3657600"/>
          <p14:tracePt t="22901" x="6099175" y="3657600"/>
          <p14:tracePt t="22909" x="6043613" y="3648075"/>
          <p14:tracePt t="22917" x="5980113" y="3638550"/>
          <p14:tracePt t="22925" x="5926138" y="3621088"/>
          <p14:tracePt t="22934" x="5807075" y="3592513"/>
          <p14:tracePt t="22941" x="5753100" y="3592513"/>
          <p14:tracePt t="22950" x="5716588" y="3584575"/>
          <p14:tracePt t="22957" x="5653088" y="3584575"/>
          <p14:tracePt t="22966" x="5580063" y="3575050"/>
          <p14:tracePt t="22973" x="5507038" y="3556000"/>
          <p14:tracePt t="22982" x="5405438" y="3529013"/>
          <p14:tracePt t="22990" x="5334000" y="3529013"/>
          <p14:tracePt t="22999" x="5251450" y="3519488"/>
          <p14:tracePt t="23006" x="5141913" y="3502025"/>
          <p14:tracePt t="23014" x="5032375" y="3492500"/>
          <p14:tracePt t="23022" x="4922838" y="3465513"/>
          <p14:tracePt t="23029" x="4786313" y="3446463"/>
          <p14:tracePt t="23037" x="4695825" y="3446463"/>
          <p14:tracePt t="23045" x="4549775" y="3446463"/>
          <p14:tracePt t="23053" x="4457700" y="3419475"/>
          <p14:tracePt t="23061" x="4348163" y="3419475"/>
          <p14:tracePt t="23069" x="4194175" y="3392488"/>
          <p14:tracePt t="23077" x="4048125" y="3365500"/>
          <p14:tracePt t="23085" x="3865563" y="3346450"/>
          <p14:tracePt t="23093" x="3702050" y="3319463"/>
          <p14:tracePt t="23101" x="3556000" y="3302000"/>
          <p14:tracePt t="23109" x="3427413" y="3292475"/>
          <p14:tracePt t="23117" x="3336925" y="3292475"/>
          <p14:tracePt t="23125" x="3236913" y="3273425"/>
          <p14:tracePt t="23133" x="3163888" y="3246438"/>
          <p14:tracePt t="23141" x="3117850" y="3246438"/>
          <p14:tracePt t="23150" x="3090863" y="3246438"/>
          <p14:tracePt t="23157" x="3081338" y="3246438"/>
          <p14:tracePt t="23166" x="3071813" y="3246438"/>
          <p14:tracePt t="23173" x="3063875" y="3246438"/>
          <p14:tracePt t="23438" x="3054350" y="3246438"/>
          <p14:tracePt t="23450" x="3017838" y="3246438"/>
          <p14:tracePt t="23456" x="2990850" y="3246438"/>
          <p14:tracePt t="23461" x="2954338" y="3246438"/>
          <p14:tracePt t="23470" x="2925763" y="3282950"/>
          <p14:tracePt t="23477" x="2881313" y="3328988"/>
          <p14:tracePt t="23485" x="2835275" y="3375025"/>
          <p14:tracePt t="23493" x="2825750" y="3419475"/>
          <p14:tracePt t="23501" x="2789238" y="3482975"/>
          <p14:tracePt t="23509" x="2762250" y="3548063"/>
          <p14:tracePt t="23517" x="2716213" y="3638550"/>
          <p14:tracePt t="23525" x="2698750" y="3702050"/>
          <p14:tracePt t="23533" x="2679700" y="3767138"/>
          <p14:tracePt t="23541" x="2662238" y="3811588"/>
          <p14:tracePt t="23550" x="2635250" y="3867150"/>
          <p14:tracePt t="23559" x="2589213" y="3967163"/>
          <p14:tracePt t="23566" x="2570163" y="3994150"/>
          <p14:tracePt t="23573" x="2543175" y="4040188"/>
          <p14:tracePt t="23582" x="2525713" y="4057650"/>
          <p14:tracePt t="23589" x="2525713" y="4067175"/>
          <p14:tracePt t="23598" x="2516188" y="4076700"/>
          <p14:tracePt t="23605" x="2506663" y="4086225"/>
          <p14:tracePt t="23613" x="2498725" y="4094163"/>
          <p14:tracePt t="23744" x="2498725" y="4076700"/>
          <p14:tracePt t="23750" x="2498725" y="4049713"/>
          <p14:tracePt t="23762" x="2498725" y="4040188"/>
          <p14:tracePt t="23765" x="2498725" y="4021138"/>
          <p14:tracePt t="23773" x="2498725" y="4003675"/>
          <p14:tracePt t="23789" x="2498725" y="3994150"/>
          <p14:tracePt t="23805" x="2498725" y="3984625"/>
          <p14:tracePt t="23822" x="2498725" y="3967163"/>
          <p14:tracePt t="23830" x="2498725" y="3957638"/>
          <p14:tracePt t="23837" x="2498725" y="3948113"/>
          <p14:tracePt t="23845" x="2498725" y="3940175"/>
          <p14:tracePt t="23867" x="2498725" y="3930650"/>
          <p14:tracePt t="23869" x="2498725" y="3911600"/>
          <p14:tracePt t="23878" x="2498725" y="3884613"/>
          <p14:tracePt t="23885" x="2498725" y="3867150"/>
          <p14:tracePt t="23893" x="2498725" y="3821113"/>
          <p14:tracePt t="23901" x="2498725" y="3803650"/>
          <p14:tracePt t="23909" x="2498725" y="3748088"/>
          <p14:tracePt t="23917" x="2498725" y="3711575"/>
          <p14:tracePt t="23926" x="2498725" y="3665538"/>
          <p14:tracePt t="23933" x="2516188" y="3611563"/>
          <p14:tracePt t="23941" x="2525713" y="3575050"/>
          <p14:tracePt t="23949" x="2543175" y="3538538"/>
          <p14:tracePt t="23957" x="2543175" y="3502025"/>
          <p14:tracePt t="23965" x="2552700" y="3482975"/>
          <p14:tracePt t="23973" x="2552700" y="3455988"/>
          <p14:tracePt t="23982" x="2552700" y="3438525"/>
          <p14:tracePt t="23989" x="2552700" y="3419475"/>
          <p14:tracePt t="23998" x="2552700" y="3411538"/>
          <p14:tracePt t="24014" x="2552700" y="3402013"/>
          <p14:tracePt t="24021" x="2552700" y="3392488"/>
          <p14:tracePt t="24030" x="2552700" y="3382963"/>
          <p14:tracePt t="24037" x="2543175" y="3365500"/>
          <p14:tracePt t="24045" x="2533650" y="3355975"/>
          <p14:tracePt t="24053" x="2533650" y="3346450"/>
          <p14:tracePt t="24069" x="2533650" y="3338513"/>
          <p14:tracePt t="24173" x="2525713" y="3328988"/>
          <p14:tracePt t="24181" x="2516188" y="3319463"/>
          <p14:tracePt t="24189" x="2506663" y="3309938"/>
          <p14:tracePt t="24198" x="2489200" y="3292475"/>
          <p14:tracePt t="24205" x="2462213" y="3255963"/>
          <p14:tracePt t="24214" x="2452688" y="3236913"/>
          <p14:tracePt t="24221" x="2433638" y="3219450"/>
          <p14:tracePt t="24229" x="2416175" y="3182938"/>
          <p14:tracePt t="24237" x="2406650" y="3173413"/>
          <p14:tracePt t="24245" x="2406650" y="3146425"/>
          <p14:tracePt t="24253" x="2406650" y="3127375"/>
          <p14:tracePt t="24261" x="2397125" y="3100388"/>
          <p14:tracePt t="24269" x="2397125" y="3090863"/>
          <p14:tracePt t="24277" x="2389188" y="3063875"/>
          <p14:tracePt t="24285" x="2389188" y="3046413"/>
          <p14:tracePt t="24293" x="2379663" y="3027363"/>
          <p14:tracePt t="24301" x="2370138" y="3017838"/>
          <p14:tracePt t="24309" x="2370138" y="3009900"/>
          <p14:tracePt t="24326" x="2370138" y="3000375"/>
          <p14:tracePt t="24342" x="2370138" y="2990850"/>
          <p14:tracePt t="24366" x="2370138" y="2982913"/>
          <p14:tracePt t="24382" x="2370138" y="2973388"/>
          <p14:tracePt t="24389" x="2360613" y="2954338"/>
          <p14:tracePt t="24405" x="2352675" y="2946400"/>
          <p14:tracePt t="24415" x="2352675" y="2936875"/>
          <p14:tracePt t="24433" x="2352675" y="2927350"/>
          <p14:tracePt t="27133" x="2333625" y="2917825"/>
          <p14:tracePt t="27142" x="2279650" y="2917825"/>
          <p14:tracePt t="27151" x="2224088" y="2917825"/>
          <p14:tracePt t="27158" x="2214563" y="2917825"/>
          <p14:tracePt t="27166" x="2179638" y="2917825"/>
          <p14:tracePt t="27173" x="2170113" y="2917825"/>
          <p14:tracePt t="27182" x="2143125" y="2917825"/>
          <p14:tracePt t="27189" x="2124075" y="2917825"/>
          <p14:tracePt t="27199" x="2097088" y="2917825"/>
          <p14:tracePt t="27205" x="2087563" y="2917825"/>
          <p14:tracePt t="27215" x="2070100" y="2917825"/>
          <p14:tracePt t="27221" x="2041525" y="2917825"/>
          <p14:tracePt t="27229" x="2033588" y="2917825"/>
          <p14:tracePt t="27237" x="2024063" y="2917825"/>
          <p14:tracePt t="27246" x="2014538" y="2917825"/>
          <p14:tracePt t="27271" x="2005013" y="2917825"/>
          <p14:tracePt t="27295" x="1997075" y="2917825"/>
          <p14:tracePt t="27584" x="1997075" y="2927350"/>
          <p14:tracePt t="27616" x="2005013" y="2927350"/>
          <p14:tracePt t="27655" x="2033588" y="2927350"/>
          <p14:tracePt t="27668" x="2041525" y="2927350"/>
          <p14:tracePt t="27670" x="2070100" y="2927350"/>
          <p14:tracePt t="27680" x="2124075" y="2927350"/>
          <p14:tracePt t="27686" x="2233613" y="2909888"/>
          <p14:tracePt t="27694" x="2389188" y="2900363"/>
          <p14:tracePt t="27702" x="2606675" y="2900363"/>
          <p14:tracePt t="27711" x="2835275" y="2900363"/>
          <p14:tracePt t="27718" x="3127375" y="2900363"/>
          <p14:tracePt t="27725" x="3500438" y="2900363"/>
          <p14:tracePt t="27733" x="3984625" y="2900363"/>
          <p14:tracePt t="27742" x="4357688" y="2900363"/>
          <p14:tracePt t="27752" x="4586288" y="2900363"/>
          <p14:tracePt t="27761" x="4849813" y="2900363"/>
          <p14:tracePt t="27768" x="5078413" y="2881313"/>
          <p14:tracePt t="27775" x="5205413" y="2881313"/>
          <p14:tracePt t="27784" x="5305425" y="2881313"/>
          <p14:tracePt t="27790" x="5397500" y="2881313"/>
          <p14:tracePt t="27799" x="5414963" y="2881313"/>
          <p14:tracePt t="28248" x="5424488" y="2900363"/>
          <p14:tracePt t="28257" x="5441950" y="2982913"/>
          <p14:tracePt t="28264" x="5497513" y="3082925"/>
          <p14:tracePt t="28271" x="5524500" y="3146425"/>
          <p14:tracePt t="28278" x="5561013" y="3228975"/>
          <p14:tracePt t="28286" x="5616575" y="3309938"/>
          <p14:tracePt t="28294" x="5653088" y="3338513"/>
          <p14:tracePt t="28302" x="5680075" y="3375025"/>
          <p14:tracePt t="28310" x="5716588" y="3402013"/>
          <p14:tracePt t="28318" x="5743575" y="3438525"/>
          <p14:tracePt t="28326" x="5770563" y="3455988"/>
          <p14:tracePt t="28335" x="5834063" y="3475038"/>
          <p14:tracePt t="28341" x="5889625" y="3492500"/>
          <p14:tracePt t="28349" x="5935663" y="3511550"/>
          <p14:tracePt t="28357" x="6016625" y="3529013"/>
          <p14:tracePt t="28367" x="6089650" y="3529013"/>
          <p14:tracePt t="28373" x="6199188" y="3538538"/>
          <p14:tracePt t="28382" x="6345238" y="3556000"/>
          <p14:tracePt t="28391" x="6508750" y="3611563"/>
          <p14:tracePt t="28402" x="6737350" y="3629025"/>
          <p14:tracePt t="28407" x="6956425" y="3684588"/>
          <p14:tracePt t="28418" x="7239000" y="3721100"/>
          <p14:tracePt t="28423" x="7439025" y="3721100"/>
          <p14:tracePt t="28435" x="7675563" y="3767138"/>
          <p14:tracePt t="28439" x="7958138" y="3811588"/>
          <p14:tracePt t="28446" x="8150225" y="3811588"/>
          <p14:tracePt t="28454" x="8332788" y="3811588"/>
          <p14:tracePt t="28462" x="8496300" y="3811588"/>
          <p14:tracePt t="28470" x="8661400" y="3811588"/>
          <p14:tracePt t="28478" x="8807450" y="3811588"/>
          <p14:tracePt t="28486" x="8934450" y="3811588"/>
          <p14:tracePt t="28494" x="9061450" y="3811588"/>
          <p14:tracePt t="28982" x="8342313" y="4551363"/>
          <p14:tracePt t="28991" x="7921625" y="4568825"/>
          <p14:tracePt t="28999" x="7585075" y="4568825"/>
          <p14:tracePt t="29006" x="7292975" y="4568825"/>
          <p14:tracePt t="29018" x="7029450" y="4568825"/>
          <p14:tracePt t="29022" x="6764338" y="4568825"/>
          <p14:tracePt t="29032" x="6581775" y="4568825"/>
          <p14:tracePt t="29038" x="6399213" y="4568825"/>
          <p14:tracePt t="29046" x="6235700" y="4568825"/>
          <p14:tracePt t="29054" x="6126163" y="4568825"/>
          <p14:tracePt t="29062" x="6016625" y="4551363"/>
          <p14:tracePt t="29070" x="5962650" y="4551363"/>
          <p14:tracePt t="29078" x="5916613" y="4541838"/>
          <p14:tracePt t="29086" x="5907088" y="4541838"/>
          <p14:tracePt t="29094" x="5899150" y="4541838"/>
          <p14:tracePt t="29222" x="5899150" y="4532313"/>
          <p14:tracePt t="29335" x="5870575" y="4532313"/>
          <p14:tracePt t="29341" x="5826125" y="4532313"/>
          <p14:tracePt t="29349" x="5761038" y="4532313"/>
          <p14:tracePt t="29357" x="5670550" y="4532313"/>
          <p14:tracePt t="29365" x="5561013" y="4532313"/>
          <p14:tracePt t="29376" x="5461000" y="4532313"/>
          <p14:tracePt t="29382" x="5368925" y="4514850"/>
          <p14:tracePt t="29389" x="5287963" y="4495800"/>
          <p14:tracePt t="29398" x="5195888" y="4478338"/>
          <p14:tracePt t="29405" x="5141913" y="4478338"/>
          <p14:tracePt t="29415" x="5078413" y="4468813"/>
          <p14:tracePt t="29421" x="5068888" y="4468813"/>
          <p14:tracePt t="29478" x="5059363" y="4468813"/>
          <p14:tracePt t="29510" x="5049838" y="4459288"/>
          <p14:tracePt t="29518" x="5049838" y="4449763"/>
          <p14:tracePt t="29526" x="5049838" y="4432300"/>
          <p14:tracePt t="29535" x="5049838" y="4395788"/>
          <p14:tracePt t="29542" x="5049838" y="4386263"/>
          <p14:tracePt t="29550" x="5049838" y="4359275"/>
          <p14:tracePt t="29557" x="5049838" y="4340225"/>
          <p14:tracePt t="29566" x="5049838" y="4303713"/>
          <p14:tracePt t="29575" x="5049838" y="4295775"/>
          <p14:tracePt t="29584" x="5049838" y="4268788"/>
          <p14:tracePt t="29592" x="5049838" y="4240213"/>
          <p14:tracePt t="29601" x="5059363" y="4203700"/>
          <p14:tracePt t="29608" x="5068888" y="4176713"/>
          <p14:tracePt t="29617" x="5078413" y="4149725"/>
          <p14:tracePt t="29622" x="5114925" y="4086225"/>
          <p14:tracePt t="29633" x="5114925" y="4049713"/>
          <p14:tracePt t="29638" x="5122863" y="4013200"/>
          <p14:tracePt t="29646" x="5132388" y="3984625"/>
          <p14:tracePt t="29655" x="5159375" y="3957638"/>
          <p14:tracePt t="29661" x="5168900" y="3940175"/>
          <p14:tracePt t="29669" x="5168900" y="3930650"/>
          <p14:tracePt t="29677" x="5178425" y="3921125"/>
          <p14:tracePt t="29685" x="5205413" y="3894138"/>
          <p14:tracePt t="29709" x="5214938" y="3884613"/>
          <p14:tracePt t="29726" x="5224463" y="3875088"/>
          <p14:tracePt t="29742" x="5232400" y="3875088"/>
          <p14:tracePt t="29750" x="5251450" y="3857625"/>
          <p14:tracePt t="29767" x="5260975" y="3857625"/>
          <p14:tracePt t="29776" x="5278438" y="3857625"/>
          <p14:tracePt t="29790" x="5287963" y="3857625"/>
          <p14:tracePt t="29798" x="5297488" y="3857625"/>
          <p14:tracePt t="29837" x="5305425" y="3857625"/>
          <p14:tracePt t="29862" x="5305425" y="3867150"/>
          <p14:tracePt t="29870" x="5305425" y="3884613"/>
          <p14:tracePt t="29886" x="5305425" y="3894138"/>
          <p14:tracePt t="29894" x="5305425" y="3903663"/>
          <p14:tracePt t="29910" x="5305425" y="3930650"/>
          <p14:tracePt t="29918" x="5305425" y="3940175"/>
          <p14:tracePt t="29926" x="5305425" y="3967163"/>
          <p14:tracePt t="29934" x="5305425" y="3984625"/>
          <p14:tracePt t="29942" x="5305425" y="4013200"/>
          <p14:tracePt t="29950" x="5305425" y="4021138"/>
          <p14:tracePt t="29958" x="5305425" y="4040188"/>
          <p14:tracePt t="29974" x="5305425" y="4057650"/>
          <p14:tracePt t="29982" x="5305425" y="4067175"/>
          <p14:tracePt t="30021" x="5305425" y="4086225"/>
          <p14:tracePt t="30038" x="5287963" y="4094163"/>
          <p14:tracePt t="30183" x="5287963" y="4086225"/>
          <p14:tracePt t="30194" x="5387975" y="4040188"/>
          <p14:tracePt t="30201" x="5580063" y="3976688"/>
          <p14:tracePt t="30208" x="5826125" y="3940175"/>
          <p14:tracePt t="30216" x="6181725" y="3875088"/>
          <p14:tracePt t="30223" x="6537325" y="3830638"/>
          <p14:tracePt t="30233" x="6956425" y="3794125"/>
          <p14:tracePt t="30238" x="7412038" y="3767138"/>
          <p14:tracePt t="30246" x="7867650" y="3748088"/>
          <p14:tracePt t="30254" x="8386763" y="3748088"/>
          <p14:tracePt t="30262" x="8842375" y="3784600"/>
        </p14:tracePtLst>
      </p14:laserTraceLst>
    </p:ext>
  </p:extLs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539750" y="341313"/>
            <a:ext cx="7772400" cy="1143000"/>
          </a:xfrm>
        </p:spPr>
        <p:txBody>
          <a:bodyPr/>
          <a:lstStyle/>
          <a:p>
            <a:pPr eaLnBrk="1" hangingPunct="1"/>
            <a:r>
              <a:rPr lang="en-US" altLang="ja-JP"/>
              <a:t>Test</a:t>
            </a:r>
            <a:r>
              <a:rPr lang="ja-JP" altLang="en-US"/>
              <a:t>，</a:t>
            </a:r>
            <a:r>
              <a:rPr lang="en-US" altLang="ja-JP"/>
              <a:t>Test</a:t>
            </a:r>
            <a:r>
              <a:rPr lang="ja-JP" altLang="en-US"/>
              <a:t>＆</a:t>
            </a:r>
            <a:r>
              <a:rPr lang="en-US" altLang="ja-JP"/>
              <a:t>Set</a:t>
            </a:r>
          </a:p>
        </p:txBody>
      </p:sp>
      <p:sp>
        <p:nvSpPr>
          <p:cNvPr id="30723" name="Oval 3"/>
          <p:cNvSpPr>
            <a:spLocks noChangeArrowheads="1"/>
          </p:cNvSpPr>
          <p:nvPr/>
        </p:nvSpPr>
        <p:spPr bwMode="auto">
          <a:xfrm>
            <a:off x="1981200" y="4876800"/>
            <a:ext cx="685800" cy="685800"/>
          </a:xfrm>
          <a:prstGeom prst="ellipse">
            <a:avLst/>
          </a:prstGeom>
          <a:solidFill>
            <a:srgbClr val="FFFF66"/>
          </a:solidFill>
          <a:ln w="9525">
            <a:solidFill>
              <a:schemeClr val="tx1"/>
            </a:solidFill>
            <a:round/>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r>
              <a:rPr lang="en-US" altLang="ja-JP" sz="1800">
                <a:latin typeface="Times New Roman" panose="02020603050405020304" pitchFamily="18" charset="0"/>
              </a:rPr>
              <a:t>PU</a:t>
            </a:r>
          </a:p>
        </p:txBody>
      </p:sp>
      <p:sp>
        <p:nvSpPr>
          <p:cNvPr id="30724" name="Rectangle 4"/>
          <p:cNvSpPr>
            <a:spLocks noChangeArrowheads="1"/>
          </p:cNvSpPr>
          <p:nvPr/>
        </p:nvSpPr>
        <p:spPr bwMode="auto">
          <a:xfrm>
            <a:off x="1981200" y="3429000"/>
            <a:ext cx="762000" cy="990600"/>
          </a:xfrm>
          <a:prstGeom prst="rect">
            <a:avLst/>
          </a:prstGeom>
          <a:solidFill>
            <a:srgbClr val="CCFFFF"/>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endParaRPr lang="ja-JP" altLang="ja-JP" sz="1800">
              <a:latin typeface="Times New Roman" panose="02020603050405020304" pitchFamily="18" charset="0"/>
            </a:endParaRPr>
          </a:p>
        </p:txBody>
      </p:sp>
      <p:sp>
        <p:nvSpPr>
          <p:cNvPr id="30725" name="Line 5"/>
          <p:cNvSpPr>
            <a:spLocks noChangeShapeType="1"/>
          </p:cNvSpPr>
          <p:nvPr/>
        </p:nvSpPr>
        <p:spPr bwMode="auto">
          <a:xfrm>
            <a:off x="2362200" y="4419600"/>
            <a:ext cx="0" cy="457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0726" name="Line 6"/>
          <p:cNvSpPr>
            <a:spLocks noChangeShapeType="1"/>
          </p:cNvSpPr>
          <p:nvPr/>
        </p:nvSpPr>
        <p:spPr bwMode="auto">
          <a:xfrm>
            <a:off x="2362200" y="3048000"/>
            <a:ext cx="0" cy="381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0727" name="AutoShape 7"/>
          <p:cNvSpPr>
            <a:spLocks noChangeArrowheads="1"/>
          </p:cNvSpPr>
          <p:nvPr/>
        </p:nvSpPr>
        <p:spPr bwMode="auto">
          <a:xfrm>
            <a:off x="304800" y="2286000"/>
            <a:ext cx="8610600" cy="990600"/>
          </a:xfrm>
          <a:prstGeom prst="leftRightArrow">
            <a:avLst>
              <a:gd name="adj1" fmla="val 52565"/>
              <a:gd name="adj2" fmla="val 93322"/>
            </a:avLst>
          </a:prstGeom>
          <a:solidFill>
            <a:srgbClr val="CCFF66"/>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endParaRPr lang="ja-JP" altLang="ja-JP" sz="1800">
              <a:latin typeface="Times New Roman" panose="02020603050405020304" pitchFamily="18" charset="0"/>
            </a:endParaRPr>
          </a:p>
        </p:txBody>
      </p:sp>
      <p:sp>
        <p:nvSpPr>
          <p:cNvPr id="30728" name="Oval 8"/>
          <p:cNvSpPr>
            <a:spLocks noChangeArrowheads="1"/>
          </p:cNvSpPr>
          <p:nvPr/>
        </p:nvSpPr>
        <p:spPr bwMode="auto">
          <a:xfrm>
            <a:off x="4876800" y="4876800"/>
            <a:ext cx="685800" cy="685800"/>
          </a:xfrm>
          <a:prstGeom prst="ellipse">
            <a:avLst/>
          </a:prstGeom>
          <a:solidFill>
            <a:srgbClr val="FFFF66"/>
          </a:solidFill>
          <a:ln w="9525">
            <a:solidFill>
              <a:schemeClr val="tx1"/>
            </a:solidFill>
            <a:round/>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r>
              <a:rPr lang="en-US" altLang="ja-JP" sz="1800">
                <a:latin typeface="Times New Roman" panose="02020603050405020304" pitchFamily="18" charset="0"/>
              </a:rPr>
              <a:t>PU</a:t>
            </a:r>
          </a:p>
        </p:txBody>
      </p:sp>
      <p:sp>
        <p:nvSpPr>
          <p:cNvPr id="30729" name="Rectangle 9"/>
          <p:cNvSpPr>
            <a:spLocks noChangeArrowheads="1"/>
          </p:cNvSpPr>
          <p:nvPr/>
        </p:nvSpPr>
        <p:spPr bwMode="auto">
          <a:xfrm>
            <a:off x="4876800" y="3429000"/>
            <a:ext cx="762000" cy="990600"/>
          </a:xfrm>
          <a:prstGeom prst="rect">
            <a:avLst/>
          </a:prstGeom>
          <a:solidFill>
            <a:srgbClr val="CCFFFF"/>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endParaRPr lang="ja-JP" altLang="ja-JP" sz="1800">
              <a:latin typeface="Times New Roman" panose="02020603050405020304" pitchFamily="18" charset="0"/>
            </a:endParaRPr>
          </a:p>
        </p:txBody>
      </p:sp>
      <p:sp>
        <p:nvSpPr>
          <p:cNvPr id="30730" name="Line 10"/>
          <p:cNvSpPr>
            <a:spLocks noChangeShapeType="1"/>
          </p:cNvSpPr>
          <p:nvPr/>
        </p:nvSpPr>
        <p:spPr bwMode="auto">
          <a:xfrm>
            <a:off x="5257800" y="4419600"/>
            <a:ext cx="0" cy="457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0731" name="Line 11"/>
          <p:cNvSpPr>
            <a:spLocks noChangeShapeType="1"/>
          </p:cNvSpPr>
          <p:nvPr/>
        </p:nvSpPr>
        <p:spPr bwMode="auto">
          <a:xfrm>
            <a:off x="5257800" y="3048000"/>
            <a:ext cx="0" cy="381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0732" name="Oval 12"/>
          <p:cNvSpPr>
            <a:spLocks noChangeArrowheads="1"/>
          </p:cNvSpPr>
          <p:nvPr/>
        </p:nvSpPr>
        <p:spPr bwMode="auto">
          <a:xfrm>
            <a:off x="3429000" y="4876800"/>
            <a:ext cx="685800" cy="685800"/>
          </a:xfrm>
          <a:prstGeom prst="ellipse">
            <a:avLst/>
          </a:prstGeom>
          <a:solidFill>
            <a:srgbClr val="FFFF66"/>
          </a:solidFill>
          <a:ln w="9525">
            <a:solidFill>
              <a:schemeClr val="tx1"/>
            </a:solidFill>
            <a:round/>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r>
              <a:rPr lang="en-US" altLang="ja-JP" sz="1800">
                <a:latin typeface="Times New Roman" panose="02020603050405020304" pitchFamily="18" charset="0"/>
              </a:rPr>
              <a:t>PU</a:t>
            </a:r>
          </a:p>
        </p:txBody>
      </p:sp>
      <p:sp>
        <p:nvSpPr>
          <p:cNvPr id="30733" name="Rectangle 13"/>
          <p:cNvSpPr>
            <a:spLocks noChangeArrowheads="1"/>
          </p:cNvSpPr>
          <p:nvPr/>
        </p:nvSpPr>
        <p:spPr bwMode="auto">
          <a:xfrm>
            <a:off x="3429000" y="3429000"/>
            <a:ext cx="762000" cy="990600"/>
          </a:xfrm>
          <a:prstGeom prst="rect">
            <a:avLst/>
          </a:prstGeom>
          <a:solidFill>
            <a:srgbClr val="CCFFFF"/>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r>
              <a:rPr lang="en-US" altLang="ja-JP" sz="1800">
                <a:latin typeface="Times New Roman" panose="02020603050405020304" pitchFamily="18" charset="0"/>
              </a:rPr>
              <a:t>Snoop</a:t>
            </a:r>
          </a:p>
          <a:p>
            <a:pPr algn="ctr" eaLnBrk="1" hangingPunct="1">
              <a:spcBef>
                <a:spcPct val="0"/>
              </a:spcBef>
              <a:buClrTx/>
              <a:buSzTx/>
              <a:buFontTx/>
              <a:buNone/>
            </a:pPr>
            <a:r>
              <a:rPr lang="en-US" altLang="ja-JP" sz="1800">
                <a:latin typeface="Times New Roman" panose="02020603050405020304" pitchFamily="18" charset="0"/>
              </a:rPr>
              <a:t>Cache</a:t>
            </a:r>
          </a:p>
        </p:txBody>
      </p:sp>
      <p:sp>
        <p:nvSpPr>
          <p:cNvPr id="30734" name="Line 14"/>
          <p:cNvSpPr>
            <a:spLocks noChangeShapeType="1"/>
          </p:cNvSpPr>
          <p:nvPr/>
        </p:nvSpPr>
        <p:spPr bwMode="auto">
          <a:xfrm>
            <a:off x="3810000" y="4419600"/>
            <a:ext cx="0" cy="457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0735" name="Line 15"/>
          <p:cNvSpPr>
            <a:spLocks noChangeShapeType="1"/>
          </p:cNvSpPr>
          <p:nvPr/>
        </p:nvSpPr>
        <p:spPr bwMode="auto">
          <a:xfrm>
            <a:off x="3810000" y="3048000"/>
            <a:ext cx="0" cy="381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0736" name="Oval 16"/>
          <p:cNvSpPr>
            <a:spLocks noChangeArrowheads="1"/>
          </p:cNvSpPr>
          <p:nvPr/>
        </p:nvSpPr>
        <p:spPr bwMode="auto">
          <a:xfrm>
            <a:off x="6324600" y="4876800"/>
            <a:ext cx="685800" cy="685800"/>
          </a:xfrm>
          <a:prstGeom prst="ellipse">
            <a:avLst/>
          </a:prstGeom>
          <a:solidFill>
            <a:srgbClr val="FFFF66"/>
          </a:solidFill>
          <a:ln w="9525">
            <a:solidFill>
              <a:schemeClr val="tx1"/>
            </a:solidFill>
            <a:round/>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r>
              <a:rPr lang="en-US" altLang="ja-JP" sz="1800">
                <a:latin typeface="Times New Roman" panose="02020603050405020304" pitchFamily="18" charset="0"/>
              </a:rPr>
              <a:t>PU</a:t>
            </a:r>
          </a:p>
        </p:txBody>
      </p:sp>
      <p:sp>
        <p:nvSpPr>
          <p:cNvPr id="30737" name="Rectangle 17"/>
          <p:cNvSpPr>
            <a:spLocks noChangeArrowheads="1"/>
          </p:cNvSpPr>
          <p:nvPr/>
        </p:nvSpPr>
        <p:spPr bwMode="auto">
          <a:xfrm>
            <a:off x="6324600" y="3429000"/>
            <a:ext cx="762000" cy="990600"/>
          </a:xfrm>
          <a:prstGeom prst="rect">
            <a:avLst/>
          </a:prstGeom>
          <a:solidFill>
            <a:srgbClr val="CCFFFF"/>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r>
              <a:rPr lang="en-US" altLang="ja-JP" sz="1800">
                <a:latin typeface="Times New Roman" panose="02020603050405020304" pitchFamily="18" charset="0"/>
              </a:rPr>
              <a:t>Snoop</a:t>
            </a:r>
          </a:p>
          <a:p>
            <a:pPr algn="ctr" eaLnBrk="1" hangingPunct="1">
              <a:spcBef>
                <a:spcPct val="0"/>
              </a:spcBef>
              <a:buClrTx/>
              <a:buSzTx/>
              <a:buFontTx/>
              <a:buNone/>
            </a:pPr>
            <a:r>
              <a:rPr lang="en-US" altLang="ja-JP" sz="1800">
                <a:latin typeface="Times New Roman" panose="02020603050405020304" pitchFamily="18" charset="0"/>
              </a:rPr>
              <a:t>Cache</a:t>
            </a:r>
          </a:p>
        </p:txBody>
      </p:sp>
      <p:sp>
        <p:nvSpPr>
          <p:cNvPr id="30738" name="Line 18"/>
          <p:cNvSpPr>
            <a:spLocks noChangeShapeType="1"/>
          </p:cNvSpPr>
          <p:nvPr/>
        </p:nvSpPr>
        <p:spPr bwMode="auto">
          <a:xfrm>
            <a:off x="6705600" y="4419600"/>
            <a:ext cx="0" cy="457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0739" name="Line 19"/>
          <p:cNvSpPr>
            <a:spLocks noChangeShapeType="1"/>
          </p:cNvSpPr>
          <p:nvPr/>
        </p:nvSpPr>
        <p:spPr bwMode="auto">
          <a:xfrm>
            <a:off x="6705600" y="3048000"/>
            <a:ext cx="0" cy="381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0740" name="Rectangle 20"/>
          <p:cNvSpPr>
            <a:spLocks noChangeArrowheads="1"/>
          </p:cNvSpPr>
          <p:nvPr/>
        </p:nvSpPr>
        <p:spPr bwMode="auto">
          <a:xfrm>
            <a:off x="3429000" y="1524000"/>
            <a:ext cx="2362200" cy="609600"/>
          </a:xfrm>
          <a:prstGeom prst="rect">
            <a:avLst/>
          </a:prstGeom>
          <a:solidFill>
            <a:srgbClr val="66FF66"/>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r>
              <a:rPr lang="en-US" altLang="ja-JP" sz="1800">
                <a:latin typeface="Times New Roman" panose="02020603050405020304" pitchFamily="18" charset="0"/>
              </a:rPr>
              <a:t>Main</a:t>
            </a:r>
            <a:r>
              <a:rPr lang="ja-JP" altLang="en-US" sz="1800">
                <a:latin typeface="Times New Roman" panose="02020603050405020304" pitchFamily="18" charset="0"/>
              </a:rPr>
              <a:t>　</a:t>
            </a:r>
            <a:r>
              <a:rPr lang="en-US" altLang="ja-JP" sz="1800">
                <a:latin typeface="Times New Roman" panose="02020603050405020304" pitchFamily="18" charset="0"/>
              </a:rPr>
              <a:t>Memory</a:t>
            </a:r>
          </a:p>
        </p:txBody>
      </p:sp>
      <p:sp>
        <p:nvSpPr>
          <p:cNvPr id="30741" name="Text Box 21"/>
          <p:cNvSpPr txBox="1">
            <a:spLocks noChangeArrowheads="1"/>
          </p:cNvSpPr>
          <p:nvPr/>
        </p:nvSpPr>
        <p:spPr bwMode="auto">
          <a:xfrm>
            <a:off x="2667000" y="2514600"/>
            <a:ext cx="3962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1800">
                <a:latin typeface="Times New Roman" panose="02020603050405020304" pitchFamily="18" charset="0"/>
              </a:rPr>
              <a:t>A</a:t>
            </a:r>
            <a:r>
              <a:rPr lang="ja-JP" altLang="en-US" sz="1800">
                <a:latin typeface="Times New Roman" panose="02020603050405020304" pitchFamily="18" charset="0"/>
              </a:rPr>
              <a:t>　</a:t>
            </a:r>
            <a:r>
              <a:rPr lang="en-US" altLang="ja-JP" sz="1800">
                <a:latin typeface="Times New Roman" panose="02020603050405020304" pitchFamily="18" charset="0"/>
              </a:rPr>
              <a:t>large</a:t>
            </a:r>
            <a:r>
              <a:rPr lang="ja-JP" altLang="en-US" sz="1800">
                <a:latin typeface="Times New Roman" panose="02020603050405020304" pitchFamily="18" charset="0"/>
              </a:rPr>
              <a:t>　</a:t>
            </a:r>
            <a:r>
              <a:rPr lang="en-US" altLang="ja-JP" sz="1800">
                <a:latin typeface="Times New Roman" panose="02020603050405020304" pitchFamily="18" charset="0"/>
              </a:rPr>
              <a:t>bandwidth</a:t>
            </a:r>
            <a:r>
              <a:rPr lang="ja-JP" altLang="en-US" sz="1800">
                <a:latin typeface="Times New Roman" panose="02020603050405020304" pitchFamily="18" charset="0"/>
              </a:rPr>
              <a:t>　</a:t>
            </a:r>
            <a:r>
              <a:rPr lang="en-US" altLang="ja-JP" sz="1800">
                <a:latin typeface="Times New Roman" panose="02020603050405020304" pitchFamily="18" charset="0"/>
              </a:rPr>
              <a:t>shared</a:t>
            </a:r>
            <a:r>
              <a:rPr lang="ja-JP" altLang="en-US" sz="1800">
                <a:latin typeface="Times New Roman" panose="02020603050405020304" pitchFamily="18" charset="0"/>
              </a:rPr>
              <a:t>　</a:t>
            </a:r>
            <a:r>
              <a:rPr lang="en-US" altLang="ja-JP" sz="1800">
                <a:latin typeface="Times New Roman" panose="02020603050405020304" pitchFamily="18" charset="0"/>
              </a:rPr>
              <a:t>bus</a:t>
            </a:r>
          </a:p>
        </p:txBody>
      </p:sp>
      <p:sp>
        <p:nvSpPr>
          <p:cNvPr id="30742" name="Line 22"/>
          <p:cNvSpPr>
            <a:spLocks noChangeShapeType="1"/>
          </p:cNvSpPr>
          <p:nvPr/>
        </p:nvSpPr>
        <p:spPr bwMode="auto">
          <a:xfrm>
            <a:off x="4572000" y="2133600"/>
            <a:ext cx="0" cy="381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nvGrpSpPr>
          <p:cNvPr id="30743" name="Group 23"/>
          <p:cNvGrpSpPr>
            <a:grpSpLocks/>
          </p:cNvGrpSpPr>
          <p:nvPr/>
        </p:nvGrpSpPr>
        <p:grpSpPr bwMode="auto">
          <a:xfrm>
            <a:off x="1219200" y="3336925"/>
            <a:ext cx="962025" cy="633413"/>
            <a:chOff x="806" y="2078"/>
            <a:chExt cx="606" cy="399"/>
          </a:xfrm>
        </p:grpSpPr>
        <p:sp>
          <p:nvSpPr>
            <p:cNvPr id="30759" name="Text Box 24"/>
            <p:cNvSpPr txBox="1">
              <a:spLocks noChangeArrowheads="1"/>
            </p:cNvSpPr>
            <p:nvPr/>
          </p:nvSpPr>
          <p:spPr bwMode="auto">
            <a:xfrm>
              <a:off x="1296" y="2246"/>
              <a:ext cx="11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endParaRPr lang="ja-JP" altLang="ja-JP" sz="1800">
                <a:solidFill>
                  <a:srgbClr val="0000CC"/>
                </a:solidFill>
                <a:latin typeface="Times New Roman" panose="02020603050405020304" pitchFamily="18" charset="0"/>
              </a:endParaRPr>
            </a:p>
          </p:txBody>
        </p:sp>
        <p:sp>
          <p:nvSpPr>
            <p:cNvPr id="30760" name="Text Box 25"/>
            <p:cNvSpPr txBox="1">
              <a:spLocks noChangeArrowheads="1"/>
            </p:cNvSpPr>
            <p:nvPr/>
          </p:nvSpPr>
          <p:spPr bwMode="auto">
            <a:xfrm>
              <a:off x="806" y="2078"/>
              <a:ext cx="11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endParaRPr lang="ja-JP" altLang="ja-JP" sz="1800">
                <a:solidFill>
                  <a:srgbClr val="0000CC"/>
                </a:solidFill>
                <a:latin typeface="Times New Roman" panose="02020603050405020304" pitchFamily="18" charset="0"/>
              </a:endParaRPr>
            </a:p>
          </p:txBody>
        </p:sp>
      </p:grpSp>
      <p:sp>
        <p:nvSpPr>
          <p:cNvPr id="30744" name="Text Box 26"/>
          <p:cNvSpPr txBox="1">
            <a:spLocks noChangeArrowheads="1"/>
          </p:cNvSpPr>
          <p:nvPr/>
        </p:nvSpPr>
        <p:spPr bwMode="auto">
          <a:xfrm>
            <a:off x="2209800" y="4038600"/>
            <a:ext cx="3048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endParaRPr lang="ja-JP" altLang="ja-JP" sz="2000">
              <a:latin typeface="Times New Roman" panose="02020603050405020304" pitchFamily="18" charset="0"/>
            </a:endParaRPr>
          </a:p>
        </p:txBody>
      </p:sp>
      <p:sp>
        <p:nvSpPr>
          <p:cNvPr id="30745" name="Text Box 27"/>
          <p:cNvSpPr txBox="1">
            <a:spLocks noChangeArrowheads="1"/>
          </p:cNvSpPr>
          <p:nvPr/>
        </p:nvSpPr>
        <p:spPr bwMode="auto">
          <a:xfrm>
            <a:off x="5105400" y="4038600"/>
            <a:ext cx="3048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endParaRPr lang="ja-JP" altLang="ja-JP" sz="2000">
              <a:latin typeface="Times New Roman" panose="02020603050405020304" pitchFamily="18" charset="0"/>
            </a:endParaRPr>
          </a:p>
        </p:txBody>
      </p:sp>
      <p:sp>
        <p:nvSpPr>
          <p:cNvPr id="30746" name="Text Box 29"/>
          <p:cNvSpPr txBox="1">
            <a:spLocks noChangeArrowheads="1"/>
          </p:cNvSpPr>
          <p:nvPr/>
        </p:nvSpPr>
        <p:spPr bwMode="auto">
          <a:xfrm>
            <a:off x="971550" y="5661025"/>
            <a:ext cx="3513138"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2400">
                <a:latin typeface="Times New Roman" panose="02020603050405020304" pitchFamily="18" charset="0"/>
              </a:rPr>
              <a:t>Release critical section</a:t>
            </a:r>
          </a:p>
          <a:p>
            <a:pPr eaLnBrk="1" hangingPunct="1">
              <a:spcBef>
                <a:spcPct val="0"/>
              </a:spcBef>
              <a:buClrTx/>
              <a:buSzTx/>
              <a:buFontTx/>
              <a:buNone/>
            </a:pPr>
            <a:r>
              <a:rPr lang="en-US" altLang="ja-JP" sz="2400">
                <a:latin typeface="Times New Roman" panose="02020603050405020304" pitchFamily="18" charset="0"/>
              </a:rPr>
              <a:t>by writing 0</a:t>
            </a:r>
          </a:p>
        </p:txBody>
      </p:sp>
      <p:sp>
        <p:nvSpPr>
          <p:cNvPr id="30747" name="Text Box 30"/>
          <p:cNvSpPr txBox="1">
            <a:spLocks noChangeArrowheads="1"/>
          </p:cNvSpPr>
          <p:nvPr/>
        </p:nvSpPr>
        <p:spPr bwMode="auto">
          <a:xfrm>
            <a:off x="5127625" y="423863"/>
            <a:ext cx="31988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2400" b="1"/>
              <a:t>Test&amp;Set</a:t>
            </a:r>
            <a:r>
              <a:rPr lang="ja-JP" altLang="en-US" sz="2400" b="1"/>
              <a:t>（</a:t>
            </a:r>
            <a:r>
              <a:rPr lang="en-US" altLang="ja-JP" sz="2400" b="1"/>
              <a:t>c</a:t>
            </a:r>
            <a:r>
              <a:rPr lang="ja-JP" altLang="en-US" sz="2400" b="1"/>
              <a:t>） </a:t>
            </a:r>
            <a:r>
              <a:rPr lang="en-US" altLang="ja-JP" sz="2400" b="1">
                <a:solidFill>
                  <a:srgbClr val="0066FF"/>
                </a:solidFill>
              </a:rPr>
              <a:t>if c == 0</a:t>
            </a:r>
          </a:p>
        </p:txBody>
      </p:sp>
      <p:sp>
        <p:nvSpPr>
          <p:cNvPr id="30748" name="Text Box 31"/>
          <p:cNvSpPr txBox="1">
            <a:spLocks noChangeArrowheads="1"/>
          </p:cNvSpPr>
          <p:nvPr/>
        </p:nvSpPr>
        <p:spPr bwMode="auto">
          <a:xfrm>
            <a:off x="2176463" y="3879850"/>
            <a:ext cx="3540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2400"/>
              <a:t>0</a:t>
            </a:r>
          </a:p>
        </p:txBody>
      </p:sp>
      <p:sp>
        <p:nvSpPr>
          <p:cNvPr id="44064" name="Text Box 32"/>
          <p:cNvSpPr txBox="1">
            <a:spLocks noChangeArrowheads="1"/>
          </p:cNvSpPr>
          <p:nvPr/>
        </p:nvSpPr>
        <p:spPr bwMode="auto">
          <a:xfrm>
            <a:off x="5154613" y="3808413"/>
            <a:ext cx="3540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2400"/>
              <a:t>0</a:t>
            </a:r>
          </a:p>
        </p:txBody>
      </p:sp>
      <p:sp>
        <p:nvSpPr>
          <p:cNvPr id="44068" name="Text Box 36"/>
          <p:cNvSpPr txBox="1">
            <a:spLocks noChangeArrowheads="1"/>
          </p:cNvSpPr>
          <p:nvPr/>
        </p:nvSpPr>
        <p:spPr bwMode="auto">
          <a:xfrm>
            <a:off x="5078413" y="3789363"/>
            <a:ext cx="2857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2400"/>
              <a:t>-</a:t>
            </a:r>
          </a:p>
        </p:txBody>
      </p:sp>
      <p:sp>
        <p:nvSpPr>
          <p:cNvPr id="44072" name="Text Box 40"/>
          <p:cNvSpPr txBox="1">
            <a:spLocks noChangeArrowheads="1"/>
          </p:cNvSpPr>
          <p:nvPr/>
        </p:nvSpPr>
        <p:spPr bwMode="auto">
          <a:xfrm>
            <a:off x="3708400" y="3016250"/>
            <a:ext cx="1349375" cy="376238"/>
          </a:xfrm>
          <a:prstGeom prst="rect">
            <a:avLst/>
          </a:prstGeom>
          <a:noFill/>
          <a:ln w="9525">
            <a:solidFill>
              <a:srgbClr val="0066FF"/>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1800" b="1">
                <a:solidFill>
                  <a:srgbClr val="0066FF"/>
                </a:solidFill>
              </a:rPr>
              <a:t>Write back</a:t>
            </a:r>
          </a:p>
        </p:txBody>
      </p:sp>
      <p:grpSp>
        <p:nvGrpSpPr>
          <p:cNvPr id="3" name="Group 42"/>
          <p:cNvGrpSpPr>
            <a:grpSpLocks/>
          </p:cNvGrpSpPr>
          <p:nvPr/>
        </p:nvGrpSpPr>
        <p:grpSpPr bwMode="auto">
          <a:xfrm>
            <a:off x="2484438" y="2060575"/>
            <a:ext cx="2663825" cy="1655763"/>
            <a:chOff x="1565" y="1298"/>
            <a:chExt cx="1678" cy="1043"/>
          </a:xfrm>
        </p:grpSpPr>
        <p:sp>
          <p:nvSpPr>
            <p:cNvPr id="30755" name="Line 37"/>
            <p:cNvSpPr>
              <a:spLocks noChangeShapeType="1"/>
            </p:cNvSpPr>
            <p:nvPr/>
          </p:nvSpPr>
          <p:spPr bwMode="auto">
            <a:xfrm flipV="1">
              <a:off x="1565" y="1797"/>
              <a:ext cx="0" cy="499"/>
            </a:xfrm>
            <a:prstGeom prst="line">
              <a:avLst/>
            </a:prstGeom>
            <a:noFill/>
            <a:ln w="28575">
              <a:solidFill>
                <a:srgbClr val="0066FF"/>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56" name="Line 38"/>
            <p:cNvSpPr>
              <a:spLocks noChangeShapeType="1"/>
            </p:cNvSpPr>
            <p:nvPr/>
          </p:nvSpPr>
          <p:spPr bwMode="auto">
            <a:xfrm>
              <a:off x="1565" y="1797"/>
              <a:ext cx="1678" cy="0"/>
            </a:xfrm>
            <a:prstGeom prst="line">
              <a:avLst/>
            </a:prstGeom>
            <a:noFill/>
            <a:ln w="38100">
              <a:solidFill>
                <a:srgbClr val="0066FF"/>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57" name="Line 39"/>
            <p:cNvSpPr>
              <a:spLocks noChangeShapeType="1"/>
            </p:cNvSpPr>
            <p:nvPr/>
          </p:nvSpPr>
          <p:spPr bwMode="auto">
            <a:xfrm>
              <a:off x="3243" y="1797"/>
              <a:ext cx="0" cy="544"/>
            </a:xfrm>
            <a:prstGeom prst="line">
              <a:avLst/>
            </a:prstGeom>
            <a:noFill/>
            <a:ln w="38100">
              <a:solidFill>
                <a:srgbClr val="0066FF"/>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a:p>
          </p:txBody>
        </p:sp>
        <p:sp>
          <p:nvSpPr>
            <p:cNvPr id="30758" name="Line 41"/>
            <p:cNvSpPr>
              <a:spLocks noChangeShapeType="1"/>
            </p:cNvSpPr>
            <p:nvPr/>
          </p:nvSpPr>
          <p:spPr bwMode="auto">
            <a:xfrm flipV="1">
              <a:off x="2971" y="1298"/>
              <a:ext cx="0" cy="499"/>
            </a:xfrm>
            <a:prstGeom prst="line">
              <a:avLst/>
            </a:prstGeom>
            <a:noFill/>
            <a:ln w="28575">
              <a:solidFill>
                <a:srgbClr val="0066FF"/>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a:p>
          </p:txBody>
        </p:sp>
      </p:grpSp>
      <p:sp>
        <p:nvSpPr>
          <p:cNvPr id="44075" name="Line 43"/>
          <p:cNvSpPr>
            <a:spLocks noChangeShapeType="1"/>
          </p:cNvSpPr>
          <p:nvPr/>
        </p:nvSpPr>
        <p:spPr bwMode="auto">
          <a:xfrm>
            <a:off x="5724525" y="4581525"/>
            <a:ext cx="0" cy="503238"/>
          </a:xfrm>
          <a:prstGeom prst="line">
            <a:avLst/>
          </a:prstGeom>
          <a:noFill/>
          <a:ln w="28575">
            <a:solidFill>
              <a:srgbClr val="0066FF"/>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a:p>
        </p:txBody>
      </p:sp>
      <p:sp>
        <p:nvSpPr>
          <p:cNvPr id="44076" name="Text Box 44"/>
          <p:cNvSpPr txBox="1">
            <a:spLocks noChangeArrowheads="1"/>
          </p:cNvSpPr>
          <p:nvPr/>
        </p:nvSpPr>
        <p:spPr bwMode="auto">
          <a:xfrm>
            <a:off x="5632450" y="5176838"/>
            <a:ext cx="6540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1800" b="1"/>
              <a:t>Test</a:t>
            </a:r>
          </a:p>
        </p:txBody>
      </p:sp>
      <p:pic>
        <p:nvPicPr>
          <p:cNvPr id="2" name="オーディオ 1">
            <a:hlinkClick r:id="" action="ppaction://media"/>
            <a:extLst>
              <a:ext uri="{FF2B5EF4-FFF2-40B4-BE49-F238E27FC236}">
                <a16:creationId xmlns:a16="http://schemas.microsoft.com/office/drawing/2014/main" id="{D39C145C-87B0-4787-B7FA-C0A39919C449}"/>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21700" y="6235700"/>
            <a:ext cx="406400" cy="406400"/>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18948"/>
    </mc:Choice>
    <mc:Fallback>
      <p:transition spd="slow" advTm="189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407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4075"/>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4072"/>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4064"/>
                                        </p:tgtEl>
                                        <p:attrNameLst>
                                          <p:attrName>style.visibility</p:attrName>
                                        </p:attrNameLst>
                                      </p:cBhvr>
                                      <p:to>
                                        <p:strVal val="visible"/>
                                      </p:to>
                                    </p:set>
                                  </p:childTnLst>
                                </p:cTn>
                              </p:par>
                              <p:par>
                                <p:cTn id="23" presetID="1" presetClass="exit" presetSubtype="0" fill="hold" grpId="0" nodeType="withEffect">
                                  <p:stCondLst>
                                    <p:cond delay="0"/>
                                  </p:stCondLst>
                                  <p:childTnLst>
                                    <p:set>
                                      <p:cBhvr>
                                        <p:cTn id="24" dur="1" fill="hold">
                                          <p:stCondLst>
                                            <p:cond delay="0"/>
                                          </p:stCondLst>
                                        </p:cTn>
                                        <p:tgtEl>
                                          <p:spTgt spid="4406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2"/>
                </p:tgtEl>
              </p:cMediaNode>
            </p:audio>
          </p:childTnLst>
        </p:cTn>
      </p:par>
    </p:tnLst>
    <p:bldLst>
      <p:bldP spid="44064" grpId="0"/>
      <p:bldP spid="44068" grpId="0"/>
      <p:bldP spid="44072" grpId="0" animBg="1"/>
      <p:bldP spid="44075" grpId="0" animBg="1"/>
      <p:bldP spid="44076" grpId="0"/>
    </p:bldLst>
  </p:timing>
  <p:extLst>
    <p:ext uri="{3A86A75C-4F4B-4683-9AE1-C65F6400EC91}">
      <p14:laserTraceLst xmlns:p14="http://schemas.microsoft.com/office/powerpoint/2010/main">
        <p14:tracePtLst>
          <p14:tracePt t="9682" x="8588375" y="4614863"/>
          <p14:tracePt t="9690" x="8286750" y="4687888"/>
          <p14:tracePt t="9698" x="8123238" y="4732338"/>
          <p14:tracePt t="9707" x="7931150" y="4797425"/>
          <p14:tracePt t="9714" x="7804150" y="4814888"/>
          <p14:tracePt t="9723" x="7658100" y="4860925"/>
          <p14:tracePt t="9733" x="7539038" y="4887913"/>
          <p14:tracePt t="9738" x="7412038" y="4933950"/>
          <p14:tracePt t="9747" x="7292975" y="4960938"/>
          <p14:tracePt t="9755" x="7165975" y="4997450"/>
          <p14:tracePt t="9765" x="7029450" y="5033963"/>
          <p14:tracePt t="9771" x="6883400" y="5080000"/>
          <p14:tracePt t="9781" x="6737350" y="5106988"/>
          <p14:tracePt t="9787" x="6600825" y="5133975"/>
          <p14:tracePt t="9798" x="6508750" y="5153025"/>
          <p14:tracePt t="9803" x="6418263" y="5160963"/>
          <p14:tracePt t="9814" x="6372225" y="5160963"/>
          <p14:tracePt t="9819" x="6345238" y="5160963"/>
          <p14:tracePt t="9827" x="6335713" y="5170488"/>
          <p14:tracePt t="10076" x="6308725" y="5170488"/>
          <p14:tracePt t="10084" x="6281738" y="5170488"/>
          <p14:tracePt t="10092" x="6181725" y="5207000"/>
          <p14:tracePt t="10104" x="6099175" y="5233988"/>
          <p14:tracePt t="10106" x="5953125" y="5280025"/>
          <p14:tracePt t="10115" x="5826125" y="5307013"/>
          <p14:tracePt t="10122" x="5653088" y="5353050"/>
          <p14:tracePt t="10130" x="5470525" y="5353050"/>
          <p14:tracePt t="10138" x="5305425" y="5372100"/>
          <p14:tracePt t="10147" x="5159375" y="5380038"/>
          <p14:tracePt t="10155" x="5014913" y="5380038"/>
          <p14:tracePt t="10165" x="4922838" y="5380038"/>
          <p14:tracePt t="10173" x="4886325" y="5389563"/>
          <p14:tracePt t="10178" x="4876800" y="5399088"/>
          <p14:tracePt t="10252" x="4868863" y="5399088"/>
          <p14:tracePt t="10259" x="4868863" y="5343525"/>
          <p14:tracePt t="10266" x="4868863" y="5299075"/>
          <p14:tracePt t="10274" x="4859338" y="5233988"/>
          <p14:tracePt t="10282" x="4832350" y="5170488"/>
          <p14:tracePt t="10290" x="4822825" y="5106988"/>
          <p14:tracePt t="10298" x="4813300" y="5080000"/>
          <p14:tracePt t="10306" x="4813300" y="5033963"/>
          <p14:tracePt t="10314" x="4813300" y="5024438"/>
          <p14:tracePt t="10322" x="4813300" y="4987925"/>
          <p14:tracePt t="10330" x="4813300" y="4979988"/>
          <p14:tracePt t="10346" x="4813300" y="4970463"/>
          <p14:tracePt t="10378" x="4813300" y="4960938"/>
          <p14:tracePt t="10387" x="4813300" y="4951413"/>
          <p14:tracePt t="10397" x="4822825" y="4943475"/>
          <p14:tracePt t="10403" x="4832350" y="4933950"/>
          <p14:tracePt t="10413" x="4868863" y="4933950"/>
          <p14:tracePt t="10419" x="4895850" y="4914900"/>
          <p14:tracePt t="10428" x="4922838" y="4914900"/>
          <p14:tracePt t="10435" x="4995863" y="4914900"/>
          <p14:tracePt t="10443" x="5059363" y="4887913"/>
          <p14:tracePt t="10451" x="5132388" y="4887913"/>
          <p14:tracePt t="10459" x="5205413" y="4887913"/>
          <p14:tracePt t="10467" x="5278438" y="4887913"/>
          <p14:tracePt t="10475" x="5305425" y="4887913"/>
          <p14:tracePt t="10483" x="5324475" y="4887913"/>
          <p14:tracePt t="10491" x="5334000" y="4887913"/>
          <p14:tracePt t="10530" x="5334000" y="4897438"/>
          <p14:tracePt t="10539" x="5334000" y="4914900"/>
          <p14:tracePt t="10547" x="5334000" y="4924425"/>
          <p14:tracePt t="10555" x="5334000" y="4933950"/>
          <p14:tracePt t="10564" x="5334000" y="4943475"/>
          <p14:tracePt t="10575" x="5334000" y="4960938"/>
          <p14:tracePt t="10578" x="5334000" y="4979988"/>
          <p14:tracePt t="10586" x="5334000" y="5016500"/>
          <p14:tracePt t="10596" x="5334000" y="5024438"/>
          <p14:tracePt t="10603" x="5334000" y="5060950"/>
          <p14:tracePt t="10614" x="5341938" y="5080000"/>
          <p14:tracePt t="10619" x="5360988" y="5097463"/>
          <p14:tracePt t="10628" x="5360988" y="5106988"/>
          <p14:tracePt t="10644" x="5360988" y="5116513"/>
          <p14:tracePt t="10659" x="5360988" y="5143500"/>
          <p14:tracePt t="10675" x="5360988" y="5153025"/>
          <p14:tracePt t="10683" x="5351463" y="5160963"/>
          <p14:tracePt t="10691" x="5334000" y="5189538"/>
          <p14:tracePt t="10700" x="5297488" y="5207000"/>
          <p14:tracePt t="10706" x="5224463" y="5243513"/>
          <p14:tracePt t="10717" x="5195888" y="5262563"/>
          <p14:tracePt t="10723" x="5141913" y="5299075"/>
          <p14:tracePt t="10732" x="5095875" y="5316538"/>
          <p14:tracePt t="10739" x="5032375" y="5335588"/>
          <p14:tracePt t="10748" x="4949825" y="5362575"/>
          <p14:tracePt t="10755" x="4922838" y="5362575"/>
          <p14:tracePt t="10764" x="4905375" y="5372100"/>
          <p14:tracePt t="10772" x="4876800" y="5372100"/>
          <p14:tracePt t="10781" x="4868863" y="5372100"/>
          <p14:tracePt t="10858" x="4868863" y="5343525"/>
          <p14:tracePt t="10866" x="4895850" y="5253038"/>
          <p14:tracePt t="10874" x="4949825" y="5153025"/>
          <p14:tracePt t="10882" x="4968875" y="5089525"/>
          <p14:tracePt t="10904" x="5032375" y="4960938"/>
          <p14:tracePt t="10908" x="5041900" y="4914900"/>
          <p14:tracePt t="10915" x="5059363" y="4887913"/>
          <p14:tracePt t="10923" x="5068888" y="4870450"/>
          <p14:tracePt t="10931" x="5086350" y="4841875"/>
          <p14:tracePt t="10938" x="5095875" y="4824413"/>
          <p14:tracePt t="10947" x="5095875" y="4814888"/>
          <p14:tracePt t="10963" x="5114925" y="4805363"/>
          <p14:tracePt t="10971" x="5122863" y="4797425"/>
          <p14:tracePt t="10978" x="5132388" y="4787900"/>
          <p14:tracePt t="11051" x="5141913" y="4787900"/>
          <p14:tracePt t="11084" x="5151438" y="4787900"/>
          <p14:tracePt t="11091" x="5168900" y="4797425"/>
          <p14:tracePt t="11106" x="5178425" y="4814888"/>
          <p14:tracePt t="11114" x="5178425" y="4833938"/>
          <p14:tracePt t="11122" x="5195888" y="4851400"/>
          <p14:tracePt t="11133" x="5195888" y="4860925"/>
          <p14:tracePt t="11140" x="5205413" y="4870450"/>
          <p14:tracePt t="11148" x="5205413" y="4878388"/>
          <p14:tracePt t="12098" x="5232400" y="4878388"/>
          <p14:tracePt t="12106" x="5241925" y="4870450"/>
          <p14:tracePt t="12116" x="5241925" y="4860925"/>
          <p14:tracePt t="12139" x="5251450" y="4851400"/>
          <p14:tracePt t="12171" x="5268913" y="4851400"/>
          <p14:tracePt t="12579" x="5287963" y="4833938"/>
          <p14:tracePt t="12619" x="5297488" y="4824413"/>
          <p14:tracePt t="12652" x="5297488" y="4814888"/>
          <p14:tracePt t="12667" x="5305425" y="4805363"/>
          <p14:tracePt t="12723" x="5305425" y="4797425"/>
          <p14:tracePt t="13434" x="5324475" y="4787900"/>
          <p14:tracePt t="13442" x="5341938" y="4787900"/>
          <p14:tracePt t="13450" x="5351463" y="4787900"/>
          <p14:tracePt t="13458" x="5360988" y="4787900"/>
          <p14:tracePt t="13474" x="5368925" y="4787900"/>
          <p14:tracePt t="13490" x="5378450" y="4787900"/>
          <p14:tracePt t="13498" x="5387975" y="4787900"/>
          <p14:tracePt t="13506" x="5397500" y="4797425"/>
          <p14:tracePt t="13514" x="5405438" y="4824413"/>
          <p14:tracePt t="13522" x="5414963" y="4841875"/>
          <p14:tracePt t="13530" x="5424488" y="4870450"/>
          <p14:tracePt t="13538" x="5434013" y="4887913"/>
          <p14:tracePt t="13546" x="5451475" y="4914900"/>
          <p14:tracePt t="13554" x="5451475" y="4933950"/>
          <p14:tracePt t="13563" x="5470525" y="4970463"/>
          <p14:tracePt t="13578" x="5478463" y="4987925"/>
          <p14:tracePt t="13597" x="5478463" y="5006975"/>
          <p14:tracePt t="13611" x="5478463" y="5016500"/>
          <p14:tracePt t="13642" x="5478463" y="5024438"/>
          <p14:tracePt t="13650" x="5478463" y="5033963"/>
          <p14:tracePt t="13660" x="5478463" y="5053013"/>
          <p14:tracePt t="13674" x="5478463" y="5070475"/>
          <p14:tracePt t="13682" x="5478463" y="5089525"/>
          <p14:tracePt t="13690" x="5478463" y="5116513"/>
          <p14:tracePt t="13698" x="5451475" y="5160963"/>
          <p14:tracePt t="13706" x="5397500" y="5216525"/>
          <p14:tracePt t="13714" x="5351463" y="5233988"/>
          <p14:tracePt t="13722" x="5324475" y="5270500"/>
          <p14:tracePt t="13730" x="5278438" y="5289550"/>
          <p14:tracePt t="13738" x="5214938" y="5326063"/>
          <p14:tracePt t="13746" x="5205413" y="5326063"/>
          <p14:tracePt t="13754" x="5178425" y="5335588"/>
          <p14:tracePt t="13764" x="5159375" y="5335588"/>
          <p14:tracePt t="13836" x="5141913" y="5335588"/>
          <p14:tracePt t="13871" x="5132388" y="5335588"/>
          <p14:tracePt t="13874" x="5132388" y="5289550"/>
          <p14:tracePt t="13882" x="5132388" y="5253038"/>
          <p14:tracePt t="13891" x="5132388" y="5207000"/>
          <p14:tracePt t="13903" x="5141913" y="5153025"/>
          <p14:tracePt t="13907" x="5159375" y="5106988"/>
          <p14:tracePt t="13915" x="5159375" y="5070475"/>
          <p14:tracePt t="13922" x="5168900" y="5053013"/>
          <p14:tracePt t="13930" x="5187950" y="5033963"/>
          <p14:tracePt t="13938" x="5205413" y="5006975"/>
          <p14:tracePt t="13948" x="5214938" y="5006975"/>
          <p14:tracePt t="13971" x="5224463" y="4997450"/>
          <p14:tracePt t="13981" x="5232400" y="4987925"/>
          <p14:tracePt t="14003" x="5241925" y="4987925"/>
          <p14:tracePt t="14016" x="5260975" y="4987925"/>
          <p14:tracePt t="14019" x="5268913" y="4987925"/>
          <p14:tracePt t="14030" x="5305425" y="4987925"/>
          <p14:tracePt t="14035" x="5314950" y="4979988"/>
          <p14:tracePt t="14043" x="5341938" y="4979988"/>
          <p14:tracePt t="14051" x="5378450" y="4979988"/>
          <p14:tracePt t="14059" x="5414963" y="4979988"/>
          <p14:tracePt t="14067" x="5441950" y="4979988"/>
          <p14:tracePt t="14075" x="5461000" y="4979988"/>
          <p14:tracePt t="14083" x="5487988" y="4979988"/>
          <p14:tracePt t="14090" x="5497513" y="4979988"/>
          <p14:tracePt t="14098" x="5514975" y="4979988"/>
          <p14:tracePt t="14185" x="5524500" y="4987925"/>
          <p14:tracePt t="14620" x="5507038" y="4960938"/>
          <p14:tracePt t="14628" x="5507038" y="4914900"/>
          <p14:tracePt t="14638" x="5497513" y="4860925"/>
          <p14:tracePt t="14643" x="5478463" y="4814888"/>
          <p14:tracePt t="14650" x="5441950" y="4732338"/>
          <p14:tracePt t="14658" x="5441950" y="4705350"/>
          <p14:tracePt t="14666" x="5434013" y="4687888"/>
          <p14:tracePt t="14675" x="5434013" y="4660900"/>
          <p14:tracePt t="14683" x="5434013" y="4641850"/>
          <p14:tracePt t="14691" x="5434013" y="4624388"/>
          <p14:tracePt t="14700" x="5424488" y="4605338"/>
          <p14:tracePt t="16018" x="5424488" y="4595813"/>
          <p14:tracePt t="16026" x="5434013" y="4595813"/>
          <p14:tracePt t="16034" x="5451475" y="4595813"/>
          <p14:tracePt t="16050" x="5470525" y="4624388"/>
          <p14:tracePt t="16058" x="5470525" y="4651375"/>
          <p14:tracePt t="16066" x="5487988" y="4668838"/>
          <p14:tracePt t="16074" x="5487988" y="4705350"/>
          <p14:tracePt t="16083" x="5497513" y="4724400"/>
          <p14:tracePt t="16090" x="5524500" y="4751388"/>
          <p14:tracePt t="16098" x="5534025" y="4760913"/>
          <p14:tracePt t="16106" x="5534025" y="4768850"/>
          <p14:tracePt t="16114" x="5534025" y="4778375"/>
          <p14:tracePt t="16122" x="5534025" y="4787900"/>
          <p14:tracePt t="16130" x="5534025" y="4797425"/>
          <p14:tracePt t="16138" x="5534025" y="4805363"/>
          <p14:tracePt t="16146" x="5534025" y="4824413"/>
          <p14:tracePt t="16162" x="5534025" y="4833938"/>
          <p14:tracePt t="16170" x="5534025" y="4841875"/>
          <p14:tracePt t="16195" x="5534025" y="4860925"/>
          <p14:tracePt t="16216" x="5534025" y="4870450"/>
          <p14:tracePt t="16218" x="5534025" y="4878388"/>
          <p14:tracePt t="16410" x="5524500" y="4887913"/>
          <p14:tracePt t="16418" x="5514975" y="4897438"/>
          <p14:tracePt t="16434" x="5487988" y="4914900"/>
          <p14:tracePt t="16442" x="5470525" y="4933950"/>
          <p14:tracePt t="16450" x="5451475" y="4943475"/>
          <p14:tracePt t="16458" x="5397500" y="4943475"/>
          <p14:tracePt t="16466" x="5368925" y="4943475"/>
          <p14:tracePt t="16474" x="5324475" y="4960938"/>
          <p14:tracePt t="16482" x="5278438" y="4960938"/>
          <p14:tracePt t="16490" x="5224463" y="4970463"/>
          <p14:tracePt t="16498" x="5205413" y="4970463"/>
          <p14:tracePt t="16506" x="5168900" y="4970463"/>
          <p14:tracePt t="16514" x="5159375" y="4970463"/>
          <p14:tracePt t="16522" x="5132388" y="4970463"/>
          <p14:tracePt t="16611" x="5122863" y="4970463"/>
          <p14:tracePt t="16618" x="5114925" y="4970463"/>
          <p14:tracePt t="16642" x="5114925" y="4933950"/>
          <p14:tracePt t="16650" x="5132388" y="4860925"/>
          <p14:tracePt t="16658" x="5151438" y="4824413"/>
          <p14:tracePt t="16666" x="5195888" y="4778375"/>
          <p14:tracePt t="16674" x="5268913" y="4732338"/>
          <p14:tracePt t="16682" x="5287963" y="4697413"/>
          <p14:tracePt t="16690" x="5314950" y="4678363"/>
          <p14:tracePt t="16699" x="5360988" y="4641850"/>
          <p14:tracePt t="16706" x="5378450" y="4624388"/>
          <p14:tracePt t="16714" x="5397500" y="4624388"/>
          <p14:tracePt t="16722" x="5405438" y="4614863"/>
          <p14:tracePt t="16730" x="5414963" y="4595813"/>
          <p14:tracePt t="16763" x="5434013" y="4587875"/>
          <p14:tracePt t="16771" x="5441950" y="4587875"/>
          <p14:tracePt t="16781" x="5451475" y="4587875"/>
          <p14:tracePt t="16787" x="5470525" y="4578350"/>
          <p14:tracePt t="16800" x="5497513" y="4568825"/>
          <p14:tracePt t="16803" x="5534025" y="4568825"/>
          <p14:tracePt t="16815" x="5597525" y="4551363"/>
          <p14:tracePt t="16818" x="5670550" y="4532313"/>
          <p14:tracePt t="16826" x="5743575" y="4532313"/>
          <p14:tracePt t="16834" x="5889625" y="4522788"/>
          <p14:tracePt t="16842" x="6016625" y="4522788"/>
          <p14:tracePt t="16850" x="6181725" y="4522788"/>
          <p14:tracePt t="16858" x="6345238" y="4522788"/>
          <p14:tracePt t="16866" x="6545263" y="4522788"/>
          <p14:tracePt t="16874" x="6727825" y="4522788"/>
          <p14:tracePt t="16882" x="6892925" y="4522788"/>
          <p14:tracePt t="16890" x="7065963" y="4522788"/>
          <p14:tracePt t="16911" x="7302500" y="4522788"/>
          <p14:tracePt t="16914" x="7421563" y="4522788"/>
          <p14:tracePt t="16922" x="7494588" y="4522788"/>
          <p14:tracePt t="16930" x="7567613" y="4522788"/>
          <p14:tracePt t="16938" x="7658100" y="4522788"/>
          <p14:tracePt t="16946" x="7731125" y="4522788"/>
          <p14:tracePt t="16954" x="7804150" y="4505325"/>
          <p14:tracePt t="16962" x="7885113" y="4486275"/>
          <p14:tracePt t="16971" x="7977188" y="4468813"/>
          <p14:tracePt t="16981" x="8059738" y="4441825"/>
          <p14:tracePt t="16987" x="8159750" y="4413250"/>
          <p14:tracePt t="16998" x="8250238" y="4405313"/>
          <p14:tracePt t="17003" x="8369300" y="4359275"/>
          <p14:tracePt t="17015" x="8423275" y="4332288"/>
          <p14:tracePt t="17019" x="8523288" y="4322763"/>
          <p14:tracePt t="17031" x="8615363" y="4276725"/>
          <p14:tracePt t="17035" x="8661400" y="4268788"/>
          <p14:tracePt t="17048" x="8705850" y="4259263"/>
          <p14:tracePt t="17050" x="8734425" y="4249738"/>
          <p14:tracePt t="17058" x="8751888" y="4249738"/>
          <p14:tracePt t="17067" x="8761413" y="4249738"/>
          <p14:tracePt t="17074" x="8778875" y="4240213"/>
          <p14:tracePt t="17299" x="8807450" y="4222750"/>
          <p14:tracePt t="17306" x="8878888" y="4195763"/>
          <p14:tracePt t="17314" x="9024938" y="4130675"/>
        </p14:tracePtLst>
      </p14:laserTraceLst>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pPr eaLnBrk="1" hangingPunct="1"/>
            <a:r>
              <a:rPr lang="en-US" altLang="ja-JP"/>
              <a:t>Synchronization </a:t>
            </a:r>
          </a:p>
        </p:txBody>
      </p:sp>
      <p:sp>
        <p:nvSpPr>
          <p:cNvPr id="5123" name="Rectangle 3"/>
          <p:cNvSpPr>
            <a:spLocks noGrp="1" noChangeArrowheads="1"/>
          </p:cNvSpPr>
          <p:nvPr>
            <p:ph type="body" idx="1"/>
          </p:nvPr>
        </p:nvSpPr>
        <p:spPr/>
        <p:txBody>
          <a:bodyPr/>
          <a:lstStyle/>
          <a:p>
            <a:pPr eaLnBrk="1" hangingPunct="1"/>
            <a:r>
              <a:rPr lang="en-US" altLang="ja-JP"/>
              <a:t>An independent process runs on each PU (Processing Unit) in a multiprocessor.</a:t>
            </a:r>
          </a:p>
          <a:p>
            <a:pPr lvl="1" eaLnBrk="1" hangingPunct="1"/>
            <a:r>
              <a:rPr lang="en-US" altLang="ja-JP"/>
              <a:t>When is the data updated?</a:t>
            </a:r>
          </a:p>
          <a:p>
            <a:pPr lvl="2" eaLnBrk="1" hangingPunct="1"/>
            <a:r>
              <a:rPr lang="en-US" altLang="ja-JP"/>
              <a:t>Data sending/receiving (readers-writers problems)</a:t>
            </a:r>
          </a:p>
          <a:p>
            <a:pPr lvl="1" eaLnBrk="1" hangingPunct="1"/>
            <a:r>
              <a:rPr lang="en-US" altLang="ja-JP"/>
              <a:t>A PU must be selected from multiple PUs.</a:t>
            </a:r>
          </a:p>
          <a:p>
            <a:pPr lvl="2" eaLnBrk="1" hangingPunct="1"/>
            <a:r>
              <a:rPr lang="en-US" altLang="ja-JP"/>
              <a:t>Mutual exclusion</a:t>
            </a:r>
          </a:p>
          <a:p>
            <a:pPr lvl="1" eaLnBrk="1" hangingPunct="1"/>
            <a:r>
              <a:rPr lang="en-US" altLang="ja-JP"/>
              <a:t>All PUs wait for each other</a:t>
            </a:r>
          </a:p>
          <a:p>
            <a:pPr lvl="2" eaLnBrk="1" hangingPunct="1"/>
            <a:r>
              <a:rPr lang="en-US" altLang="ja-JP"/>
              <a:t>Barrier synchronization</a:t>
            </a:r>
          </a:p>
          <a:p>
            <a:pPr lvl="1" eaLnBrk="1" hangingPunct="1">
              <a:buFont typeface="Wingdings" panose="05000000000000000000" pitchFamily="2" charset="2"/>
              <a:buNone/>
            </a:pPr>
            <a:endParaRPr lang="en-US" altLang="ja-JP"/>
          </a:p>
        </p:txBody>
      </p:sp>
      <p:sp>
        <p:nvSpPr>
          <p:cNvPr id="5124" name="AutoShape 4"/>
          <p:cNvSpPr>
            <a:spLocks noChangeArrowheads="1"/>
          </p:cNvSpPr>
          <p:nvPr/>
        </p:nvSpPr>
        <p:spPr bwMode="auto">
          <a:xfrm>
            <a:off x="3492500" y="5445125"/>
            <a:ext cx="685800" cy="381000"/>
          </a:xfrm>
          <a:prstGeom prst="downArrow">
            <a:avLst>
              <a:gd name="adj1" fmla="val 50000"/>
              <a:gd name="adj2" fmla="val 25000"/>
            </a:avLst>
          </a:prstGeom>
          <a:solidFill>
            <a:schemeClr val="accent1"/>
          </a:solidFill>
          <a:ln w="9525">
            <a:solidFill>
              <a:schemeClr val="tx1"/>
            </a:solidFill>
            <a:miter lim="800000"/>
            <a:headEnd/>
            <a:tailEnd/>
          </a:ln>
        </p:spPr>
        <p:txBody>
          <a:bodyPr vert="eaVert"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endParaRPr lang="ja-JP" altLang="en-US" sz="1800"/>
          </a:p>
        </p:txBody>
      </p:sp>
      <p:sp>
        <p:nvSpPr>
          <p:cNvPr id="5125" name="Text Box 5"/>
          <p:cNvSpPr txBox="1">
            <a:spLocks noChangeArrowheads="1"/>
          </p:cNvSpPr>
          <p:nvPr/>
        </p:nvSpPr>
        <p:spPr bwMode="auto">
          <a:xfrm>
            <a:off x="2771775" y="6237288"/>
            <a:ext cx="23177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2400" b="1">
                <a:solidFill>
                  <a:srgbClr val="FF3300"/>
                </a:solidFill>
                <a:latin typeface="Times New Roman" panose="02020603050405020304" pitchFamily="18" charset="0"/>
              </a:rPr>
              <a:t>Synchronization</a:t>
            </a:r>
          </a:p>
        </p:txBody>
      </p:sp>
      <p:pic>
        <p:nvPicPr>
          <p:cNvPr id="2" name="オーディオ 1">
            <a:hlinkClick r:id="" action="ppaction://media"/>
            <a:extLst>
              <a:ext uri="{FF2B5EF4-FFF2-40B4-BE49-F238E27FC236}">
                <a16:creationId xmlns:a16="http://schemas.microsoft.com/office/drawing/2014/main" id="{6C172340-EB3D-4389-B520-B0136BB107F0}"/>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21700" y="6235700"/>
            <a:ext cx="406400" cy="406400"/>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65920"/>
    </mc:Choice>
    <mc:Fallback>
      <p:transition spd="slow" advTm="659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512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51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2"/>
                </p:tgtEl>
              </p:cMediaNode>
            </p:audio>
          </p:childTnLst>
        </p:cTn>
      </p:par>
    </p:tnLst>
    <p:bldLst>
      <p:bldP spid="5124" grpId="0" animBg="1"/>
      <p:bldP spid="5125" grpId="0" autoUpdateAnimBg="0"/>
    </p:bldLst>
  </p:timing>
  <p:extLst>
    <p:ext uri="{3A86A75C-4F4B-4683-9AE1-C65F6400EC91}">
      <p14:laserTraceLst xmlns:p14="http://schemas.microsoft.com/office/powerpoint/2010/main">
        <p14:tracePtLst>
          <p14:tracePt t="558" x="8177213" y="3511550"/>
          <p14:tracePt t="567" x="7585075" y="3511550"/>
          <p14:tracePt t="573" x="7083425" y="3446463"/>
          <p14:tracePt t="583" x="6537325" y="3346450"/>
          <p14:tracePt t="589" x="6153150" y="3302000"/>
          <p14:tracePt t="597" x="5862638" y="3246438"/>
          <p14:tracePt t="605" x="5616575" y="3209925"/>
          <p14:tracePt t="613" x="5451475" y="3192463"/>
          <p14:tracePt t="621" x="5324475" y="3163888"/>
          <p14:tracePt t="629" x="5232400" y="3155950"/>
          <p14:tracePt t="637" x="5195888" y="3155950"/>
          <p14:tracePt t="645" x="5187950" y="3155950"/>
          <p14:tracePt t="653" x="5178425" y="3146425"/>
          <p14:tracePt t="1085" x="5114925" y="3146425"/>
          <p14:tracePt t="1093" x="5005388" y="3146425"/>
          <p14:tracePt t="1101" x="4913313" y="3146425"/>
          <p14:tracePt t="1109" x="4767263" y="3146425"/>
          <p14:tracePt t="1117" x="4603750" y="3146425"/>
          <p14:tracePt t="1125" x="4421188" y="3100388"/>
          <p14:tracePt t="1133" x="4330700" y="3100388"/>
          <p14:tracePt t="1141" x="4221163" y="3082925"/>
          <p14:tracePt t="1151" x="4121150" y="3073400"/>
          <p14:tracePt t="1157" x="4084638" y="3063875"/>
          <p14:tracePt t="1166" x="4038600" y="3063875"/>
          <p14:tracePt t="1173" x="4029075" y="3054350"/>
          <p14:tracePt t="1287" x="4029075" y="3046413"/>
          <p14:tracePt t="1295" x="4029075" y="3036888"/>
          <p14:tracePt t="1302" x="4029075" y="3009900"/>
          <p14:tracePt t="1310" x="4029075" y="2990850"/>
          <p14:tracePt t="1319" x="4029075" y="2963863"/>
          <p14:tracePt t="1326" x="4029075" y="2954338"/>
          <p14:tracePt t="1335" x="4029075" y="2917825"/>
          <p14:tracePt t="1351" x="4029075" y="2900363"/>
          <p14:tracePt t="1366" x="4029075" y="2873375"/>
          <p14:tracePt t="1374" x="4029075" y="2863850"/>
          <p14:tracePt t="1385" x="4029075" y="2854325"/>
          <p14:tracePt t="1390" x="4029075" y="2836863"/>
          <p14:tracePt t="1403" x="4029075" y="2817813"/>
          <p14:tracePt t="1405" x="4029075" y="2808288"/>
          <p14:tracePt t="1419" x="4029075" y="2790825"/>
          <p14:tracePt t="1438" x="4029075" y="2781300"/>
          <p14:tracePt t="1448" x="4029075" y="2754313"/>
          <p14:tracePt t="1453" x="4029075" y="2744788"/>
          <p14:tracePt t="1469" x="4038600" y="2735263"/>
          <p14:tracePt t="1501" x="4038600" y="2727325"/>
          <p14:tracePt t="1541" x="4048125" y="2717800"/>
          <p14:tracePt t="2191" x="4048125" y="2698750"/>
          <p14:tracePt t="2199" x="4048125" y="2690813"/>
          <p14:tracePt t="2206" x="4048125" y="2662238"/>
          <p14:tracePt t="2214" x="4048125" y="2654300"/>
          <p14:tracePt t="2223" x="4048125" y="2625725"/>
          <p14:tracePt t="2231" x="4057650" y="2608263"/>
          <p14:tracePt t="2238" x="4065588" y="2598738"/>
          <p14:tracePt t="2246" x="4065588" y="2589213"/>
          <p14:tracePt t="2254" x="4075113" y="2581275"/>
          <p14:tracePt t="2262" x="4075113" y="2571750"/>
          <p14:tracePt t="2270" x="4075113" y="2562225"/>
          <p14:tracePt t="2278" x="4075113" y="2544763"/>
          <p14:tracePt t="2286" x="4075113" y="2535238"/>
          <p14:tracePt t="2296" x="4084638" y="2508250"/>
          <p14:tracePt t="2325" x="4084638" y="2498725"/>
          <p14:tracePt t="2351" x="4084638" y="2489200"/>
          <p14:tracePt t="2375" x="4084638" y="2481263"/>
          <p14:tracePt t="2391" x="4084638" y="2462213"/>
          <p14:tracePt t="2888" x="4111625" y="2416175"/>
          <p14:tracePt t="2895" x="4111625" y="2398713"/>
          <p14:tracePt t="2905" x="4111625" y="2389188"/>
          <p14:tracePt t="2909" x="4111625" y="2352675"/>
          <p14:tracePt t="2919" x="4121150" y="2343150"/>
          <p14:tracePt t="2933" x="4121150" y="2316163"/>
          <p14:tracePt t="2941" x="4121150" y="2306638"/>
          <p14:tracePt t="2951" x="4129088" y="2289175"/>
          <p14:tracePt t="2957" x="4129088" y="2270125"/>
          <p14:tracePt t="2965" x="4129088" y="2262188"/>
          <p14:tracePt t="2989" x="4129088" y="2252663"/>
          <p14:tracePt t="2997" x="4129088" y="2243138"/>
          <p14:tracePt t="3005" x="4129088" y="2233613"/>
          <p14:tracePt t="3013" x="4138613" y="2225675"/>
          <p14:tracePt t="3021" x="4148138" y="2216150"/>
          <p14:tracePt t="3053" x="4157663" y="2189163"/>
          <p14:tracePt t="3089" x="4157663" y="2179638"/>
          <p14:tracePt t="3107" x="4157663" y="2170113"/>
          <p14:tracePt t="3118" x="4165600" y="2143125"/>
          <p14:tracePt t="3165" x="4175125" y="2125663"/>
          <p14:tracePt t="3246" x="4194175" y="2106613"/>
          <p14:tracePt t="3270" x="4194175" y="2097088"/>
          <p14:tracePt t="3294" x="4194175" y="2070100"/>
          <p14:tracePt t="3303" x="4194175" y="2060575"/>
          <p14:tracePt t="3310" x="4202113" y="2052638"/>
          <p14:tracePt t="3318" x="4211638" y="2033588"/>
          <p14:tracePt t="3337" x="4221163" y="2016125"/>
          <p14:tracePt t="3349" x="4221163" y="2006600"/>
          <p14:tracePt t="3366" x="4221163" y="1997075"/>
          <p14:tracePt t="3373" x="4230688" y="1987550"/>
          <p14:tracePt t="3389" x="4238625" y="1987550"/>
          <p14:tracePt t="3397" x="4238625" y="1979613"/>
          <p14:tracePt t="3421" x="4238625" y="1970088"/>
          <p14:tracePt t="3429" x="4248150" y="1960563"/>
          <p14:tracePt t="3501" x="4248150" y="1943100"/>
          <p14:tracePt t="3510" x="4248150" y="1933575"/>
          <p14:tracePt t="3574" x="4248150" y="1924050"/>
          <p14:tracePt t="3741" x="4248150" y="1906588"/>
          <p14:tracePt t="3757" x="4248150" y="1897063"/>
          <p14:tracePt t="3766" x="4248150" y="1887538"/>
          <p14:tracePt t="3773" x="4248150" y="1878013"/>
          <p14:tracePt t="3781" x="4248150" y="1860550"/>
          <p14:tracePt t="3808" x="4248150" y="1851025"/>
          <p14:tracePt t="3813" x="4248150" y="1841500"/>
          <p14:tracePt t="3821" x="4248150" y="1824038"/>
          <p14:tracePt t="3829" x="4248150" y="1814513"/>
          <p14:tracePt t="3845" x="4248150" y="1804988"/>
          <p14:tracePt t="3877" x="4248150" y="1787525"/>
          <p14:tracePt t="3886" x="4248150" y="1778000"/>
          <p14:tracePt t="3902" x="4248150" y="1768475"/>
          <p14:tracePt t="3909" x="4248150" y="1751013"/>
          <p14:tracePt t="3917" x="4248150" y="1741488"/>
          <p14:tracePt t="3941" x="4248150" y="1731963"/>
          <p14:tracePt t="3975" x="4238625" y="1724025"/>
          <p14:tracePt t="4325" x="4238625" y="1704975"/>
          <p14:tracePt t="4333" x="4238625" y="1697038"/>
          <p14:tracePt t="4349" x="4238625" y="1687513"/>
          <p14:tracePt t="4967" x="4238625" y="1677988"/>
          <p14:tracePt t="4974" x="4238625" y="1668463"/>
          <p14:tracePt t="4998" x="4238625" y="1660525"/>
          <p14:tracePt t="5014" x="4230688" y="1641475"/>
          <p14:tracePt t="6058" x="4211638" y="1641475"/>
          <p14:tracePt t="6064" x="4202113" y="1631950"/>
          <p14:tracePt t="6072" x="4194175" y="1631950"/>
          <p14:tracePt t="6078" x="4165600" y="1614488"/>
          <p14:tracePt t="6086" x="4157663" y="1614488"/>
          <p14:tracePt t="6096" x="4157663" y="1604963"/>
          <p14:tracePt t="6102" x="4148138" y="1604963"/>
          <p14:tracePt t="6117" x="4129088" y="1604963"/>
          <p14:tracePt t="6135" x="4121150" y="1595438"/>
          <p14:tracePt t="6167" x="4111625" y="1595438"/>
          <p14:tracePt t="6190" x="4102100" y="1587500"/>
          <p14:tracePt t="6245" x="4094163" y="1587500"/>
          <p14:tracePt t="6385" x="4084638" y="1587500"/>
          <p14:tracePt t="6399" x="4084638" y="1577975"/>
          <p14:tracePt t="6415" x="4084638" y="1568450"/>
          <p14:tracePt t="6431" x="4084638" y="1558925"/>
          <p14:tracePt t="6472" x="4084638" y="1541463"/>
          <p14:tracePt t="6559" x="4084638" y="1531938"/>
          <p14:tracePt t="11381" x="4075113" y="1522413"/>
          <p14:tracePt t="12238" x="4075113" y="1504950"/>
          <p14:tracePt t="12247" x="4075113" y="1485900"/>
          <p14:tracePt t="13327" x="4075113" y="1468438"/>
          <p14:tracePt t="13337" x="4084638" y="1441450"/>
          <p14:tracePt t="13343" x="4094163" y="1431925"/>
          <p14:tracePt t="13352" x="4094163" y="1412875"/>
          <p14:tracePt t="13359" x="4094163" y="1404938"/>
          <p14:tracePt t="13370" x="4094163" y="1395413"/>
          <p14:tracePt t="13375" x="4094163" y="1385888"/>
          <p14:tracePt t="13385" x="4094163" y="1376363"/>
          <p14:tracePt t="13400" x="4094163" y="1368425"/>
          <p14:tracePt t="13421" x="4094163" y="1358900"/>
          <p14:tracePt t="15365" x="4102100" y="1349375"/>
          <p14:tracePt t="15373" x="4111625" y="1349375"/>
          <p14:tracePt t="15381" x="4121150" y="1339850"/>
          <p14:tracePt t="15389" x="4121150" y="1331913"/>
          <p14:tracePt t="15398" x="4138613" y="1303338"/>
          <p14:tracePt t="15405" x="4148138" y="1295400"/>
          <p14:tracePt t="15413" x="4165600" y="1276350"/>
          <p14:tracePt t="15421" x="4175125" y="1276350"/>
          <p14:tracePt t="15430" x="4184650" y="1222375"/>
          <p14:tracePt t="15437" x="4202113" y="1203325"/>
          <p14:tracePt t="15445" x="4202113" y="1195388"/>
          <p14:tracePt t="15453" x="4221163" y="1176338"/>
          <p14:tracePt t="15469" x="4221163" y="1166813"/>
          <p14:tracePt t="15477" x="4230688" y="1166813"/>
          <p14:tracePt t="15485" x="4230688" y="1158875"/>
          <p14:tracePt t="15504" x="4238625" y="1149350"/>
          <p14:tracePt t="15534" x="4248150" y="1139825"/>
          <p14:tracePt t="15581" x="4257675" y="1130300"/>
          <p14:tracePt t="15597" x="4257675" y="1122363"/>
          <p14:tracePt t="15613" x="4267200" y="1112838"/>
          <p14:tracePt t="15621" x="4275138" y="1112838"/>
          <p14:tracePt t="15631" x="4284663" y="1103313"/>
          <p14:tracePt t="15637" x="4303713" y="1093788"/>
          <p14:tracePt t="15645" x="4321175" y="1085850"/>
          <p14:tracePt t="15653" x="4348163" y="1066800"/>
          <p14:tracePt t="15661" x="4367213" y="1066800"/>
          <p14:tracePt t="15669" x="4413250" y="1039813"/>
          <p14:tracePt t="15677" x="4440238" y="1039813"/>
          <p14:tracePt t="15685" x="4494213" y="1039813"/>
          <p14:tracePt t="15694" x="4540250" y="1030288"/>
          <p14:tracePt t="15702" x="4613275" y="1030288"/>
          <p14:tracePt t="15710" x="4649788" y="1030288"/>
          <p14:tracePt t="15718" x="4703763" y="1030288"/>
          <p14:tracePt t="15726" x="4767263" y="1003300"/>
          <p14:tracePt t="15734" x="4822825" y="1003300"/>
          <p14:tracePt t="15741" x="4886325" y="993775"/>
          <p14:tracePt t="15750" x="4941888" y="984250"/>
          <p14:tracePt t="15757" x="5005388" y="984250"/>
          <p14:tracePt t="15765" x="5059363" y="966788"/>
          <p14:tracePt t="15773" x="5114925" y="966788"/>
          <p14:tracePt t="15782" x="5159375" y="947738"/>
          <p14:tracePt t="15789" x="5224463" y="920750"/>
          <p14:tracePt t="15798" x="5251450" y="920750"/>
          <p14:tracePt t="15805" x="5297488" y="920750"/>
          <p14:tracePt t="15815" x="5334000" y="911225"/>
          <p14:tracePt t="15821" x="5351463" y="893763"/>
          <p14:tracePt t="15829" x="5397500" y="884238"/>
          <p14:tracePt t="15837" x="5424488" y="874713"/>
          <p14:tracePt t="15845" x="5441950" y="874713"/>
          <p14:tracePt t="15853" x="5451475" y="874713"/>
          <p14:tracePt t="15861" x="5470525" y="866775"/>
          <p14:tracePt t="15869" x="5478463" y="866775"/>
          <p14:tracePt t="15883" x="5487988" y="866775"/>
          <p14:tracePt t="15885" x="5497513" y="857250"/>
          <p14:tracePt t="15901" x="5497513" y="847725"/>
          <p14:tracePt t="15910" x="5507038" y="847725"/>
          <p14:tracePt t="15917" x="5514975" y="839788"/>
          <p14:tracePt t="15949" x="5534025" y="830263"/>
          <p14:tracePt t="16198" x="5543550" y="820738"/>
          <p14:tracePt t="16207" x="5570538" y="811213"/>
          <p14:tracePt t="16215" x="5597525" y="803275"/>
          <p14:tracePt t="16223" x="5643563" y="793750"/>
          <p14:tracePt t="16230" x="5688013" y="747713"/>
          <p14:tracePt t="16239" x="5707063" y="738188"/>
          <p14:tracePt t="16246" x="5780088" y="720725"/>
          <p14:tracePt t="16254" x="5826125" y="711200"/>
          <p14:tracePt t="16262" x="5880100" y="693738"/>
          <p14:tracePt t="16270" x="5926138" y="674688"/>
          <p14:tracePt t="16278" x="5962650" y="674688"/>
          <p14:tracePt t="16286" x="5999163" y="665163"/>
          <p14:tracePt t="16294" x="6016625" y="665163"/>
          <p14:tracePt t="16302" x="6043613" y="657225"/>
          <p14:tracePt t="16310" x="6072188" y="647700"/>
          <p14:tracePt t="16318" x="6080125" y="638175"/>
          <p14:tracePt t="16326" x="6099175" y="628650"/>
          <p14:tracePt t="16333" x="6126163" y="620713"/>
          <p14:tracePt t="25630" x="6564313" y="647700"/>
          <p14:tracePt t="25653" x="6554788" y="665163"/>
          <p14:tracePt t="25670" x="6554788" y="674688"/>
          <p14:tracePt t="25701" x="6554788" y="684213"/>
          <p14:tracePt t="25710" x="6545263" y="684213"/>
          <p14:tracePt t="25725" x="6545263" y="693738"/>
          <p14:tracePt t="25733" x="6527800" y="711200"/>
          <p14:tracePt t="25749" x="6527800" y="720725"/>
          <p14:tracePt t="25757" x="6518275" y="730250"/>
          <p14:tracePt t="25766" x="6508750" y="738188"/>
          <p14:tracePt t="25781" x="6508750" y="757238"/>
          <p14:tracePt t="25798" x="6500813" y="766763"/>
          <p14:tracePt t="25806" x="6491288" y="774700"/>
          <p14:tracePt t="25823" x="6481763" y="803275"/>
          <p14:tracePt t="26703" x="6481763" y="811213"/>
          <p14:tracePt t="26712" x="6481763" y="820738"/>
          <p14:tracePt t="26727" x="6481763" y="839788"/>
          <p14:tracePt t="26757" x="6472238" y="866775"/>
          <p14:tracePt t="26781" x="6472238" y="874713"/>
          <p14:tracePt t="26789" x="6472238" y="884238"/>
          <p14:tracePt t="26822" x="6472238" y="893763"/>
          <p14:tracePt t="26847" x="6472238" y="903288"/>
          <p14:tracePt t="26903" x="6472238" y="920750"/>
          <p14:tracePt t="26926" x="6472238" y="930275"/>
          <p14:tracePt t="28631" x="6472238" y="939800"/>
          <p14:tracePt t="29144" x="6481763" y="939800"/>
          <p14:tracePt t="29167" x="6491288" y="920750"/>
          <p14:tracePt t="29177" x="6518275" y="911225"/>
          <p14:tracePt t="29184" x="6545263" y="903288"/>
          <p14:tracePt t="29189" x="6573838" y="893763"/>
          <p14:tracePt t="29197" x="6581775" y="884238"/>
          <p14:tracePt t="29205" x="6610350" y="874713"/>
          <p14:tracePt t="29214" x="6627813" y="866775"/>
          <p14:tracePt t="29221" x="6637338" y="866775"/>
          <p14:tracePt t="29230" x="6654800" y="866775"/>
          <p14:tracePt t="29245" x="6664325" y="857250"/>
          <p14:tracePt t="29261" x="6681788" y="857250"/>
          <p14:tracePt t="29269" x="6691313" y="847725"/>
          <p14:tracePt t="29302" x="6700838" y="847725"/>
          <p14:tracePt t="29311" x="6710363" y="839788"/>
          <p14:tracePt t="29318" x="6718300" y="830263"/>
          <p14:tracePt t="29338" x="6737350" y="830263"/>
          <p14:tracePt t="29341" x="6746875" y="820738"/>
          <p14:tracePt t="29357" x="6764338" y="803275"/>
          <p14:tracePt t="29389" x="6800850" y="793750"/>
          <p14:tracePt t="29397" x="6810375" y="784225"/>
          <p14:tracePt t="29414" x="6827838" y="757238"/>
          <p14:tracePt t="29429" x="6837363" y="747713"/>
          <p14:tracePt t="29437" x="6846888" y="747713"/>
          <p14:tracePt t="29454" x="6856413" y="730250"/>
          <p14:tracePt t="29470" x="6873875" y="693738"/>
          <p14:tracePt t="29476" x="6892925" y="674688"/>
          <p14:tracePt t="29486" x="6900863" y="665163"/>
          <p14:tracePt t="29493" x="6929438" y="628650"/>
          <p14:tracePt t="31829" x="6262688" y="684213"/>
          <p14:tracePt t="31837" x="6145213" y="757238"/>
          <p14:tracePt t="31846" x="6080125" y="820738"/>
          <p14:tracePt t="31853" x="5980113" y="911225"/>
          <p14:tracePt t="31861" x="5907088" y="976313"/>
          <p14:tracePt t="31869" x="5843588" y="1012825"/>
          <p14:tracePt t="31878" x="5807075" y="1066800"/>
          <p14:tracePt t="31885" x="5770563" y="1130300"/>
          <p14:tracePt t="31894" x="5724525" y="1176338"/>
          <p14:tracePt t="31902" x="5688013" y="1203325"/>
          <p14:tracePt t="31911" x="5661025" y="1239838"/>
          <p14:tracePt t="31918" x="5597525" y="1276350"/>
          <p14:tracePt t="31926" x="5534025" y="1303338"/>
          <p14:tracePt t="31935" x="5451475" y="1339850"/>
          <p14:tracePt t="31942" x="5368925" y="1385888"/>
          <p14:tracePt t="31952" x="5287963" y="1422400"/>
          <p14:tracePt t="31957" x="5195888" y="1468438"/>
          <p14:tracePt t="31967" x="5132388" y="1485900"/>
          <p14:tracePt t="31973" x="5049838" y="1531938"/>
          <p14:tracePt t="31982" x="4959350" y="1558925"/>
          <p14:tracePt t="31990" x="4895850" y="1595438"/>
          <p14:tracePt t="31997" x="4832350" y="1624013"/>
          <p14:tracePt t="32005" x="4795838" y="1641475"/>
          <p14:tracePt t="32013" x="4759325" y="1660525"/>
          <p14:tracePt t="32021" x="4722813" y="1687513"/>
          <p14:tracePt t="32030" x="4695825" y="1704975"/>
          <p14:tracePt t="32037" x="4686300" y="1714500"/>
          <p14:tracePt t="32045" x="4659313" y="1724025"/>
          <p14:tracePt t="32061" x="4640263" y="1741488"/>
          <p14:tracePt t="32069" x="4630738" y="1751013"/>
          <p14:tracePt t="32077" x="4622800" y="1760538"/>
          <p14:tracePt t="32085" x="4603750" y="1768475"/>
          <p14:tracePt t="32093" x="4586288" y="1778000"/>
          <p14:tracePt t="32101" x="4540250" y="1804988"/>
          <p14:tracePt t="32110" x="4513263" y="1824038"/>
          <p14:tracePt t="32117" x="4440238" y="1860550"/>
          <p14:tracePt t="32125" x="4357688" y="1906588"/>
          <p14:tracePt t="32133" x="4248150" y="1951038"/>
          <p14:tracePt t="32142" x="4148138" y="2024063"/>
          <p14:tracePt t="32152" x="4048125" y="2079625"/>
          <p14:tracePt t="32161" x="3911600" y="2152650"/>
          <p14:tracePt t="32165" x="3792538" y="2225675"/>
          <p14:tracePt t="32173" x="3709988" y="2279650"/>
          <p14:tracePt t="32181" x="3629025" y="2352675"/>
          <p14:tracePt t="32190" x="3563938" y="2389188"/>
          <p14:tracePt t="32198" x="3546475" y="2408238"/>
          <p14:tracePt t="32205" x="3519488" y="2462213"/>
          <p14:tracePt t="32213" x="3490913" y="2498725"/>
          <p14:tracePt t="32221" x="3455988" y="2544763"/>
          <p14:tracePt t="32229" x="3419475" y="2571750"/>
          <p14:tracePt t="32237" x="3409950" y="2617788"/>
          <p14:tracePt t="32245" x="3373438" y="2662238"/>
          <p14:tracePt t="32253" x="3363913" y="2681288"/>
          <p14:tracePt t="32261" x="3354388" y="2717800"/>
          <p14:tracePt t="32269" x="3354388" y="2735263"/>
          <p14:tracePt t="32277" x="3336925" y="2754313"/>
          <p14:tracePt t="32286" x="3327400" y="2763838"/>
          <p14:tracePt t="32301" x="3327400" y="2771775"/>
          <p14:tracePt t="32317" x="3327400" y="2781300"/>
          <p14:tracePt t="32333" x="3317875" y="2790825"/>
          <p14:tracePt t="32383" x="3317875" y="2808288"/>
          <p14:tracePt t="32463" x="3400425" y="2836863"/>
          <p14:tracePt t="32473" x="3527425" y="2844800"/>
          <p14:tracePt t="32479" x="3692525" y="2863850"/>
          <p14:tracePt t="32488" x="3838575" y="2909888"/>
          <p14:tracePt t="32494" x="3984625" y="2917825"/>
          <p14:tracePt t="32503" x="4138613" y="2936875"/>
          <p14:tracePt t="32510" x="4267200" y="2963863"/>
          <p14:tracePt t="32520" x="4357688" y="2982913"/>
          <p14:tracePt t="32525" x="4430713" y="2982913"/>
          <p14:tracePt t="32533" x="4476750" y="2990850"/>
          <p14:tracePt t="32541" x="4494213" y="2990850"/>
          <p14:tracePt t="32549" x="4503738" y="2990850"/>
          <p14:tracePt t="32573" x="4513263" y="2990850"/>
          <p14:tracePt t="32854" x="4503738" y="2990850"/>
          <p14:tracePt t="32866" x="4403725" y="3009900"/>
          <p14:tracePt t="32871" x="4303713" y="3027363"/>
          <p14:tracePt t="32883" x="4230688" y="3027363"/>
          <p14:tracePt t="32886" x="4138613" y="3027363"/>
          <p14:tracePt t="32893" x="4084638" y="3027363"/>
          <p14:tracePt t="32901" x="4029075" y="3027363"/>
          <p14:tracePt t="32910" x="4011613" y="3036888"/>
          <p14:tracePt t="32917" x="3984625" y="3036888"/>
          <p14:tracePt t="33025" x="4011613" y="3036888"/>
          <p14:tracePt t="33029" x="4094163" y="3036888"/>
          <p14:tracePt t="33037" x="4202113" y="3036888"/>
          <p14:tracePt t="33045" x="4321175" y="3027363"/>
          <p14:tracePt t="33053" x="4448175" y="3017838"/>
          <p14:tracePt t="33061" x="4594225" y="3000375"/>
          <p14:tracePt t="33069" x="4740275" y="2954338"/>
          <p14:tracePt t="33077" x="4822825" y="2927350"/>
          <p14:tracePt t="33085" x="4949825" y="2890838"/>
          <p14:tracePt t="33093" x="5086350" y="2854325"/>
          <p14:tracePt t="33101" x="5122863" y="2844800"/>
          <p14:tracePt t="33110" x="5187950" y="2827338"/>
          <p14:tracePt t="33117" x="5205413" y="2817813"/>
          <p14:tracePt t="33125" x="5232400" y="2800350"/>
          <p14:tracePt t="33133" x="5260975" y="2790825"/>
          <p14:tracePt t="33174" x="5268913" y="2790825"/>
          <p14:tracePt t="33197" x="5278438" y="2771775"/>
          <p14:tracePt t="33205" x="5287963" y="2763838"/>
          <p14:tracePt t="33221" x="5297488" y="2754313"/>
          <p14:tracePt t="33397" x="5305425" y="2744788"/>
          <p14:tracePt t="33421" x="5334000" y="2717800"/>
          <p14:tracePt t="33430" x="5351463" y="2698750"/>
          <p14:tracePt t="33438" x="5378450" y="2681288"/>
          <p14:tracePt t="33446" x="5424488" y="2654300"/>
          <p14:tracePt t="33454" x="5441950" y="2635250"/>
          <p14:tracePt t="33462" x="5470525" y="2625725"/>
          <p14:tracePt t="33469" x="5497513" y="2608263"/>
          <p14:tracePt t="33479" x="5514975" y="2598738"/>
          <p14:tracePt t="33488" x="5534025" y="2581275"/>
          <p14:tracePt t="33494" x="5543550" y="2571750"/>
          <p14:tracePt t="33509" x="5561013" y="2562225"/>
          <p14:tracePt t="33517" x="5580063" y="2544763"/>
          <p14:tracePt t="33534" x="5588000" y="2535238"/>
          <p14:tracePt t="33542" x="5597525" y="2525713"/>
          <p14:tracePt t="33551" x="5607050" y="2525713"/>
          <p14:tracePt t="33558" x="5624513" y="2517775"/>
          <p14:tracePt t="33574" x="5634038" y="2508250"/>
          <p14:tracePt t="33586" x="5643563" y="2508250"/>
          <p14:tracePt t="33589" x="5661025" y="2489200"/>
          <p14:tracePt t="33597" x="5661025" y="2481263"/>
          <p14:tracePt t="33606" x="5670550" y="2471738"/>
          <p14:tracePt t="33621" x="5670550" y="2462213"/>
          <p14:tracePt t="33630" x="5697538" y="2444750"/>
          <p14:tracePt t="33653" x="5707063" y="2435225"/>
          <p14:tracePt t="33661" x="5707063" y="2425700"/>
          <p14:tracePt t="33669" x="5716588" y="2425700"/>
          <p14:tracePt t="33685" x="5724525" y="2408238"/>
          <p14:tracePt t="33709" x="5743575" y="2398713"/>
          <p14:tracePt t="33717" x="5743575" y="2389188"/>
          <p14:tracePt t="33726" x="5753100" y="2379663"/>
          <p14:tracePt t="33733" x="5761038" y="2371725"/>
          <p14:tracePt t="33749" x="5761038" y="2362200"/>
          <p14:tracePt t="33767" x="5770563" y="2335213"/>
          <p14:tracePt t="33781" x="5780088" y="2325688"/>
          <p14:tracePt t="33798" x="5789613" y="2325688"/>
          <p14:tracePt t="33815" x="5797550" y="2316163"/>
          <p14:tracePt t="33829" x="5807075" y="2298700"/>
          <p14:tracePt t="33853" x="5816600" y="2289175"/>
          <p14:tracePt t="33862" x="5826125" y="2279650"/>
          <p14:tracePt t="33882" x="5834063" y="2270125"/>
          <p14:tracePt t="33885" x="5834063" y="2262188"/>
          <p14:tracePt t="33893" x="5834063" y="2252663"/>
          <p14:tracePt t="33925" x="5843588" y="2225675"/>
          <p14:tracePt t="33942" x="5880100" y="2197100"/>
          <p14:tracePt t="33950" x="5880100" y="2179638"/>
          <p14:tracePt t="33958" x="5880100" y="2170113"/>
          <p14:tracePt t="33966" x="5889625" y="2152650"/>
          <p14:tracePt t="33975" x="5889625" y="2133600"/>
          <p14:tracePt t="33982" x="5899150" y="2116138"/>
          <p14:tracePt t="33990" x="5907088" y="2106613"/>
          <p14:tracePt t="34014" x="5907088" y="2089150"/>
          <p14:tracePt t="34021" x="5916613" y="2079625"/>
          <p14:tracePt t="34079" x="5916613" y="2070100"/>
          <p14:tracePt t="34414" x="5916613" y="2052638"/>
          <p14:tracePt t="34446" x="5926138" y="2043113"/>
          <p14:tracePt t="34462" x="5926138" y="2033588"/>
          <p14:tracePt t="34470" x="5935663" y="2024063"/>
          <p14:tracePt t="34493" x="5935663" y="2016125"/>
          <p14:tracePt t="34501" x="5935663" y="2006600"/>
          <p14:tracePt t="34517" x="5935663" y="1997075"/>
          <p14:tracePt t="34533" x="5935663" y="1987550"/>
          <p14:tracePt t="34623" x="5935663" y="1970088"/>
          <p14:tracePt t="35015" x="5935663" y="1960563"/>
          <p14:tracePt t="35032" x="5935663" y="1951038"/>
          <p14:tracePt t="35062" x="5943600" y="1943100"/>
          <p14:tracePt t="35086" x="5943600" y="1933575"/>
          <p14:tracePt t="35127" x="5943600" y="1924050"/>
          <p14:tracePt t="35143" x="5943600" y="1914525"/>
          <p14:tracePt t="35167" x="5943600" y="1906588"/>
          <p14:tracePt t="35199" x="5943600" y="1897063"/>
          <p14:tracePt t="35895" x="5935663" y="1906588"/>
          <p14:tracePt t="35903" x="5916613" y="1924050"/>
          <p14:tracePt t="35917" x="5907088" y="1933575"/>
          <p14:tracePt t="35917" x="5889625" y="1951038"/>
          <p14:tracePt t="35925" x="5862638" y="1970088"/>
          <p14:tracePt t="35933" x="5843588" y="1987550"/>
          <p14:tracePt t="35941" x="5780088" y="2024063"/>
          <p14:tracePt t="35949" x="5753100" y="2043113"/>
          <p14:tracePt t="35957" x="5707063" y="2079625"/>
          <p14:tracePt t="35965" x="5688013" y="2097088"/>
          <p14:tracePt t="35973" x="5643563" y="2133600"/>
          <p14:tracePt t="35981" x="5624513" y="2160588"/>
          <p14:tracePt t="35989" x="5616575" y="2170113"/>
          <p14:tracePt t="35998" x="5588000" y="2189163"/>
          <p14:tracePt t="36005" x="5561013" y="2197100"/>
          <p14:tracePt t="36013" x="5543550" y="2216150"/>
          <p14:tracePt t="36021" x="5534025" y="2233613"/>
          <p14:tracePt t="36032" x="5497513" y="2252663"/>
          <p14:tracePt t="36039" x="5478463" y="2279650"/>
          <p14:tracePt t="36050" x="5470525" y="2279650"/>
          <p14:tracePt t="36054" x="5441950" y="2298700"/>
          <p14:tracePt t="36065" x="5424488" y="2316163"/>
          <p14:tracePt t="36071" x="5397500" y="2352675"/>
          <p14:tracePt t="36079" x="5341938" y="2389188"/>
          <p14:tracePt t="36087" x="5287963" y="2416175"/>
          <p14:tracePt t="36097" x="5205413" y="2471738"/>
          <p14:tracePt t="36101" x="5141913" y="2508250"/>
          <p14:tracePt t="36109" x="5078413" y="2525713"/>
          <p14:tracePt t="36117" x="5014913" y="2544763"/>
          <p14:tracePt t="36125" x="4968875" y="2581275"/>
          <p14:tracePt t="36141" x="4959350" y="2581275"/>
          <p14:tracePt t="36149" x="4949825" y="2581275"/>
          <p14:tracePt t="36157" x="4941888" y="2581275"/>
          <p14:tracePt t="36399" x="4932363" y="2589213"/>
          <p14:tracePt t="36439" x="4922838" y="2589213"/>
          <p14:tracePt t="36449" x="4922838" y="2598738"/>
          <p14:tracePt t="36463" x="4913313" y="2617788"/>
          <p14:tracePt t="36471" x="4905375" y="2625725"/>
          <p14:tracePt t="36486" x="4886325" y="2635250"/>
          <p14:tracePt t="36650" x="4876800" y="2635250"/>
          <p14:tracePt t="36655" x="4876800" y="2644775"/>
          <p14:tracePt t="36668" x="4859338" y="2662238"/>
          <p14:tracePt t="36670" x="4840288" y="2671763"/>
          <p14:tracePt t="36680" x="4832350" y="2681288"/>
          <p14:tracePt t="36686" x="4813300" y="2690813"/>
          <p14:tracePt t="36702" x="4795838" y="2708275"/>
          <p14:tracePt t="36713" x="4786313" y="2708275"/>
          <p14:tracePt t="36725" x="4767263" y="2717800"/>
          <p14:tracePt t="36733" x="4749800" y="2735263"/>
          <p14:tracePt t="36757" x="4740275" y="2744788"/>
          <p14:tracePt t="36765" x="4722813" y="2744788"/>
          <p14:tracePt t="36773" x="4713288" y="2754313"/>
          <p14:tracePt t="36783" x="4695825" y="2763838"/>
          <p14:tracePt t="36790" x="4667250" y="2781300"/>
          <p14:tracePt t="36798" x="4649788" y="2790825"/>
          <p14:tracePt t="36806" x="4622800" y="2800350"/>
          <p14:tracePt t="36815" x="4603750" y="2808288"/>
          <p14:tracePt t="36822" x="4567238" y="2844800"/>
          <p14:tracePt t="36829" x="4557713" y="2844800"/>
          <p14:tracePt t="36837" x="4530725" y="2863850"/>
          <p14:tracePt t="36854" x="4513263" y="2873375"/>
          <p14:tracePt t="36865" x="4503738" y="2881313"/>
          <p14:tracePt t="36882" x="4484688" y="2890838"/>
          <p14:tracePt t="36901" x="4476750" y="2890838"/>
          <p14:tracePt t="36934" x="4467225" y="2909888"/>
          <p14:tracePt t="36982" x="4457700" y="2917825"/>
          <p14:tracePt t="39736" x="4457700" y="2927350"/>
          <p14:tracePt t="39741" x="4430713" y="2954338"/>
          <p14:tracePt t="39749" x="4394200" y="2982913"/>
          <p14:tracePt t="39757" x="4367213" y="3017838"/>
          <p14:tracePt t="39765" x="4330700" y="3036888"/>
          <p14:tracePt t="39773" x="4284663" y="3082925"/>
          <p14:tracePt t="39781" x="4257675" y="3109913"/>
          <p14:tracePt t="39789" x="4211638" y="3136900"/>
          <p14:tracePt t="39798" x="4165600" y="3163888"/>
          <p14:tracePt t="39805" x="4138613" y="3182938"/>
          <p14:tracePt t="39814" x="4121150" y="3192463"/>
          <p14:tracePt t="39821" x="4111625" y="3200400"/>
          <p14:tracePt t="39829" x="4094163" y="3200400"/>
          <p14:tracePt t="39845" x="4084638" y="3209925"/>
          <p14:tracePt t="39983" x="4084638" y="3200400"/>
          <p14:tracePt t="39991" x="4075113" y="3173413"/>
          <p14:tracePt t="39998" x="4065588" y="3127375"/>
          <p14:tracePt t="40008" x="4057650" y="3100388"/>
          <p14:tracePt t="40013" x="4029075" y="3054350"/>
          <p14:tracePt t="40021" x="4021138" y="3036888"/>
          <p14:tracePt t="40029" x="4011613" y="3009900"/>
          <p14:tracePt t="40037" x="4011613" y="3000375"/>
          <p14:tracePt t="40046" x="4011613" y="2982913"/>
          <p14:tracePt t="40053" x="4002088" y="2963863"/>
          <p14:tracePt t="40061" x="4002088" y="2946400"/>
          <p14:tracePt t="40070" x="4002088" y="2936875"/>
          <p14:tracePt t="40078" x="4002088" y="2909888"/>
          <p14:tracePt t="40088" x="4002088" y="2881313"/>
          <p14:tracePt t="40094" x="4002088" y="2854325"/>
          <p14:tracePt t="40102" x="4002088" y="2836863"/>
          <p14:tracePt t="40110" x="4002088" y="2790825"/>
          <p14:tracePt t="40122" x="4002088" y="2763838"/>
          <p14:tracePt t="40125" x="4002088" y="2744788"/>
          <p14:tracePt t="40133" x="4002088" y="2708275"/>
          <p14:tracePt t="40141" x="4029075" y="2662238"/>
          <p14:tracePt t="40149" x="4038600" y="2654300"/>
          <p14:tracePt t="40157" x="4048125" y="2617788"/>
          <p14:tracePt t="40165" x="4075113" y="2581275"/>
          <p14:tracePt t="40173" x="4084638" y="2571750"/>
          <p14:tracePt t="40181" x="4111625" y="2544763"/>
          <p14:tracePt t="40189" x="4138613" y="2535238"/>
          <p14:tracePt t="40198" x="4175125" y="2525713"/>
          <p14:tracePt t="40205" x="4230688" y="2508250"/>
          <p14:tracePt t="40213" x="4321175" y="2481263"/>
          <p14:tracePt t="40221" x="4367213" y="2471738"/>
          <p14:tracePt t="40229" x="4440238" y="2471738"/>
          <p14:tracePt t="40237" x="4567238" y="2471738"/>
          <p14:tracePt t="40246" x="4695825" y="2471738"/>
          <p14:tracePt t="40253" x="4822825" y="2471738"/>
          <p14:tracePt t="40261" x="4913313" y="2471738"/>
          <p14:tracePt t="40270" x="4968875" y="2471738"/>
          <p14:tracePt t="40278" x="5014913" y="2471738"/>
          <p14:tracePt t="40288" x="5032375" y="2471738"/>
          <p14:tracePt t="40293" x="5059363" y="2471738"/>
          <p14:tracePt t="40318" x="5068888" y="2471738"/>
          <p14:tracePt t="40333" x="5068888" y="2481263"/>
          <p14:tracePt t="40341" x="5086350" y="2498725"/>
          <p14:tracePt t="40349" x="5105400" y="2554288"/>
          <p14:tracePt t="40365" x="5105400" y="2589213"/>
          <p14:tracePt t="40373" x="5105400" y="2598738"/>
          <p14:tracePt t="40381" x="5105400" y="2635250"/>
          <p14:tracePt t="40389" x="5105400" y="2654300"/>
          <p14:tracePt t="40397" x="5105400" y="2671763"/>
          <p14:tracePt t="40405" x="5105400" y="2681288"/>
          <p14:tracePt t="40413" x="5105400" y="2717800"/>
          <p14:tracePt t="40421" x="5105400" y="2735263"/>
          <p14:tracePt t="40437" x="5105400" y="2754313"/>
          <p14:tracePt t="40448" x="5105400" y="2771775"/>
          <p14:tracePt t="40453" x="5105400" y="2781300"/>
          <p14:tracePt t="40461" x="5105400" y="2800350"/>
          <p14:tracePt t="40469" x="5068888" y="2827338"/>
          <p14:tracePt t="40477" x="5049838" y="2836863"/>
          <p14:tracePt t="40486" x="4978400" y="2890838"/>
          <p14:tracePt t="40494" x="4959350" y="2890838"/>
          <p14:tracePt t="40502" x="4886325" y="2909888"/>
          <p14:tracePt t="40510" x="4859338" y="2936875"/>
          <p14:tracePt t="40523" x="4767263" y="2954338"/>
          <p14:tracePt t="40524" x="4740275" y="2954338"/>
          <p14:tracePt t="40533" x="4640263" y="2982913"/>
          <p14:tracePt t="40541" x="4530725" y="3000375"/>
          <p14:tracePt t="40549" x="4430713" y="3009900"/>
          <p14:tracePt t="40557" x="4303713" y="3009900"/>
          <p14:tracePt t="40565" x="4194175" y="3009900"/>
          <p14:tracePt t="40573" x="4121150" y="3009900"/>
          <p14:tracePt t="40581" x="4048125" y="3009900"/>
          <p14:tracePt t="40589" x="4011613" y="3009900"/>
          <p14:tracePt t="40597" x="4002088" y="3009900"/>
          <p14:tracePt t="40613" x="3992563" y="3009900"/>
          <p14:tracePt t="40645" x="3984625" y="3009900"/>
          <p14:tracePt t="40653" x="3984625" y="2990850"/>
          <p14:tracePt t="40661" x="3984625" y="2963863"/>
          <p14:tracePt t="40669" x="3984625" y="2936875"/>
          <p14:tracePt t="40678" x="3984625" y="2917825"/>
          <p14:tracePt t="40687" x="3984625" y="2890838"/>
          <p14:tracePt t="40693" x="3984625" y="2863850"/>
          <p14:tracePt t="40702" x="3984625" y="2827338"/>
          <p14:tracePt t="40709" x="3984625" y="2817813"/>
          <p14:tracePt t="40717" x="3984625" y="2800350"/>
          <p14:tracePt t="40725" x="4011613" y="2754313"/>
          <p14:tracePt t="40733" x="4011613" y="2744788"/>
          <p14:tracePt t="40741" x="4021138" y="2735263"/>
          <p14:tracePt t="40749" x="4048125" y="2708275"/>
          <p14:tracePt t="40757" x="4057650" y="2698750"/>
          <p14:tracePt t="40765" x="4065588" y="2698750"/>
          <p14:tracePt t="40773" x="4094163" y="2698750"/>
          <p14:tracePt t="40781" x="4111625" y="2690813"/>
          <p14:tracePt t="40789" x="4157663" y="2671763"/>
          <p14:tracePt t="40797" x="4175125" y="2662238"/>
          <p14:tracePt t="40805" x="4202113" y="2662238"/>
          <p14:tracePt t="40814" x="4248150" y="2654300"/>
          <p14:tracePt t="40821" x="4284663" y="2654300"/>
          <p14:tracePt t="40830" x="4340225" y="2635250"/>
          <p14:tracePt t="40837" x="4394200" y="2635250"/>
          <p14:tracePt t="40846" x="4440238" y="2635250"/>
          <p14:tracePt t="40853" x="4484688" y="2617788"/>
          <p14:tracePt t="40862" x="4521200" y="2617788"/>
          <p14:tracePt t="40869" x="4576763" y="2617788"/>
          <p14:tracePt t="40877" x="4603750" y="2617788"/>
          <p14:tracePt t="40885" x="4622800" y="2617788"/>
          <p14:tracePt t="40896" x="4667250" y="2617788"/>
          <p14:tracePt t="40902" x="4676775" y="2617788"/>
          <p14:tracePt t="40917" x="4703763" y="2608263"/>
          <p14:tracePt t="41014" x="4713288" y="2598738"/>
          <p14:tracePt t="41023" x="4749800" y="2581275"/>
          <p14:tracePt t="41030" x="4776788" y="2562225"/>
          <p14:tracePt t="41038" x="4840288" y="2535238"/>
          <p14:tracePt t="41048" x="4895850" y="2498725"/>
          <p14:tracePt t="41057" x="4959350" y="2462213"/>
          <p14:tracePt t="41064" x="5005388" y="2425700"/>
          <p14:tracePt t="41070" x="5049838" y="2379663"/>
          <p14:tracePt t="41080" x="5105400" y="2325688"/>
          <p14:tracePt t="41088" x="5132388" y="2298700"/>
          <p14:tracePt t="41093" x="5195888" y="2243138"/>
          <p14:tracePt t="41101" x="5224463" y="2197100"/>
          <p14:tracePt t="41109" x="5241925" y="2179638"/>
          <p14:tracePt t="41119" x="5260975" y="2160588"/>
          <p14:tracePt t="41125" x="5278438" y="2143125"/>
          <p14:tracePt t="41134" x="5287963" y="2133600"/>
          <p14:tracePt t="41141" x="5297488" y="2125663"/>
          <p14:tracePt t="41149" x="5305425" y="2116138"/>
          <p14:tracePt t="41157" x="5314950" y="2106613"/>
          <p14:tracePt t="41165" x="5324475" y="2106613"/>
          <p14:tracePt t="41181" x="5324475" y="2097088"/>
          <p14:tracePt t="41198" x="5334000" y="2089150"/>
          <p14:tracePt t="41213" x="5341938" y="2079625"/>
          <p14:tracePt t="41241" x="5360988" y="2060575"/>
          <p14:tracePt t="41269" x="5368925" y="2052638"/>
          <p14:tracePt t="41287" x="5378450" y="2043113"/>
          <p14:tracePt t="41310" x="5387975" y="2033588"/>
          <p14:tracePt t="41318" x="5397500" y="2024063"/>
          <p14:tracePt t="41334" x="5414963" y="1997075"/>
          <p14:tracePt t="41350" x="5441950" y="1979613"/>
          <p14:tracePt t="41358" x="5451475" y="1979613"/>
          <p14:tracePt t="41366" x="5478463" y="1951038"/>
          <p14:tracePt t="41374" x="5487988" y="1933575"/>
          <p14:tracePt t="41384" x="5514975" y="1914525"/>
          <p14:tracePt t="41390" x="5514975" y="1897063"/>
          <p14:tracePt t="41397" x="5543550" y="1870075"/>
          <p14:tracePt t="41405" x="5570538" y="1833563"/>
          <p14:tracePt t="41415" x="5597525" y="1804988"/>
          <p14:tracePt t="41422" x="5616575" y="1778000"/>
          <p14:tracePt t="41431" x="5661025" y="1741488"/>
          <p14:tracePt t="41437" x="5716588" y="1704975"/>
          <p14:tracePt t="41445" x="5743575" y="1677988"/>
          <p14:tracePt t="41453" x="5789613" y="1624013"/>
          <p14:tracePt t="41461" x="5843588" y="1587500"/>
          <p14:tracePt t="41469" x="5862638" y="1541463"/>
          <p14:tracePt t="41477" x="5926138" y="1485900"/>
          <p14:tracePt t="41485" x="5989638" y="1449388"/>
          <p14:tracePt t="41494" x="6026150" y="1422400"/>
          <p14:tracePt t="41502" x="6072188" y="1385888"/>
          <p14:tracePt t="41510" x="6099175" y="1368425"/>
          <p14:tracePt t="41522" x="6162675" y="1349375"/>
          <p14:tracePt t="41524" x="6189663" y="1331913"/>
          <p14:tracePt t="41534" x="6208713" y="1312863"/>
          <p14:tracePt t="41542" x="6226175" y="1295400"/>
          <p14:tracePt t="41550" x="6235700" y="1276350"/>
          <p14:tracePt t="41558" x="6245225" y="1268413"/>
          <p14:tracePt t="41574" x="6254750" y="1239838"/>
          <p14:tracePt t="41584" x="6262688" y="1231900"/>
          <p14:tracePt t="41590" x="6272213" y="1222375"/>
          <p14:tracePt t="41598" x="6281738" y="1222375"/>
          <p14:tracePt t="41606" x="6299200" y="1203325"/>
          <p14:tracePt t="41614" x="6318250" y="1176338"/>
          <p14:tracePt t="41634" x="6335713" y="1158875"/>
          <p14:tracePt t="41638" x="6345238" y="1139825"/>
          <p14:tracePt t="41648" x="6381750" y="1103313"/>
          <p14:tracePt t="41654" x="6408738" y="1039813"/>
          <p14:tracePt t="41664" x="6435725" y="1012825"/>
          <p14:tracePt t="41671" x="6464300" y="966788"/>
          <p14:tracePt t="41681" x="6481763" y="939800"/>
          <p14:tracePt t="41686" x="6500813" y="893763"/>
          <p14:tracePt t="41694" x="6537325" y="847725"/>
          <p14:tracePt t="41701" x="6545263" y="811213"/>
          <p14:tracePt t="41709" x="6554788" y="784225"/>
          <p14:tracePt t="41717" x="6591300" y="757238"/>
          <p14:tracePt t="41725" x="6591300" y="738188"/>
          <p14:tracePt t="41733" x="6600825" y="730250"/>
          <p14:tracePt t="41741" x="6610350" y="701675"/>
          <p14:tracePt t="41749" x="6610350" y="693738"/>
          <p14:tracePt t="41757" x="6618288" y="674688"/>
          <p14:tracePt t="41765" x="6618288" y="665163"/>
          <p14:tracePt t="41781" x="6627813" y="647700"/>
          <p14:tracePt t="41797" x="6627813" y="638175"/>
          <p14:tracePt t="47829" x="6618288" y="638175"/>
          <p14:tracePt t="47837" x="6610350" y="647700"/>
          <p14:tracePt t="47845" x="6591300" y="657225"/>
          <p14:tracePt t="47853" x="6545263" y="674688"/>
          <p14:tracePt t="47863" x="6518275" y="693738"/>
          <p14:tracePt t="47870" x="6472238" y="720725"/>
          <p14:tracePt t="47881" x="6427788" y="757238"/>
          <p14:tracePt t="47898" x="6354763" y="811213"/>
          <p14:tracePt t="47903" x="6318250" y="830263"/>
          <p14:tracePt t="47910" x="6291263" y="857250"/>
          <p14:tracePt t="47918" x="6245225" y="884238"/>
          <p14:tracePt t="47926" x="6189663" y="930275"/>
          <p14:tracePt t="47934" x="6162675" y="939800"/>
          <p14:tracePt t="47942" x="6135688" y="976313"/>
          <p14:tracePt t="47950" x="6099175" y="984250"/>
          <p14:tracePt t="47957" x="6072188" y="1012825"/>
          <p14:tracePt t="47969" x="6053138" y="1030288"/>
          <p14:tracePt t="47975" x="6016625" y="1057275"/>
          <p14:tracePt t="47983" x="5989638" y="1076325"/>
          <p14:tracePt t="47990" x="5989638" y="1103313"/>
          <p14:tracePt t="47999" x="5972175" y="1122363"/>
          <p14:tracePt t="48006" x="5953125" y="1122363"/>
          <p14:tracePt t="48030" x="5943600" y="1130300"/>
          <p14:tracePt t="48085" x="5935663" y="1139825"/>
          <p14:tracePt t="48141" x="5926138" y="1139825"/>
          <p14:tracePt t="48175" x="5916613" y="1139825"/>
          <p14:tracePt t="48183" x="5907088" y="1149350"/>
          <p14:tracePt t="48189" x="5889625" y="1166813"/>
          <p14:tracePt t="48205" x="5880100" y="1176338"/>
          <p14:tracePt t="48221" x="5870575" y="1185863"/>
          <p14:tracePt t="48229" x="5862638" y="1185863"/>
          <p14:tracePt t="48237" x="5862638" y="1195388"/>
          <p14:tracePt t="48246" x="5853113" y="1203325"/>
          <p14:tracePt t="48262" x="5843588" y="1203325"/>
          <p14:tracePt t="48269" x="5834063" y="1212850"/>
          <p14:tracePt t="48285" x="5816600" y="1212850"/>
          <p14:tracePt t="48295" x="5797550" y="1231900"/>
          <p14:tracePt t="48309" x="5789613" y="1239838"/>
          <p14:tracePt t="48317" x="5780088" y="1249363"/>
          <p14:tracePt t="48325" x="5761038" y="1268413"/>
          <p14:tracePt t="48333" x="5761038" y="1276350"/>
          <p14:tracePt t="48349" x="5743575" y="1285875"/>
          <p14:tracePt t="48365" x="5724525" y="1295400"/>
          <p14:tracePt t="48373" x="5716588" y="1303338"/>
          <p14:tracePt t="48381" x="5707063" y="1312863"/>
          <p14:tracePt t="48397" x="5697538" y="1322388"/>
          <p14:tracePt t="48405" x="5680075" y="1339850"/>
          <p14:tracePt t="48413" x="5670550" y="1349375"/>
          <p14:tracePt t="48421" x="5661025" y="1358900"/>
          <p14:tracePt t="48430" x="5661025" y="1368425"/>
          <p14:tracePt t="48445" x="5653088" y="1376363"/>
          <p14:tracePt t="48453" x="5643563" y="1385888"/>
          <p14:tracePt t="48464" x="5634038" y="1404938"/>
          <p14:tracePt t="48470" x="5624513" y="1422400"/>
          <p14:tracePt t="48480" x="5616575" y="1431925"/>
          <p14:tracePt t="48486" x="5616575" y="1441450"/>
          <p14:tracePt t="48494" x="5616575" y="1468438"/>
          <p14:tracePt t="48504" x="5607050" y="1495425"/>
          <p14:tracePt t="48510" x="5597525" y="1504950"/>
          <p14:tracePt t="48519" x="5588000" y="1514475"/>
          <p14:tracePt t="48526" x="5588000" y="1522413"/>
          <p14:tracePt t="48534" x="5580063" y="1531938"/>
          <p14:tracePt t="48542" x="5580063" y="1541463"/>
          <p14:tracePt t="48622" x="5570538" y="1558925"/>
          <p14:tracePt t="48727" x="5607050" y="1558925"/>
          <p14:tracePt t="48735" x="5707063" y="1531938"/>
          <p14:tracePt t="48743" x="5797550" y="1514475"/>
          <p14:tracePt t="48751" x="5862638" y="1495425"/>
          <p14:tracePt t="48759" x="5916613" y="1468438"/>
          <p14:tracePt t="48767" x="5980113" y="1458913"/>
          <p14:tracePt t="48774" x="5999163" y="1449388"/>
          <p14:tracePt t="48783" x="6016625" y="1449388"/>
          <p14:tracePt t="48789" x="6026150" y="1441450"/>
          <p14:tracePt t="49013" x="5999163" y="1441450"/>
          <p14:tracePt t="49030" x="5972175" y="1441450"/>
          <p14:tracePt t="49038" x="5935663" y="1468438"/>
          <p14:tracePt t="49046" x="5926138" y="1477963"/>
          <p14:tracePt t="49054" x="5899150" y="1504950"/>
          <p14:tracePt t="49064" x="5880100" y="1514475"/>
          <p14:tracePt t="49070" x="5862638" y="1531938"/>
          <p14:tracePt t="49086" x="5834063" y="1558925"/>
          <p14:tracePt t="49092" x="5816600" y="1577975"/>
          <p14:tracePt t="49101" x="5807075" y="1587500"/>
          <p14:tracePt t="49109" x="5789613" y="1595438"/>
          <p14:tracePt t="49117" x="5780088" y="1604963"/>
          <p14:tracePt t="49130" x="5780088" y="1614488"/>
          <p14:tracePt t="49134" x="5770563" y="1631950"/>
          <p14:tracePt t="49147" x="5753100" y="1651000"/>
          <p14:tracePt t="49150" x="5753100" y="1668463"/>
          <p14:tracePt t="49162" x="5743575" y="1687513"/>
          <p14:tracePt t="49174" x="5734050" y="1697038"/>
          <p14:tracePt t="49184" x="5724525" y="1704975"/>
          <p14:tracePt t="49271" x="5707063" y="1731963"/>
          <p14:tracePt t="49303" x="5697538" y="1751013"/>
          <p14:tracePt t="49335" x="5697538" y="1768475"/>
          <p14:tracePt t="49343" x="5688013" y="1778000"/>
          <p14:tracePt t="49375" x="5688013" y="1797050"/>
          <p14:tracePt t="49429" x="5670550" y="1824038"/>
          <p14:tracePt t="49461" x="5670550" y="1833563"/>
          <p14:tracePt t="49509" x="5661025" y="1841500"/>
          <p14:tracePt t="49542" x="5653088" y="1841500"/>
          <p14:tracePt t="49549" x="5643563" y="1860550"/>
          <p14:tracePt t="49581" x="5634038" y="1878013"/>
          <p14:tracePt t="49589" x="5624513" y="1887538"/>
          <p14:tracePt t="49597" x="5616575" y="1897063"/>
          <p14:tracePt t="49605" x="5616575" y="1906588"/>
          <p14:tracePt t="49613" x="5607050" y="1914525"/>
          <p14:tracePt t="49630" x="5597525" y="1933575"/>
          <p14:tracePt t="49637" x="5580063" y="1960563"/>
          <p14:tracePt t="49653" x="5580063" y="1970088"/>
          <p14:tracePt t="49670" x="5580063" y="1987550"/>
          <p14:tracePt t="49680" x="5570538" y="1997075"/>
          <p14:tracePt t="49714" x="5561013" y="2006600"/>
          <p14:tracePt t="49919" x="5561013" y="2024063"/>
          <p14:tracePt t="49927" x="5561013" y="2033588"/>
          <p14:tracePt t="49944" x="5561013" y="2043113"/>
          <p14:tracePt t="49961" x="5561013" y="2052638"/>
          <p14:tracePt t="49997" x="5570538" y="2070100"/>
          <p14:tracePt t="50074" x="5580063" y="2070100"/>
          <p14:tracePt t="50118" x="5588000" y="2079625"/>
          <p14:tracePt t="50130" x="5597525" y="2089150"/>
          <p14:tracePt t="50144" x="5607050" y="2089150"/>
          <p14:tracePt t="50150" x="5616575" y="2089150"/>
          <p14:tracePt t="50161" x="5634038" y="2097088"/>
          <p14:tracePt t="50165" x="5653088" y="2116138"/>
          <p14:tracePt t="50174" x="5670550" y="2125663"/>
          <p14:tracePt t="50182" x="5680075" y="2125663"/>
          <p14:tracePt t="50190" x="5688013" y="2133600"/>
          <p14:tracePt t="50199" x="5697538" y="2133600"/>
          <p14:tracePt t="50206" x="5707063" y="2143125"/>
          <p14:tracePt t="50405" x="5716588" y="2143125"/>
          <p14:tracePt t="50413" x="5724525" y="2143125"/>
          <p14:tracePt t="50421" x="5724525" y="2133600"/>
          <p14:tracePt t="50437" x="5743575" y="2116138"/>
          <p14:tracePt t="50454" x="5753100" y="2106613"/>
          <p14:tracePt t="50461" x="5753100" y="2089150"/>
          <p14:tracePt t="50469" x="5753100" y="2079625"/>
          <p14:tracePt t="50478" x="5761038" y="2060575"/>
          <p14:tracePt t="50485" x="5761038" y="2052638"/>
          <p14:tracePt t="50493" x="5780088" y="2033588"/>
          <p14:tracePt t="50501" x="5789613" y="2024063"/>
          <p14:tracePt t="50509" x="5797550" y="1997075"/>
          <p14:tracePt t="50517" x="5797550" y="1987550"/>
          <p14:tracePt t="50534" x="5807075" y="1979613"/>
          <p14:tracePt t="50550" x="5807075" y="1970088"/>
          <p14:tracePt t="50759" x="5816600" y="1943100"/>
          <p14:tracePt t="50766" x="5853113" y="1906588"/>
          <p14:tracePt t="50774" x="5899150" y="1860550"/>
          <p14:tracePt t="50785" x="5926138" y="1797050"/>
          <p14:tracePt t="50789" x="5972175" y="1751013"/>
          <p14:tracePt t="50797" x="6026150" y="1668463"/>
          <p14:tracePt t="50805" x="6062663" y="1614488"/>
          <p14:tracePt t="50813" x="6099175" y="1568450"/>
          <p14:tracePt t="50821" x="6145213" y="1531938"/>
          <p14:tracePt t="50829" x="6199188" y="1485900"/>
          <p14:tracePt t="50837" x="6218238" y="1458913"/>
          <p14:tracePt t="50845" x="6254750" y="1412875"/>
          <p14:tracePt t="50853" x="6272213" y="1395413"/>
          <p14:tracePt t="50862" x="6299200" y="1349375"/>
          <p14:tracePt t="50870" x="6326188" y="1303338"/>
          <p14:tracePt t="50879" x="6362700" y="1239838"/>
          <p14:tracePt t="50896" x="6427788" y="1158875"/>
          <p14:tracePt t="50901" x="6481763" y="1112838"/>
          <p14:tracePt t="50909" x="6508750" y="1076325"/>
          <p14:tracePt t="50917" x="6564313" y="1012825"/>
          <p14:tracePt t="50927" x="6600825" y="976313"/>
          <p14:tracePt t="50933" x="6627813" y="930275"/>
          <p14:tracePt t="50943" x="6645275" y="903288"/>
          <p14:tracePt t="50949" x="6664325" y="884238"/>
          <p14:tracePt t="50959" x="6710363" y="839788"/>
          <p14:tracePt t="50965" x="6718300" y="830263"/>
          <p14:tracePt t="50973" x="6727825" y="811213"/>
          <p14:tracePt t="50982" x="6737350" y="793750"/>
          <p14:tracePt t="50989" x="6746875" y="774700"/>
          <p14:tracePt t="50997" x="6746875" y="766763"/>
          <p14:tracePt t="51005" x="6754813" y="757238"/>
          <p14:tracePt t="51037" x="6764338" y="738188"/>
          <p14:tracePt t="51054" x="6773863" y="730250"/>
          <p14:tracePt t="51071" x="6783388" y="711200"/>
          <p14:tracePt t="51087" x="6800850" y="693738"/>
          <p14:tracePt t="51102" x="6819900" y="665163"/>
          <p14:tracePt t="51113" x="6856413" y="638175"/>
          <p14:tracePt t="51119" x="6856413" y="628650"/>
          <p14:tracePt t="53533" x="6827838" y="674688"/>
          <p14:tracePt t="53541" x="6773863" y="738188"/>
          <p14:tracePt t="53549" x="6700838" y="820738"/>
          <p14:tracePt t="53557" x="6681788" y="884238"/>
          <p14:tracePt t="53565" x="6627813" y="947738"/>
          <p14:tracePt t="53573" x="6591300" y="1012825"/>
          <p14:tracePt t="53581" x="6581775" y="1049338"/>
          <p14:tracePt t="53590" x="6554788" y="1076325"/>
          <p14:tracePt t="53603" x="6537325" y="1122363"/>
          <p14:tracePt t="53606" x="6527800" y="1130300"/>
          <p14:tracePt t="53617" x="6518275" y="1149350"/>
          <p14:tracePt t="53622" x="6508750" y="1166813"/>
          <p14:tracePt t="53630" x="6491288" y="1203325"/>
          <p14:tracePt t="53638" x="6481763" y="1212850"/>
          <p14:tracePt t="53647" x="6472238" y="1239838"/>
          <p14:tracePt t="53653" x="6435725" y="1276350"/>
          <p14:tracePt t="53664" x="6418263" y="1303338"/>
          <p14:tracePt t="53670" x="6362700" y="1368425"/>
          <p14:tracePt t="53681" x="6308725" y="1431925"/>
          <p14:tracePt t="53687" x="6218238" y="1514475"/>
          <p14:tracePt t="53696" x="6153150" y="1587500"/>
          <p14:tracePt t="53704" x="6089650" y="1651000"/>
          <p14:tracePt t="53709" x="6053138" y="1714500"/>
          <p14:tracePt t="53717" x="5980113" y="1778000"/>
          <p14:tracePt t="53725" x="5916613" y="1851025"/>
          <p14:tracePt t="53733" x="5880100" y="1897063"/>
          <p14:tracePt t="53741" x="5834063" y="1979613"/>
          <p14:tracePt t="53749" x="5807075" y="2024063"/>
          <p14:tracePt t="53758" x="5770563" y="2070100"/>
          <p14:tracePt t="53766" x="5716588" y="2133600"/>
          <p14:tracePt t="53774" x="5680075" y="2170113"/>
          <p14:tracePt t="53782" x="5653088" y="2197100"/>
          <p14:tracePt t="53790" x="5616575" y="2233613"/>
          <p14:tracePt t="53802" x="5588000" y="2279650"/>
          <p14:tracePt t="53806" x="5551488" y="2325688"/>
          <p14:tracePt t="53818" x="5514975" y="2379663"/>
          <p14:tracePt t="53820" x="5478463" y="2408238"/>
          <p14:tracePt t="53829" x="5461000" y="2435225"/>
          <p14:tracePt t="53837" x="5434013" y="2471738"/>
          <p14:tracePt t="53846" x="5434013" y="2481263"/>
          <p14:tracePt t="53853" x="5405438" y="2508250"/>
          <p14:tracePt t="53861" x="5378450" y="2535238"/>
          <p14:tracePt t="53869" x="5351463" y="2581275"/>
          <p14:tracePt t="53877" x="5314950" y="2625725"/>
          <p14:tracePt t="53896" x="5268913" y="2690813"/>
          <p14:tracePt t="53904" x="5260975" y="2717800"/>
          <p14:tracePt t="53910" x="5232400" y="2744788"/>
          <p14:tracePt t="53918" x="5205413" y="2771775"/>
          <p14:tracePt t="53926" x="5187950" y="2800350"/>
          <p14:tracePt t="53934" x="5178425" y="2817813"/>
          <p14:tracePt t="53942" x="5159375" y="2854325"/>
          <p14:tracePt t="53950" x="5132388" y="2909888"/>
          <p14:tracePt t="53958" x="5114925" y="2936875"/>
          <p14:tracePt t="53965" x="5095875" y="3000375"/>
          <p14:tracePt t="53973" x="5059363" y="3027363"/>
          <p14:tracePt t="53981" x="5049838" y="3054350"/>
          <p14:tracePt t="53990" x="5014913" y="3100388"/>
          <p14:tracePt t="54002" x="5005388" y="3109913"/>
          <p14:tracePt t="54006" x="4978400" y="3155950"/>
          <p14:tracePt t="54016" x="4959350" y="3182938"/>
          <p14:tracePt t="54022" x="4949825" y="3200400"/>
          <p14:tracePt t="54029" x="4922838" y="3228975"/>
          <p14:tracePt t="54037" x="4905375" y="3265488"/>
          <p14:tracePt t="54046" x="4876800" y="3273425"/>
          <p14:tracePt t="54053" x="4868863" y="3282950"/>
          <p14:tracePt t="54063" x="4859338" y="3292475"/>
          <p14:tracePt t="54070" x="4849813" y="3302000"/>
          <p14:tracePt t="54080" x="4832350" y="3328988"/>
          <p14:tracePt t="54090" x="4822825" y="3328988"/>
          <p14:tracePt t="54093" x="4822825" y="3346450"/>
          <p14:tracePt t="54101" x="4795838" y="3365500"/>
          <p14:tracePt t="54109" x="4776788" y="3392488"/>
          <p14:tracePt t="54117" x="4759325" y="3429000"/>
          <p14:tracePt t="54125" x="4722813" y="3465513"/>
          <p14:tracePt t="54133" x="4713288" y="3492500"/>
          <p14:tracePt t="54141" x="4667250" y="3529013"/>
          <p14:tracePt t="54149" x="4649788" y="3556000"/>
          <p14:tracePt t="54157" x="4622800" y="3592513"/>
          <p14:tracePt t="54165" x="4603750" y="3611563"/>
          <p14:tracePt t="54173" x="4576763" y="3638550"/>
          <p14:tracePt t="54181" x="4557713" y="3657600"/>
          <p14:tracePt t="54189" x="4549775" y="3675063"/>
          <p14:tracePt t="54197" x="4530725" y="3684588"/>
          <p14:tracePt t="54213" x="4521200" y="3702050"/>
          <p14:tracePt t="54245" x="4513263" y="3711575"/>
          <p14:tracePt t="54271" x="4503738" y="3730625"/>
          <p14:tracePt t="54280" x="4484688" y="3748088"/>
          <p14:tracePt t="54289" x="4476750" y="3767138"/>
          <p14:tracePt t="54295" x="4467225" y="3784600"/>
          <p14:tracePt t="54303" x="4457700" y="3830638"/>
          <p14:tracePt t="54311" x="4421188" y="3857625"/>
          <p14:tracePt t="54322" x="4413250" y="3875088"/>
          <p14:tracePt t="54325" x="4394200" y="3903663"/>
          <p14:tracePt t="54333" x="4384675" y="3903663"/>
          <p14:tracePt t="54341" x="4384675" y="3921125"/>
          <p14:tracePt t="54349" x="4384675" y="3930650"/>
          <p14:tracePt t="54359" x="4384675" y="3948113"/>
          <p14:tracePt t="54367" x="4367213" y="3976688"/>
          <p14:tracePt t="54382" x="4367213" y="3994150"/>
          <p14:tracePt t="54390" x="4367213" y="4013200"/>
          <p14:tracePt t="54399" x="4367213" y="4040188"/>
          <p14:tracePt t="54405" x="4367213" y="4076700"/>
          <p14:tracePt t="54413" x="4367213" y="4103688"/>
          <p14:tracePt t="54421" x="4367213" y="4122738"/>
          <p14:tracePt t="54429" x="4367213" y="4159250"/>
          <p14:tracePt t="54437" x="4367213" y="4186238"/>
          <p14:tracePt t="54445" x="4367213" y="4222750"/>
          <p14:tracePt t="54453" x="4394200" y="4249738"/>
          <p14:tracePt t="54461" x="4413250" y="4276725"/>
          <p14:tracePt t="54469" x="4413250" y="4286250"/>
          <p14:tracePt t="54478" x="4413250" y="4303713"/>
          <p14:tracePt t="54486" x="4448175" y="4332288"/>
          <p14:tracePt t="54496" x="4457700" y="4359275"/>
          <p14:tracePt t="54510" x="4503738" y="4405313"/>
          <p14:tracePt t="54526" x="4503738" y="4413250"/>
          <p14:tracePt t="54534" x="4513263" y="4422775"/>
          <p14:tracePt t="55092" x="4513263" y="4432300"/>
          <p14:tracePt t="55855" x="4530725" y="4432300"/>
          <p14:tracePt t="55871" x="4540250" y="4422775"/>
          <p14:tracePt t="55882" x="4549775" y="4413250"/>
          <p14:tracePt t="55902" x="4557713" y="4413250"/>
          <p14:tracePt t="56479" x="4530725" y="4422775"/>
          <p14:tracePt t="56486" x="4503738" y="4441825"/>
          <p14:tracePt t="56495" x="4467225" y="4459288"/>
          <p14:tracePt t="56504" x="4430713" y="4478338"/>
          <p14:tracePt t="56510" x="4421188" y="4486275"/>
          <p14:tracePt t="56526" x="4394200" y="4495800"/>
          <p14:tracePt t="56535" x="4376738" y="4514850"/>
          <p14:tracePt t="56541" x="4348163" y="4522788"/>
          <p14:tracePt t="56549" x="4348163" y="4532313"/>
          <p14:tracePt t="56557" x="4340225" y="4541838"/>
          <p14:tracePt t="56565" x="4330700" y="4559300"/>
          <p14:tracePt t="56573" x="4311650" y="4559300"/>
          <p14:tracePt t="56582" x="4294188" y="4568825"/>
          <p14:tracePt t="56589" x="4248150" y="4568825"/>
          <p14:tracePt t="56597" x="4194175" y="4578350"/>
          <p14:tracePt t="56605" x="4102100" y="4595813"/>
          <p14:tracePt t="56613" x="4057650" y="4595813"/>
          <p14:tracePt t="56621" x="3948113" y="4614863"/>
          <p14:tracePt t="56629" x="3802063" y="4614863"/>
          <p14:tracePt t="56637" x="3656013" y="4614863"/>
          <p14:tracePt t="56645" x="3473450" y="4614863"/>
          <p14:tracePt t="56653" x="3327400" y="4614863"/>
          <p14:tracePt t="56661" x="3181350" y="4614863"/>
          <p14:tracePt t="56669" x="3054350" y="4614863"/>
          <p14:tracePt t="56679" x="2908300" y="4614863"/>
          <p14:tracePt t="56685" x="2835275" y="4614863"/>
          <p14:tracePt t="56694" x="2762250" y="4614863"/>
          <p14:tracePt t="56701" x="2716213" y="4614863"/>
          <p14:tracePt t="56709" x="2679700" y="4605338"/>
          <p14:tracePt t="56717" x="2671763" y="4595813"/>
          <p14:tracePt t="56725" x="2662238" y="4595813"/>
          <p14:tracePt t="56733" x="2643188" y="4587875"/>
          <p14:tracePt t="56757" x="2643188" y="4578350"/>
          <p14:tracePt t="56775" x="2643188" y="4568825"/>
          <p14:tracePt t="56782" x="2635250" y="4541838"/>
          <p14:tracePt t="56799" x="2635250" y="4522788"/>
          <p14:tracePt t="56809" x="2625725" y="4495800"/>
          <p14:tracePt t="56813" x="2616200" y="4486275"/>
          <p14:tracePt t="56823" x="2598738" y="4432300"/>
          <p14:tracePt t="56829" x="2589213" y="4413250"/>
          <p14:tracePt t="56838" x="2589213" y="4405313"/>
          <p14:tracePt t="56846" x="2579688" y="4386263"/>
          <p14:tracePt t="56861" x="2570163" y="4359275"/>
          <p14:tracePt t="56878" x="2570163" y="4349750"/>
          <p14:tracePt t="56896" x="2562225" y="4340225"/>
          <p14:tracePt t="57006" x="2552700" y="4332288"/>
          <p14:tracePt t="57013" x="2543175" y="4313238"/>
          <p14:tracePt t="57022" x="2533650" y="4286250"/>
          <p14:tracePt t="57029" x="2498725" y="4222750"/>
          <p14:tracePt t="57038" x="2479675" y="4195763"/>
          <p14:tracePt t="57046" x="2470150" y="4159250"/>
          <p14:tracePt t="57054" x="2433638" y="4086225"/>
          <p14:tracePt t="57063" x="2406650" y="4013200"/>
          <p14:tracePt t="57070" x="2379663" y="3948113"/>
          <p14:tracePt t="57079" x="2343150" y="3884613"/>
          <p14:tracePt t="57086" x="2306638" y="3821113"/>
          <p14:tracePt t="57095" x="2297113" y="3767138"/>
          <p14:tracePt t="57102" x="2251075" y="3702050"/>
          <p14:tracePt t="57112" x="2243138" y="3638550"/>
          <p14:tracePt t="57118" x="2243138" y="3602038"/>
          <p14:tracePt t="57125" x="2243138" y="3584575"/>
          <p14:tracePt t="57134" x="2243138" y="3538538"/>
          <p14:tracePt t="57142" x="2243138" y="3511550"/>
          <p14:tracePt t="57150" x="2243138" y="3492500"/>
          <p14:tracePt t="57158" x="2243138" y="3465513"/>
          <p14:tracePt t="57166" x="2243138" y="3438525"/>
          <p14:tracePt t="57174" x="2243138" y="3402013"/>
          <p14:tracePt t="57182" x="2243138" y="3382963"/>
          <p14:tracePt t="57195" x="2243138" y="3355975"/>
          <p14:tracePt t="57196" x="2260600" y="3338513"/>
          <p14:tracePt t="57205" x="2297113" y="3319463"/>
          <p14:tracePt t="57213" x="2316163" y="3282950"/>
          <p14:tracePt t="57221" x="2352675" y="3236913"/>
          <p14:tracePt t="57229" x="2379663" y="3209925"/>
          <p14:tracePt t="57238" x="2462213" y="3155950"/>
          <p14:tracePt t="57246" x="2525713" y="3100388"/>
          <p14:tracePt t="57253" x="2606675" y="3036888"/>
          <p14:tracePt t="57260" x="2725738" y="2973388"/>
          <p14:tracePt t="57269" x="2825750" y="2946400"/>
          <p14:tracePt t="57277" x="2971800" y="2890838"/>
          <p14:tracePt t="57285" x="3127375" y="2844800"/>
          <p14:tracePt t="57293" x="3273425" y="2800350"/>
          <p14:tracePt t="57301" x="3436938" y="2754313"/>
          <p14:tracePt t="57309" x="3556000" y="2735263"/>
          <p14:tracePt t="57317" x="3702050" y="2727325"/>
          <p14:tracePt t="57327" x="3792538" y="2698750"/>
          <p14:tracePt t="57333" x="3865563" y="2698750"/>
          <p14:tracePt t="57341" x="3956050" y="2698750"/>
          <p14:tracePt t="57349" x="3992563" y="2698750"/>
          <p14:tracePt t="57357" x="4021138" y="2698750"/>
          <p14:tracePt t="57365" x="4029075" y="2698750"/>
          <p14:tracePt t="57373" x="4038600" y="2698750"/>
          <p14:tracePt t="57381" x="4048125" y="2698750"/>
          <p14:tracePt t="57389" x="4065588" y="2698750"/>
          <p14:tracePt t="57397" x="4094163" y="2717800"/>
          <p14:tracePt t="57405" x="4111625" y="2763838"/>
          <p14:tracePt t="57413" x="4129088" y="2800350"/>
          <p14:tracePt t="57422" x="4184650" y="2873375"/>
          <p14:tracePt t="57429" x="4202113" y="2900363"/>
          <p14:tracePt t="57439" x="4238625" y="2963863"/>
          <p14:tracePt t="57445" x="4267200" y="3017838"/>
          <p14:tracePt t="57456" x="4321175" y="3090863"/>
          <p14:tracePt t="57460" x="4376738" y="3173413"/>
          <p14:tracePt t="57469" x="4384675" y="3192463"/>
          <p14:tracePt t="57478" x="4421188" y="3246438"/>
          <p14:tracePt t="57485" x="4440238" y="3292475"/>
          <p14:tracePt t="57494" x="4467225" y="3338513"/>
          <p14:tracePt t="57501" x="4484688" y="3365500"/>
          <p14:tracePt t="57509" x="4494213" y="3411538"/>
          <p14:tracePt t="57517" x="4503738" y="3429000"/>
          <p14:tracePt t="57525" x="4530725" y="3482975"/>
          <p14:tracePt t="57533" x="4530725" y="3502025"/>
          <p14:tracePt t="57541" x="4530725" y="3548063"/>
          <p14:tracePt t="57549" x="4530725" y="3602038"/>
          <p14:tracePt t="57557" x="4530725" y="3638550"/>
          <p14:tracePt t="57565" x="4530725" y="3665538"/>
          <p14:tracePt t="57573" x="4513263" y="3730625"/>
          <p14:tracePt t="57581" x="4503738" y="3757613"/>
          <p14:tracePt t="57589" x="4467225" y="3811588"/>
          <p14:tracePt t="57597" x="4440238" y="3875088"/>
          <p14:tracePt t="57605" x="4413250" y="3921125"/>
          <p14:tracePt t="57613" x="4384675" y="3984625"/>
          <p14:tracePt t="57621" x="4348163" y="4021138"/>
          <p14:tracePt t="57629" x="4330700" y="4067175"/>
          <p14:tracePt t="57637" x="4275138" y="4113213"/>
          <p14:tracePt t="57646" x="4248150" y="4149725"/>
          <p14:tracePt t="57654" x="4211638" y="4195763"/>
          <p14:tracePt t="57661" x="4184650" y="4222750"/>
          <p14:tracePt t="57669" x="4157663" y="4268788"/>
          <p14:tracePt t="57678" x="4129088" y="4303713"/>
          <p14:tracePt t="57685" x="4065588" y="4340225"/>
          <p14:tracePt t="57694" x="4029075" y="4368800"/>
          <p14:tracePt t="57701" x="3984625" y="4422775"/>
          <p14:tracePt t="57709" x="3929063" y="4459288"/>
          <p14:tracePt t="57717" x="3865563" y="4522788"/>
          <p14:tracePt t="57725" x="3802063" y="4559300"/>
          <p14:tracePt t="57733" x="3738563" y="4614863"/>
          <p14:tracePt t="57741" x="3656013" y="4641850"/>
          <p14:tracePt t="57749" x="3582988" y="4668838"/>
          <p14:tracePt t="57758" x="3546475" y="4687888"/>
          <p14:tracePt t="57765" x="3446463" y="4724400"/>
          <p14:tracePt t="57773" x="3400425" y="4732338"/>
          <p14:tracePt t="57781" x="3309938" y="4751388"/>
          <p14:tracePt t="57790" x="3227388" y="4778375"/>
          <p14:tracePt t="57797" x="3117850" y="4787900"/>
          <p14:tracePt t="57806" x="3027363" y="4787900"/>
          <p14:tracePt t="57813" x="2935288" y="4787900"/>
          <p14:tracePt t="57823" x="2862263" y="4787900"/>
          <p14:tracePt t="57829" x="2808288" y="4787900"/>
          <p14:tracePt t="57838" x="2744788" y="4787900"/>
          <p14:tracePt t="57845" x="2725738" y="4778375"/>
          <p14:tracePt t="57854" x="2708275" y="4768850"/>
          <p14:tracePt t="57863" x="2679700" y="4751388"/>
          <p14:tracePt t="57871" x="2643188" y="4714875"/>
          <p14:tracePt t="57879" x="2625725" y="4668838"/>
          <p14:tracePt t="57886" x="2616200" y="4632325"/>
          <p14:tracePt t="57896" x="2570163" y="4568825"/>
          <p14:tracePt t="57902" x="2562225" y="4522788"/>
          <p14:tracePt t="57913" x="2562225" y="4468813"/>
          <p14:tracePt t="57916" x="2552700" y="4386263"/>
          <p14:tracePt t="57924" x="2525713" y="4332288"/>
          <p14:tracePt t="57934" x="2498725" y="4249738"/>
          <p14:tracePt t="57942" x="2462213" y="4186238"/>
          <p14:tracePt t="57950" x="2452688" y="4076700"/>
          <p14:tracePt t="57958" x="2452688" y="4003675"/>
          <p14:tracePt t="57966" x="2452688" y="3903663"/>
          <p14:tracePt t="57974" x="2452688" y="3811588"/>
          <p14:tracePt t="57982" x="2452688" y="3721100"/>
          <p14:tracePt t="57991" x="2452688" y="3611563"/>
          <p14:tracePt t="57997" x="2452688" y="3538538"/>
          <p14:tracePt t="58005" x="2462213" y="3455988"/>
          <p14:tracePt t="58013" x="2479675" y="3365500"/>
          <p14:tracePt t="58021" x="2489200" y="3309938"/>
          <p14:tracePt t="58029" x="2525713" y="3255963"/>
          <p14:tracePt t="58038" x="2533650" y="3200400"/>
          <p14:tracePt t="58045" x="2552700" y="3173413"/>
          <p14:tracePt t="58056" x="2579688" y="3109913"/>
          <p14:tracePt t="58063" x="2616200" y="3082925"/>
          <p14:tracePt t="58073" x="2635250" y="3063875"/>
          <p14:tracePt t="58079" x="2652713" y="3036888"/>
          <p14:tracePt t="58086" x="2689225" y="3009900"/>
          <p14:tracePt t="58097" x="2708275" y="2990850"/>
          <p14:tracePt t="58102" x="2725738" y="2973388"/>
          <p14:tracePt t="58111" x="2752725" y="2936875"/>
          <p14:tracePt t="58118" x="2789238" y="2927350"/>
          <p14:tracePt t="58126" x="2844800" y="2917825"/>
          <p14:tracePt t="58134" x="2889250" y="2890838"/>
          <p14:tracePt t="58142" x="2944813" y="2890838"/>
          <p14:tracePt t="58150" x="3017838" y="2890838"/>
          <p14:tracePt t="58158" x="3127375" y="2890838"/>
          <p14:tracePt t="58166" x="3236913" y="2890838"/>
          <p14:tracePt t="58174" x="3363913" y="2890838"/>
          <p14:tracePt t="58181" x="3509963" y="2890838"/>
          <p14:tracePt t="58190" x="3673475" y="2890838"/>
          <p14:tracePt t="58197" x="3875088" y="2890838"/>
          <p14:tracePt t="58206" x="4038600" y="2890838"/>
          <p14:tracePt t="58213" x="4202113" y="2900363"/>
          <p14:tracePt t="58223" x="4330700" y="2917825"/>
          <p14:tracePt t="58229" x="4421188" y="2946400"/>
          <p14:tracePt t="58240" x="4521200" y="2982913"/>
          <p14:tracePt t="58245" x="4540250" y="2990850"/>
          <p14:tracePt t="58253" x="4576763" y="3017838"/>
          <p14:tracePt t="58270" x="4586288" y="3027363"/>
          <p14:tracePt t="58280" x="4586288" y="3036888"/>
          <p14:tracePt t="58286" x="4586288" y="3073400"/>
          <p14:tracePt t="58296" x="4594225" y="3119438"/>
          <p14:tracePt t="58302" x="4594225" y="3155950"/>
          <p14:tracePt t="58312" x="4622800" y="3209925"/>
          <p14:tracePt t="58318" x="4622800" y="3273425"/>
          <p14:tracePt t="58330" x="4622800" y="3346450"/>
          <p14:tracePt t="58332" x="4630738" y="3402013"/>
          <p14:tracePt t="58341" x="4630738" y="3455988"/>
          <p14:tracePt t="58349" x="4649788" y="3519488"/>
          <p14:tracePt t="58357" x="4649788" y="3575050"/>
          <p14:tracePt t="58365" x="4659313" y="3621088"/>
          <p14:tracePt t="58373" x="4659313" y="3657600"/>
          <p14:tracePt t="58381" x="4659313" y="3694113"/>
          <p14:tracePt t="58389" x="4676775" y="3730625"/>
          <p14:tracePt t="58397" x="4676775" y="3748088"/>
          <p14:tracePt t="58405" x="4676775" y="3767138"/>
          <p14:tracePt t="58413" x="4676775" y="3784600"/>
          <p14:tracePt t="58421" x="4676775" y="3811588"/>
          <p14:tracePt t="58429" x="4676775" y="3840163"/>
          <p14:tracePt t="58437" x="4676775" y="3875088"/>
          <p14:tracePt t="58445" x="4667250" y="3911600"/>
          <p14:tracePt t="58453" x="4659313" y="3948113"/>
          <p14:tracePt t="58461" x="4622800" y="4021138"/>
          <p14:tracePt t="58470" x="4594225" y="4049713"/>
          <p14:tracePt t="58478" x="4567238" y="4086225"/>
          <p14:tracePt t="58485" x="4549775" y="4113213"/>
          <p14:tracePt t="58494" x="4530725" y="4122738"/>
          <p14:tracePt t="58501" x="4503738" y="4140200"/>
          <p14:tracePt t="58509" x="4503738" y="4149725"/>
          <p14:tracePt t="58517" x="4484688" y="4167188"/>
          <p14:tracePt t="58533" x="4476750" y="4176713"/>
          <p14:tracePt t="58557" x="4467225" y="4186238"/>
          <p14:tracePt t="58565" x="4457700" y="4186238"/>
          <p14:tracePt t="58573" x="4440238" y="4203700"/>
          <p14:tracePt t="58581" x="4421188" y="4203700"/>
          <p14:tracePt t="58589" x="4376738" y="4232275"/>
          <p14:tracePt t="58597" x="4348163" y="4240213"/>
          <p14:tracePt t="58605" x="4321175" y="4259263"/>
          <p14:tracePt t="58613" x="4275138" y="4276725"/>
          <p14:tracePt t="58621" x="4230688" y="4295775"/>
          <p14:tracePt t="58629" x="4194175" y="4303713"/>
          <p14:tracePt t="58637" x="4157663" y="4313238"/>
          <p14:tracePt t="58645" x="4121150" y="4313238"/>
          <p14:tracePt t="58653" x="4084638" y="4313238"/>
          <p14:tracePt t="58661" x="4065588" y="4313238"/>
          <p14:tracePt t="58670" x="4048125" y="4313238"/>
          <p14:tracePt t="58678" x="4029075" y="4313238"/>
          <p14:tracePt t="58694" x="4021138" y="4313238"/>
          <p14:tracePt t="58702" x="3992563" y="4313238"/>
          <p14:tracePt t="58751" x="3975100" y="4313238"/>
          <p14:tracePt t="58759" x="3938588" y="4313238"/>
          <p14:tracePt t="58766" x="3883025" y="4313238"/>
          <p14:tracePt t="58774" x="3819525" y="4313238"/>
          <p14:tracePt t="58782" x="3746500" y="4313238"/>
          <p14:tracePt t="58790" x="3656013" y="4313238"/>
          <p14:tracePt t="58798" x="3563938" y="4303713"/>
          <p14:tracePt t="58806" x="3427413" y="4268788"/>
          <p14:tracePt t="58814" x="3336925" y="4240213"/>
          <p14:tracePt t="58822" x="3200400" y="4195763"/>
          <p14:tracePt t="58831" x="3127375" y="4176713"/>
          <p14:tracePt t="58837" x="3063875" y="4167188"/>
          <p14:tracePt t="58845" x="2990850" y="4140200"/>
          <p14:tracePt t="58854" x="2954338" y="4130675"/>
          <p14:tracePt t="58863" x="2925763" y="4122738"/>
          <p14:tracePt t="58870" x="2898775" y="4113213"/>
          <p14:tracePt t="58942" x="2881313" y="4113213"/>
          <p14:tracePt t="58950" x="2862263" y="4113213"/>
          <p14:tracePt t="58960" x="2817813" y="4049713"/>
          <p14:tracePt t="58965" x="2771775" y="3967163"/>
          <p14:tracePt t="58973" x="2735263" y="3921125"/>
          <p14:tracePt t="58981" x="2679700" y="3821113"/>
          <p14:tracePt t="58989" x="2652713" y="3748088"/>
          <p14:tracePt t="58997" x="2643188" y="3702050"/>
          <p14:tracePt t="59005" x="2606675" y="3621088"/>
          <p14:tracePt t="59013" x="2598738" y="3584575"/>
          <p14:tracePt t="59021" x="2598738" y="3538538"/>
          <p14:tracePt t="59029" x="2589213" y="3519488"/>
          <p14:tracePt t="59037" x="2589213" y="3482975"/>
          <p14:tracePt t="59045" x="2589213" y="3438525"/>
          <p14:tracePt t="59053" x="2562225" y="3411538"/>
          <p14:tracePt t="59061" x="2562225" y="3365500"/>
          <p14:tracePt t="59072" x="2562225" y="3309938"/>
          <p14:tracePt t="59079" x="2562225" y="3282950"/>
          <p14:tracePt t="59085" x="2562225" y="3273425"/>
          <p14:tracePt t="59096" x="2562225" y="3265488"/>
          <p14:tracePt t="59101" x="2562225" y="3246438"/>
          <p14:tracePt t="59109" x="2589213" y="3209925"/>
          <p14:tracePt t="59117" x="2598738" y="3200400"/>
          <p14:tracePt t="59125" x="2625725" y="3173413"/>
          <p14:tracePt t="59133" x="2671763" y="3119438"/>
          <p14:tracePt t="59141" x="2698750" y="3100388"/>
          <p14:tracePt t="59149" x="2744788" y="3054350"/>
          <p14:tracePt t="59157" x="2808288" y="3027363"/>
          <p14:tracePt t="59165" x="2852738" y="2990850"/>
          <p14:tracePt t="59173" x="2917825" y="2973388"/>
          <p14:tracePt t="59181" x="2998788" y="2927350"/>
          <p14:tracePt t="59189" x="3081338" y="2900363"/>
          <p14:tracePt t="59198" x="3163888" y="2863850"/>
          <p14:tracePt t="59206" x="3217863" y="2854325"/>
          <p14:tracePt t="59213" x="3336925" y="2808288"/>
          <p14:tracePt t="59221" x="3390900" y="2800350"/>
          <p14:tracePt t="59229" x="3473450" y="2781300"/>
          <p14:tracePt t="59237" x="3563938" y="2754313"/>
          <p14:tracePt t="59245" x="3629025" y="2744788"/>
          <p14:tracePt t="59253" x="3673475" y="2717800"/>
          <p14:tracePt t="59269" x="3702050" y="2717800"/>
          <p14:tracePt t="59278" x="3709988" y="2717800"/>
          <p14:tracePt t="59286" x="3719513" y="2717800"/>
          <p14:tracePt t="59295" x="3729038" y="2717800"/>
          <p14:tracePt t="59391" x="3746500" y="2717800"/>
          <p14:tracePt t="59469" x="3756025" y="2717800"/>
          <p14:tracePt t="59477" x="3765550" y="2717800"/>
          <p14:tracePt t="59485" x="3802063" y="2717800"/>
          <p14:tracePt t="59495" x="3819525" y="2717800"/>
          <p14:tracePt t="59502" x="3875088" y="2771775"/>
          <p14:tracePt t="59510" x="3929063" y="2827338"/>
          <p14:tracePt t="59518" x="3975100" y="2873375"/>
          <p14:tracePt t="59529" x="4002088" y="2917825"/>
          <p14:tracePt t="59533" x="4029075" y="2954338"/>
          <p14:tracePt t="59541" x="4065588" y="3000375"/>
          <p14:tracePt t="59549" x="4094163" y="3027363"/>
          <p14:tracePt t="59557" x="4111625" y="3073400"/>
          <p14:tracePt t="59565" x="4148138" y="3119438"/>
          <p14:tracePt t="59573" x="4157663" y="3146425"/>
          <p14:tracePt t="59581" x="4157663" y="3155950"/>
          <p14:tracePt t="59589" x="4157663" y="3173413"/>
          <p14:tracePt t="59597" x="4157663" y="3192463"/>
          <p14:tracePt t="59605" x="4157663" y="3200400"/>
          <p14:tracePt t="59613" x="4165600" y="3228975"/>
          <p14:tracePt t="59621" x="4165600" y="3246438"/>
          <p14:tracePt t="59629" x="4165600" y="3282950"/>
          <p14:tracePt t="59639" x="4165600" y="3309938"/>
          <p14:tracePt t="59646" x="4165600" y="3365500"/>
          <p14:tracePt t="59654" x="4165600" y="3429000"/>
          <p14:tracePt t="59664" x="4165600" y="3502025"/>
          <p14:tracePt t="59670" x="4165600" y="3538538"/>
          <p14:tracePt t="59681" x="4165600" y="3592513"/>
          <p14:tracePt t="59685" x="4165600" y="3648075"/>
          <p14:tracePt t="59694" x="4165600" y="3684588"/>
          <p14:tracePt t="59701" x="4165600" y="3738563"/>
          <p14:tracePt t="59712" x="4165600" y="3794125"/>
          <p14:tracePt t="59717" x="4165600" y="3830638"/>
          <p14:tracePt t="59727" x="4165600" y="3884613"/>
          <p14:tracePt t="59733" x="4165600" y="3930650"/>
          <p14:tracePt t="59741" x="4165600" y="3967163"/>
          <p14:tracePt t="59749" x="4165600" y="3984625"/>
          <p14:tracePt t="59757" x="4165600" y="4013200"/>
          <p14:tracePt t="59765" x="4165600" y="4030663"/>
          <p14:tracePt t="59773" x="4165600" y="4067175"/>
          <p14:tracePt t="59781" x="4148138" y="4094163"/>
          <p14:tracePt t="59789" x="4138613" y="4113213"/>
          <p14:tracePt t="59797" x="4129088" y="4130675"/>
          <p14:tracePt t="59805" x="4094163" y="4176713"/>
          <p14:tracePt t="59813" x="4057650" y="4222750"/>
          <p14:tracePt t="59821" x="4038600" y="4249738"/>
          <p14:tracePt t="59829" x="4011613" y="4286250"/>
          <p14:tracePt t="59838" x="3992563" y="4303713"/>
          <p14:tracePt t="59845" x="3929063" y="4349750"/>
          <p14:tracePt t="59854" x="3911600" y="4368800"/>
          <p14:tracePt t="59863" x="3892550" y="4395788"/>
          <p14:tracePt t="59870" x="3875088" y="4405313"/>
          <p14:tracePt t="59882" x="3856038" y="4413250"/>
          <p14:tracePt t="59896" x="3819525" y="4441825"/>
          <p14:tracePt t="59914" x="3792538" y="4449763"/>
          <p14:tracePt t="59916" x="3783013" y="4449763"/>
          <p14:tracePt t="59927" x="3775075" y="4449763"/>
          <p14:tracePt t="59935" x="3765550" y="4449763"/>
          <p14:tracePt t="59943" x="3738563" y="4449763"/>
          <p14:tracePt t="59951" x="3729038" y="4449763"/>
          <p14:tracePt t="59958" x="3709988" y="4459288"/>
          <p14:tracePt t="59967" x="3692525" y="4459288"/>
          <p14:tracePt t="59975" x="3683000" y="4459288"/>
          <p14:tracePt t="59981" x="3665538" y="4459288"/>
          <p14:tracePt t="59989" x="3646488" y="4459288"/>
          <p14:tracePt t="60005" x="3636963" y="4459288"/>
          <p14:tracePt t="60013" x="3609975" y="4459288"/>
          <p14:tracePt t="60021" x="3592513" y="4449763"/>
          <p14:tracePt t="60029" x="3563938" y="4432300"/>
          <p14:tracePt t="60037" x="3527425" y="4395788"/>
          <p14:tracePt t="60045" x="3482975" y="4359275"/>
          <p14:tracePt t="60053" x="3455988" y="4332288"/>
          <p14:tracePt t="60062" x="3400425" y="4286250"/>
          <p14:tracePt t="60070" x="3354388" y="4249738"/>
          <p14:tracePt t="60079" x="3309938" y="4213225"/>
          <p14:tracePt t="60086" x="3236913" y="4140200"/>
          <p14:tracePt t="60098" x="3171825" y="4094163"/>
          <p14:tracePt t="60102" x="3108325" y="4021138"/>
          <p14:tracePt t="60112" x="3063875" y="3984625"/>
          <p14:tracePt t="60118" x="3008313" y="3921125"/>
          <p14:tracePt t="60130" x="2971800" y="3875088"/>
          <p14:tracePt t="60134" x="2935288" y="3811588"/>
          <p14:tracePt t="60142" x="2881313" y="3730625"/>
          <p14:tracePt t="60150" x="2852738" y="3684588"/>
          <p14:tracePt t="60159" x="2817813" y="3584575"/>
          <p14:tracePt t="60166" x="2817813" y="3511550"/>
          <p14:tracePt t="60175" x="2817813" y="3419475"/>
          <p14:tracePt t="60182" x="2817813" y="3292475"/>
          <p14:tracePt t="60190" x="2817813" y="3200400"/>
          <p14:tracePt t="60198" x="2817813" y="3090863"/>
          <p14:tracePt t="60206" x="2817813" y="3036888"/>
          <p14:tracePt t="60214" x="2817813" y="2982913"/>
          <p14:tracePt t="60222" x="2844800" y="2917825"/>
          <p14:tracePt t="60229" x="2871788" y="2854325"/>
          <p14:tracePt t="60238" x="2871788" y="2844800"/>
          <p14:tracePt t="60253" x="2917825" y="2800350"/>
          <p14:tracePt t="60262" x="2935288" y="2781300"/>
          <p14:tracePt t="60270" x="2981325" y="2735263"/>
          <p14:tracePt t="60278" x="3017838" y="2708275"/>
          <p14:tracePt t="60286" x="3117850" y="2635250"/>
          <p14:tracePt t="60295" x="3163888" y="2598738"/>
          <p14:tracePt t="60302" x="3244850" y="2562225"/>
          <p14:tracePt t="60312" x="3327400" y="2508250"/>
          <p14:tracePt t="60318" x="3455988" y="2462213"/>
          <p14:tracePt t="60328" x="3582988" y="2435225"/>
          <p14:tracePt t="60333" x="3738563" y="2416175"/>
          <p14:tracePt t="60341" x="3865563" y="2416175"/>
          <p14:tracePt t="60349" x="3956050" y="2416175"/>
          <p14:tracePt t="60357" x="4084638" y="2416175"/>
          <p14:tracePt t="60365" x="4157663" y="2416175"/>
          <p14:tracePt t="60373" x="4211638" y="2416175"/>
          <p14:tracePt t="60381" x="4248150" y="2416175"/>
          <p14:tracePt t="60389" x="4294188" y="2444750"/>
          <p14:tracePt t="60396" x="4340225" y="2452688"/>
          <p14:tracePt t="60405" x="4384675" y="2489200"/>
          <p14:tracePt t="60413" x="4421188" y="2517775"/>
          <p14:tracePt t="60421" x="4440238" y="2581275"/>
          <p14:tracePt t="60429" x="4494213" y="2644775"/>
          <p14:tracePt t="60437" x="4549775" y="2708275"/>
          <p14:tracePt t="60445" x="4603750" y="2790825"/>
          <p14:tracePt t="60453" x="4640263" y="2854325"/>
          <p14:tracePt t="60461" x="4695825" y="2927350"/>
          <p14:tracePt t="60469" x="4749800" y="3036888"/>
          <p14:tracePt t="60477" x="4795838" y="3119438"/>
          <p14:tracePt t="60485" x="4822825" y="3200400"/>
          <p14:tracePt t="60494" x="4849813" y="3282950"/>
          <p14:tracePt t="60501" x="4859338" y="3355975"/>
          <p14:tracePt t="60511" x="4886325" y="3419475"/>
          <p14:tracePt t="60517" x="4895850" y="3475038"/>
          <p14:tracePt t="60527" x="4895850" y="3519488"/>
          <p14:tracePt t="60533" x="4895850" y="3575050"/>
          <p14:tracePt t="60541" x="4895850" y="3629025"/>
          <p14:tracePt t="60549" x="4895850" y="3684588"/>
          <p14:tracePt t="60557" x="4895850" y="3711575"/>
          <p14:tracePt t="60565" x="4895850" y="3738563"/>
          <p14:tracePt t="60573" x="4876800" y="3803650"/>
          <p14:tracePt t="60581" x="4868863" y="3857625"/>
          <p14:tracePt t="60589" x="4840288" y="3921125"/>
          <p14:tracePt t="60597" x="4803775" y="3967163"/>
          <p14:tracePt t="60605" x="4759325" y="4040188"/>
          <p14:tracePt t="60613" x="4722813" y="4103688"/>
          <p14:tracePt t="60621" x="4649788" y="4149725"/>
          <p14:tracePt t="60629" x="4622800" y="4186238"/>
          <p14:tracePt t="60638" x="4567238" y="4232275"/>
          <p14:tracePt t="60645" x="4549775" y="4268788"/>
          <p14:tracePt t="60654" x="4494213" y="4295775"/>
          <p14:tracePt t="60663" x="4440238" y="4332288"/>
          <p14:tracePt t="60670" x="4357688" y="4386263"/>
          <p14:tracePt t="60679" x="4330700" y="4413250"/>
          <p14:tracePt t="60686" x="4321175" y="4413250"/>
          <p14:tracePt t="60696" x="4275138" y="4449763"/>
          <p14:tracePt t="60702" x="4238625" y="4449763"/>
          <p14:tracePt t="60708" x="4202113" y="4459288"/>
          <p14:tracePt t="60717" x="4184650" y="4459288"/>
          <p14:tracePt t="60725" x="4138613" y="4459288"/>
          <p14:tracePt t="60733" x="4121150" y="4459288"/>
          <p14:tracePt t="60741" x="4065588" y="4459288"/>
          <p14:tracePt t="60749" x="4029075" y="4459288"/>
          <p14:tracePt t="60757" x="3992563" y="4459288"/>
          <p14:tracePt t="60765" x="3948113" y="4432300"/>
          <p14:tracePt t="60773" x="3883025" y="4422775"/>
          <p14:tracePt t="60781" x="3802063" y="4368800"/>
          <p14:tracePt t="60789" x="3729038" y="4368800"/>
          <p14:tracePt t="60797" x="3646488" y="4313238"/>
          <p14:tracePt t="60805" x="3582988" y="4286250"/>
          <p14:tracePt t="60813" x="3519488" y="4268788"/>
          <p14:tracePt t="60822" x="3473450" y="4232275"/>
          <p14:tracePt t="60834" x="3427413" y="4195763"/>
          <p14:tracePt t="60838" x="3382963" y="4167188"/>
          <p14:tracePt t="60845" x="3346450" y="4140200"/>
          <p14:tracePt t="60854" x="3327400" y="4122738"/>
          <p14:tracePt t="60863" x="3309938" y="4094163"/>
          <p14:tracePt t="60879" x="3290888" y="4076700"/>
          <p14:tracePt t="60886" x="3263900" y="4049713"/>
          <p14:tracePt t="60895" x="3263900" y="4021138"/>
          <p14:tracePt t="60902" x="3236913" y="3957638"/>
          <p14:tracePt t="60910" x="3236913" y="3921125"/>
          <p14:tracePt t="60918" x="3236913" y="3867150"/>
          <p14:tracePt t="60928" x="3208338" y="3803650"/>
          <p14:tracePt t="60933" x="3208338" y="3775075"/>
          <p14:tracePt t="60941" x="3208338" y="3721100"/>
          <p14:tracePt t="60949" x="3208338" y="3702050"/>
          <p14:tracePt t="60956" x="3208338" y="3675063"/>
          <p14:tracePt t="60965" x="3208338" y="3665538"/>
          <p14:tracePt t="60973" x="3208338" y="3638550"/>
          <p14:tracePt t="60989" x="3217863" y="3621088"/>
          <p14:tracePt t="61013" x="3227388" y="3611563"/>
          <p14:tracePt t="61021" x="3244850" y="3602038"/>
          <p14:tracePt t="61029" x="3273425" y="3592513"/>
          <p14:tracePt t="61037" x="3317875" y="3556000"/>
          <p14:tracePt t="61046" x="3354388" y="3548063"/>
          <p14:tracePt t="61053" x="3419475" y="3538538"/>
          <p14:tracePt t="61062" x="3500438" y="3511550"/>
          <p14:tracePt t="61069" x="3609975" y="3502025"/>
          <p14:tracePt t="61077" x="3709988" y="3475038"/>
          <p14:tracePt t="61086" x="3838575" y="3475038"/>
          <p14:tracePt t="61096" x="3948113" y="3429000"/>
          <p14:tracePt t="61102" x="4057650" y="3429000"/>
          <p14:tracePt t="61117" x="4211638" y="3429000"/>
          <p14:tracePt t="61129" x="4221163" y="3429000"/>
          <p14:tracePt t="61294" x="4211638" y="3429000"/>
          <p14:tracePt t="61311" x="4202113" y="3429000"/>
          <p14:tracePt t="61471" x="4202113" y="3382963"/>
          <p14:tracePt t="61479" x="4202113" y="3346450"/>
          <p14:tracePt t="61488" x="4202113" y="3292475"/>
          <p14:tracePt t="61496" x="4202113" y="3265488"/>
          <p14:tracePt t="61503" x="4230688" y="3219450"/>
          <p14:tracePt t="61513" x="4230688" y="3209925"/>
          <p14:tracePt t="61631" x="4230688" y="3219450"/>
          <p14:tracePt t="61637" x="4238625" y="3236913"/>
          <p14:tracePt t="61646" x="4238625" y="3265488"/>
          <p14:tracePt t="61653" x="4248150" y="3282950"/>
          <p14:tracePt t="61661" x="4257675" y="3309938"/>
          <p14:tracePt t="61669" x="4257675" y="3355975"/>
          <p14:tracePt t="61678" x="4284663" y="3382963"/>
          <p14:tracePt t="61685" x="4294188" y="3419475"/>
          <p14:tracePt t="61694" x="4330700" y="3446463"/>
          <p14:tracePt t="61701" x="4340225" y="3465513"/>
          <p14:tracePt t="61711" x="4357688" y="3492500"/>
          <p14:tracePt t="61717" x="4376738" y="3529013"/>
          <p14:tracePt t="61726" x="4384675" y="3538538"/>
          <p14:tracePt t="61734" x="4394200" y="3548063"/>
          <p14:tracePt t="61742" x="4421188" y="3548063"/>
          <p14:tracePt t="61758" x="4430713" y="3548063"/>
          <p14:tracePt t="61774" x="4440238" y="3548063"/>
          <p14:tracePt t="61799" x="4476750" y="3548063"/>
          <p14:tracePt t="61805" x="4513263" y="3548063"/>
          <p14:tracePt t="61813" x="4586288" y="3548063"/>
          <p14:tracePt t="61821" x="4695825" y="3492500"/>
          <p14:tracePt t="61830" x="4813300" y="3438525"/>
          <p14:tracePt t="61837" x="4932363" y="3392488"/>
          <p14:tracePt t="61845" x="5078413" y="3328988"/>
          <p14:tracePt t="61853" x="5232400" y="3255963"/>
          <p14:tracePt t="61861" x="5368925" y="3200400"/>
          <p14:tracePt t="61870" x="5497513" y="3155950"/>
          <p14:tracePt t="61879" x="5616575" y="3109913"/>
          <p14:tracePt t="61898" x="5807075" y="3036888"/>
          <p14:tracePt t="61902" x="5853113" y="3009900"/>
          <p14:tracePt t="61909" x="5935663" y="2982913"/>
          <p14:tracePt t="61917" x="5999163" y="2936875"/>
          <p14:tracePt t="61925" x="6053138" y="2936875"/>
          <p14:tracePt t="61934" x="6099175" y="2927350"/>
          <p14:tracePt t="61942" x="6116638" y="2917825"/>
          <p14:tracePt t="61950" x="6145213" y="2909888"/>
          <p14:tracePt t="61958" x="6153150" y="2909888"/>
          <p14:tracePt t="61966" x="6162675" y="2909888"/>
          <p14:tracePt t="61974" x="6181725" y="2890838"/>
          <p14:tracePt t="61990" x="6199188" y="2890838"/>
          <p14:tracePt t="61998" x="6226175" y="2881313"/>
          <p14:tracePt t="62005" x="6262688" y="2881313"/>
          <p14:tracePt t="62013" x="6345238" y="2881313"/>
          <p14:tracePt t="62021" x="6418263" y="2873375"/>
          <p14:tracePt t="62029" x="6545263" y="2873375"/>
          <p14:tracePt t="62037" x="6673850" y="2854325"/>
          <p14:tracePt t="62045" x="6837363" y="2854325"/>
          <p14:tracePt t="62053" x="7019925" y="2854325"/>
          <p14:tracePt t="62062" x="7239000" y="2854325"/>
          <p14:tracePt t="62069" x="7502525" y="2854325"/>
          <p14:tracePt t="62079" x="7767638" y="2854325"/>
          <p14:tracePt t="62085" x="7967663" y="2854325"/>
          <p14:tracePt t="62096" x="8186738" y="2854325"/>
          <p14:tracePt t="62102" x="8350250" y="2854325"/>
          <p14:tracePt t="62112" x="8478838" y="2854325"/>
          <p14:tracePt t="62118" x="8624888" y="2854325"/>
          <p14:tracePt t="62126" x="8715375" y="2854325"/>
          <p14:tracePt t="62134" x="8824913" y="2854325"/>
          <p14:tracePt t="62142" x="8934450" y="2854325"/>
          <p14:tracePt t="62150" x="9024938" y="2854325"/>
          <p14:tracePt t="62158" x="9134475" y="2854325"/>
        </p14:tracePtLst>
      </p14:laserTraceLst>
    </p:ext>
  </p:extLs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539750" y="341313"/>
            <a:ext cx="7772400" cy="1143000"/>
          </a:xfrm>
        </p:spPr>
        <p:txBody>
          <a:bodyPr/>
          <a:lstStyle/>
          <a:p>
            <a:pPr eaLnBrk="1" hangingPunct="1"/>
            <a:r>
              <a:rPr lang="en-US" altLang="ja-JP"/>
              <a:t>Test</a:t>
            </a:r>
            <a:r>
              <a:rPr lang="ja-JP" altLang="en-US"/>
              <a:t>，</a:t>
            </a:r>
            <a:r>
              <a:rPr lang="en-US" altLang="ja-JP"/>
              <a:t>Test</a:t>
            </a:r>
            <a:r>
              <a:rPr lang="ja-JP" altLang="en-US"/>
              <a:t>＆</a:t>
            </a:r>
            <a:r>
              <a:rPr lang="en-US" altLang="ja-JP"/>
              <a:t>Set</a:t>
            </a:r>
          </a:p>
        </p:txBody>
      </p:sp>
      <p:sp>
        <p:nvSpPr>
          <p:cNvPr id="31747" name="Oval 3"/>
          <p:cNvSpPr>
            <a:spLocks noChangeArrowheads="1"/>
          </p:cNvSpPr>
          <p:nvPr/>
        </p:nvSpPr>
        <p:spPr bwMode="auto">
          <a:xfrm>
            <a:off x="1981200" y="4876800"/>
            <a:ext cx="685800" cy="685800"/>
          </a:xfrm>
          <a:prstGeom prst="ellipse">
            <a:avLst/>
          </a:prstGeom>
          <a:solidFill>
            <a:srgbClr val="FFFF66"/>
          </a:solidFill>
          <a:ln w="9525">
            <a:solidFill>
              <a:schemeClr val="tx1"/>
            </a:solidFill>
            <a:round/>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r>
              <a:rPr lang="en-US" altLang="ja-JP" sz="1800">
                <a:latin typeface="Times New Roman" panose="02020603050405020304" pitchFamily="18" charset="0"/>
              </a:rPr>
              <a:t>PU</a:t>
            </a:r>
          </a:p>
        </p:txBody>
      </p:sp>
      <p:sp>
        <p:nvSpPr>
          <p:cNvPr id="31748" name="Rectangle 4"/>
          <p:cNvSpPr>
            <a:spLocks noChangeArrowheads="1"/>
          </p:cNvSpPr>
          <p:nvPr/>
        </p:nvSpPr>
        <p:spPr bwMode="auto">
          <a:xfrm>
            <a:off x="1981200" y="3429000"/>
            <a:ext cx="762000" cy="990600"/>
          </a:xfrm>
          <a:prstGeom prst="rect">
            <a:avLst/>
          </a:prstGeom>
          <a:solidFill>
            <a:srgbClr val="CCFFFF"/>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endParaRPr lang="ja-JP" altLang="ja-JP" sz="1800">
              <a:latin typeface="Times New Roman" panose="02020603050405020304" pitchFamily="18" charset="0"/>
            </a:endParaRPr>
          </a:p>
        </p:txBody>
      </p:sp>
      <p:sp>
        <p:nvSpPr>
          <p:cNvPr id="31749" name="Line 5"/>
          <p:cNvSpPr>
            <a:spLocks noChangeShapeType="1"/>
          </p:cNvSpPr>
          <p:nvPr/>
        </p:nvSpPr>
        <p:spPr bwMode="auto">
          <a:xfrm>
            <a:off x="2362200" y="4419600"/>
            <a:ext cx="0" cy="457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1750" name="Line 6"/>
          <p:cNvSpPr>
            <a:spLocks noChangeShapeType="1"/>
          </p:cNvSpPr>
          <p:nvPr/>
        </p:nvSpPr>
        <p:spPr bwMode="auto">
          <a:xfrm>
            <a:off x="2362200" y="3048000"/>
            <a:ext cx="0" cy="381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1751" name="AutoShape 7"/>
          <p:cNvSpPr>
            <a:spLocks noChangeArrowheads="1"/>
          </p:cNvSpPr>
          <p:nvPr/>
        </p:nvSpPr>
        <p:spPr bwMode="auto">
          <a:xfrm>
            <a:off x="304800" y="2286000"/>
            <a:ext cx="8610600" cy="990600"/>
          </a:xfrm>
          <a:prstGeom prst="leftRightArrow">
            <a:avLst>
              <a:gd name="adj1" fmla="val 52565"/>
              <a:gd name="adj2" fmla="val 93322"/>
            </a:avLst>
          </a:prstGeom>
          <a:solidFill>
            <a:srgbClr val="CCFF66"/>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endParaRPr lang="ja-JP" altLang="ja-JP" sz="1800">
              <a:latin typeface="Times New Roman" panose="02020603050405020304" pitchFamily="18" charset="0"/>
            </a:endParaRPr>
          </a:p>
        </p:txBody>
      </p:sp>
      <p:sp>
        <p:nvSpPr>
          <p:cNvPr id="31752" name="Oval 8"/>
          <p:cNvSpPr>
            <a:spLocks noChangeArrowheads="1"/>
          </p:cNvSpPr>
          <p:nvPr/>
        </p:nvSpPr>
        <p:spPr bwMode="auto">
          <a:xfrm>
            <a:off x="4876800" y="4876800"/>
            <a:ext cx="685800" cy="685800"/>
          </a:xfrm>
          <a:prstGeom prst="ellipse">
            <a:avLst/>
          </a:prstGeom>
          <a:solidFill>
            <a:srgbClr val="FFFF66"/>
          </a:solidFill>
          <a:ln w="9525">
            <a:solidFill>
              <a:schemeClr val="tx1"/>
            </a:solidFill>
            <a:round/>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r>
              <a:rPr lang="en-US" altLang="ja-JP" sz="1800">
                <a:latin typeface="Times New Roman" panose="02020603050405020304" pitchFamily="18" charset="0"/>
              </a:rPr>
              <a:t>PU</a:t>
            </a:r>
          </a:p>
        </p:txBody>
      </p:sp>
      <p:sp>
        <p:nvSpPr>
          <p:cNvPr id="31753" name="Rectangle 9"/>
          <p:cNvSpPr>
            <a:spLocks noChangeArrowheads="1"/>
          </p:cNvSpPr>
          <p:nvPr/>
        </p:nvSpPr>
        <p:spPr bwMode="auto">
          <a:xfrm>
            <a:off x="4876800" y="3429000"/>
            <a:ext cx="762000" cy="990600"/>
          </a:xfrm>
          <a:prstGeom prst="rect">
            <a:avLst/>
          </a:prstGeom>
          <a:solidFill>
            <a:srgbClr val="CCFFFF"/>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endParaRPr lang="ja-JP" altLang="ja-JP" sz="1800">
              <a:latin typeface="Times New Roman" panose="02020603050405020304" pitchFamily="18" charset="0"/>
            </a:endParaRPr>
          </a:p>
        </p:txBody>
      </p:sp>
      <p:sp>
        <p:nvSpPr>
          <p:cNvPr id="31754" name="Line 10"/>
          <p:cNvSpPr>
            <a:spLocks noChangeShapeType="1"/>
          </p:cNvSpPr>
          <p:nvPr/>
        </p:nvSpPr>
        <p:spPr bwMode="auto">
          <a:xfrm>
            <a:off x="5257800" y="4419600"/>
            <a:ext cx="0" cy="457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1755" name="Line 11"/>
          <p:cNvSpPr>
            <a:spLocks noChangeShapeType="1"/>
          </p:cNvSpPr>
          <p:nvPr/>
        </p:nvSpPr>
        <p:spPr bwMode="auto">
          <a:xfrm>
            <a:off x="5257800" y="3048000"/>
            <a:ext cx="0" cy="381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1756" name="Oval 12"/>
          <p:cNvSpPr>
            <a:spLocks noChangeArrowheads="1"/>
          </p:cNvSpPr>
          <p:nvPr/>
        </p:nvSpPr>
        <p:spPr bwMode="auto">
          <a:xfrm>
            <a:off x="3429000" y="4876800"/>
            <a:ext cx="685800" cy="685800"/>
          </a:xfrm>
          <a:prstGeom prst="ellipse">
            <a:avLst/>
          </a:prstGeom>
          <a:solidFill>
            <a:srgbClr val="FFFF66"/>
          </a:solidFill>
          <a:ln w="9525">
            <a:solidFill>
              <a:schemeClr val="tx1"/>
            </a:solidFill>
            <a:round/>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r>
              <a:rPr lang="en-US" altLang="ja-JP" sz="1800">
                <a:latin typeface="Times New Roman" panose="02020603050405020304" pitchFamily="18" charset="0"/>
              </a:rPr>
              <a:t>PU</a:t>
            </a:r>
          </a:p>
        </p:txBody>
      </p:sp>
      <p:sp>
        <p:nvSpPr>
          <p:cNvPr id="31757" name="Rectangle 13"/>
          <p:cNvSpPr>
            <a:spLocks noChangeArrowheads="1"/>
          </p:cNvSpPr>
          <p:nvPr/>
        </p:nvSpPr>
        <p:spPr bwMode="auto">
          <a:xfrm>
            <a:off x="3429000" y="3429000"/>
            <a:ext cx="762000" cy="990600"/>
          </a:xfrm>
          <a:prstGeom prst="rect">
            <a:avLst/>
          </a:prstGeom>
          <a:solidFill>
            <a:srgbClr val="CCFFFF"/>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r>
              <a:rPr lang="en-US" altLang="ja-JP" sz="1800">
                <a:latin typeface="Times New Roman" panose="02020603050405020304" pitchFamily="18" charset="0"/>
              </a:rPr>
              <a:t>Snoop</a:t>
            </a:r>
          </a:p>
          <a:p>
            <a:pPr algn="ctr" eaLnBrk="1" hangingPunct="1">
              <a:spcBef>
                <a:spcPct val="0"/>
              </a:spcBef>
              <a:buClrTx/>
              <a:buSzTx/>
              <a:buFontTx/>
              <a:buNone/>
            </a:pPr>
            <a:r>
              <a:rPr lang="en-US" altLang="ja-JP" sz="1800">
                <a:latin typeface="Times New Roman" panose="02020603050405020304" pitchFamily="18" charset="0"/>
              </a:rPr>
              <a:t>Cache</a:t>
            </a:r>
          </a:p>
        </p:txBody>
      </p:sp>
      <p:sp>
        <p:nvSpPr>
          <p:cNvPr id="31758" name="Line 14"/>
          <p:cNvSpPr>
            <a:spLocks noChangeShapeType="1"/>
          </p:cNvSpPr>
          <p:nvPr/>
        </p:nvSpPr>
        <p:spPr bwMode="auto">
          <a:xfrm>
            <a:off x="3810000" y="4419600"/>
            <a:ext cx="0" cy="457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1759" name="Line 15"/>
          <p:cNvSpPr>
            <a:spLocks noChangeShapeType="1"/>
          </p:cNvSpPr>
          <p:nvPr/>
        </p:nvSpPr>
        <p:spPr bwMode="auto">
          <a:xfrm>
            <a:off x="3810000" y="3048000"/>
            <a:ext cx="0" cy="381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1760" name="Oval 16"/>
          <p:cNvSpPr>
            <a:spLocks noChangeArrowheads="1"/>
          </p:cNvSpPr>
          <p:nvPr/>
        </p:nvSpPr>
        <p:spPr bwMode="auto">
          <a:xfrm>
            <a:off x="6324600" y="4876800"/>
            <a:ext cx="685800" cy="685800"/>
          </a:xfrm>
          <a:prstGeom prst="ellipse">
            <a:avLst/>
          </a:prstGeom>
          <a:solidFill>
            <a:srgbClr val="FFFF66"/>
          </a:solidFill>
          <a:ln w="9525">
            <a:solidFill>
              <a:schemeClr val="tx1"/>
            </a:solidFill>
            <a:round/>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r>
              <a:rPr lang="en-US" altLang="ja-JP" sz="1800">
                <a:latin typeface="Times New Roman" panose="02020603050405020304" pitchFamily="18" charset="0"/>
              </a:rPr>
              <a:t>PU</a:t>
            </a:r>
          </a:p>
        </p:txBody>
      </p:sp>
      <p:sp>
        <p:nvSpPr>
          <p:cNvPr id="31761" name="Rectangle 17"/>
          <p:cNvSpPr>
            <a:spLocks noChangeArrowheads="1"/>
          </p:cNvSpPr>
          <p:nvPr/>
        </p:nvSpPr>
        <p:spPr bwMode="auto">
          <a:xfrm>
            <a:off x="6324600" y="3429000"/>
            <a:ext cx="762000" cy="990600"/>
          </a:xfrm>
          <a:prstGeom prst="rect">
            <a:avLst/>
          </a:prstGeom>
          <a:solidFill>
            <a:srgbClr val="CCFFFF"/>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r>
              <a:rPr lang="en-US" altLang="ja-JP" sz="1800">
                <a:latin typeface="Times New Roman" panose="02020603050405020304" pitchFamily="18" charset="0"/>
              </a:rPr>
              <a:t>Snoop</a:t>
            </a:r>
          </a:p>
          <a:p>
            <a:pPr algn="ctr" eaLnBrk="1" hangingPunct="1">
              <a:spcBef>
                <a:spcPct val="0"/>
              </a:spcBef>
              <a:buClrTx/>
              <a:buSzTx/>
              <a:buFontTx/>
              <a:buNone/>
            </a:pPr>
            <a:r>
              <a:rPr lang="en-US" altLang="ja-JP" sz="1800">
                <a:latin typeface="Times New Roman" panose="02020603050405020304" pitchFamily="18" charset="0"/>
              </a:rPr>
              <a:t>Cache</a:t>
            </a:r>
          </a:p>
        </p:txBody>
      </p:sp>
      <p:sp>
        <p:nvSpPr>
          <p:cNvPr id="31762" name="Line 18"/>
          <p:cNvSpPr>
            <a:spLocks noChangeShapeType="1"/>
          </p:cNvSpPr>
          <p:nvPr/>
        </p:nvSpPr>
        <p:spPr bwMode="auto">
          <a:xfrm>
            <a:off x="6705600" y="4419600"/>
            <a:ext cx="0" cy="457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1763" name="Line 19"/>
          <p:cNvSpPr>
            <a:spLocks noChangeShapeType="1"/>
          </p:cNvSpPr>
          <p:nvPr/>
        </p:nvSpPr>
        <p:spPr bwMode="auto">
          <a:xfrm>
            <a:off x="6705600" y="3048000"/>
            <a:ext cx="0" cy="381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1764" name="Rectangle 20"/>
          <p:cNvSpPr>
            <a:spLocks noChangeArrowheads="1"/>
          </p:cNvSpPr>
          <p:nvPr/>
        </p:nvSpPr>
        <p:spPr bwMode="auto">
          <a:xfrm>
            <a:off x="3429000" y="1524000"/>
            <a:ext cx="2362200" cy="609600"/>
          </a:xfrm>
          <a:prstGeom prst="rect">
            <a:avLst/>
          </a:prstGeom>
          <a:solidFill>
            <a:srgbClr val="66FF66"/>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r>
              <a:rPr lang="en-US" altLang="ja-JP" sz="1800">
                <a:latin typeface="Times New Roman" panose="02020603050405020304" pitchFamily="18" charset="0"/>
              </a:rPr>
              <a:t>Main</a:t>
            </a:r>
            <a:r>
              <a:rPr lang="ja-JP" altLang="en-US" sz="1800">
                <a:latin typeface="Times New Roman" panose="02020603050405020304" pitchFamily="18" charset="0"/>
              </a:rPr>
              <a:t>　</a:t>
            </a:r>
            <a:r>
              <a:rPr lang="en-US" altLang="ja-JP" sz="1800">
                <a:latin typeface="Times New Roman" panose="02020603050405020304" pitchFamily="18" charset="0"/>
              </a:rPr>
              <a:t>Memory</a:t>
            </a:r>
          </a:p>
        </p:txBody>
      </p:sp>
      <p:sp>
        <p:nvSpPr>
          <p:cNvPr id="31765" name="Text Box 21"/>
          <p:cNvSpPr txBox="1">
            <a:spLocks noChangeArrowheads="1"/>
          </p:cNvSpPr>
          <p:nvPr/>
        </p:nvSpPr>
        <p:spPr bwMode="auto">
          <a:xfrm>
            <a:off x="2667000" y="2514600"/>
            <a:ext cx="3962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1800">
                <a:latin typeface="Times New Roman" panose="02020603050405020304" pitchFamily="18" charset="0"/>
              </a:rPr>
              <a:t>A</a:t>
            </a:r>
            <a:r>
              <a:rPr lang="ja-JP" altLang="en-US" sz="1800">
                <a:latin typeface="Times New Roman" panose="02020603050405020304" pitchFamily="18" charset="0"/>
              </a:rPr>
              <a:t>　</a:t>
            </a:r>
            <a:r>
              <a:rPr lang="en-US" altLang="ja-JP" sz="1800">
                <a:latin typeface="Times New Roman" panose="02020603050405020304" pitchFamily="18" charset="0"/>
              </a:rPr>
              <a:t>large</a:t>
            </a:r>
            <a:r>
              <a:rPr lang="ja-JP" altLang="en-US" sz="1800">
                <a:latin typeface="Times New Roman" panose="02020603050405020304" pitchFamily="18" charset="0"/>
              </a:rPr>
              <a:t>　</a:t>
            </a:r>
            <a:r>
              <a:rPr lang="en-US" altLang="ja-JP" sz="1800">
                <a:latin typeface="Times New Roman" panose="02020603050405020304" pitchFamily="18" charset="0"/>
              </a:rPr>
              <a:t>bandwidth</a:t>
            </a:r>
            <a:r>
              <a:rPr lang="ja-JP" altLang="en-US" sz="1800">
                <a:latin typeface="Times New Roman" panose="02020603050405020304" pitchFamily="18" charset="0"/>
              </a:rPr>
              <a:t>　</a:t>
            </a:r>
            <a:r>
              <a:rPr lang="en-US" altLang="ja-JP" sz="1800">
                <a:latin typeface="Times New Roman" panose="02020603050405020304" pitchFamily="18" charset="0"/>
              </a:rPr>
              <a:t>shared</a:t>
            </a:r>
            <a:r>
              <a:rPr lang="ja-JP" altLang="en-US" sz="1800">
                <a:latin typeface="Times New Roman" panose="02020603050405020304" pitchFamily="18" charset="0"/>
              </a:rPr>
              <a:t>　</a:t>
            </a:r>
            <a:r>
              <a:rPr lang="en-US" altLang="ja-JP" sz="1800">
                <a:latin typeface="Times New Roman" panose="02020603050405020304" pitchFamily="18" charset="0"/>
              </a:rPr>
              <a:t>bus</a:t>
            </a:r>
          </a:p>
        </p:txBody>
      </p:sp>
      <p:sp>
        <p:nvSpPr>
          <p:cNvPr id="31766" name="Line 22"/>
          <p:cNvSpPr>
            <a:spLocks noChangeShapeType="1"/>
          </p:cNvSpPr>
          <p:nvPr/>
        </p:nvSpPr>
        <p:spPr bwMode="auto">
          <a:xfrm>
            <a:off x="4572000" y="2133600"/>
            <a:ext cx="0" cy="381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nvGrpSpPr>
          <p:cNvPr id="31767" name="Group 23"/>
          <p:cNvGrpSpPr>
            <a:grpSpLocks/>
          </p:cNvGrpSpPr>
          <p:nvPr/>
        </p:nvGrpSpPr>
        <p:grpSpPr bwMode="auto">
          <a:xfrm>
            <a:off x="1219200" y="3336925"/>
            <a:ext cx="962025" cy="633413"/>
            <a:chOff x="806" y="2078"/>
            <a:chExt cx="606" cy="399"/>
          </a:xfrm>
        </p:grpSpPr>
        <p:sp>
          <p:nvSpPr>
            <p:cNvPr id="31779" name="Text Box 24"/>
            <p:cNvSpPr txBox="1">
              <a:spLocks noChangeArrowheads="1"/>
            </p:cNvSpPr>
            <p:nvPr/>
          </p:nvSpPr>
          <p:spPr bwMode="auto">
            <a:xfrm>
              <a:off x="1296" y="2246"/>
              <a:ext cx="11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endParaRPr lang="ja-JP" altLang="ja-JP" sz="1800">
                <a:solidFill>
                  <a:srgbClr val="0000CC"/>
                </a:solidFill>
                <a:latin typeface="Times New Roman" panose="02020603050405020304" pitchFamily="18" charset="0"/>
              </a:endParaRPr>
            </a:p>
          </p:txBody>
        </p:sp>
        <p:sp>
          <p:nvSpPr>
            <p:cNvPr id="31780" name="Text Box 25"/>
            <p:cNvSpPr txBox="1">
              <a:spLocks noChangeArrowheads="1"/>
            </p:cNvSpPr>
            <p:nvPr/>
          </p:nvSpPr>
          <p:spPr bwMode="auto">
            <a:xfrm>
              <a:off x="806" y="2078"/>
              <a:ext cx="11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endParaRPr lang="ja-JP" altLang="ja-JP" sz="1800">
                <a:solidFill>
                  <a:srgbClr val="0000CC"/>
                </a:solidFill>
                <a:latin typeface="Times New Roman" panose="02020603050405020304" pitchFamily="18" charset="0"/>
              </a:endParaRPr>
            </a:p>
          </p:txBody>
        </p:sp>
      </p:grpSp>
      <p:sp>
        <p:nvSpPr>
          <p:cNvPr id="31768" name="Text Box 26"/>
          <p:cNvSpPr txBox="1">
            <a:spLocks noChangeArrowheads="1"/>
          </p:cNvSpPr>
          <p:nvPr/>
        </p:nvSpPr>
        <p:spPr bwMode="auto">
          <a:xfrm>
            <a:off x="2209800" y="4038600"/>
            <a:ext cx="3048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endParaRPr lang="ja-JP" altLang="ja-JP" sz="2000">
              <a:latin typeface="Times New Roman" panose="02020603050405020304" pitchFamily="18" charset="0"/>
            </a:endParaRPr>
          </a:p>
        </p:txBody>
      </p:sp>
      <p:sp>
        <p:nvSpPr>
          <p:cNvPr id="31769" name="Text Box 27"/>
          <p:cNvSpPr txBox="1">
            <a:spLocks noChangeArrowheads="1"/>
          </p:cNvSpPr>
          <p:nvPr/>
        </p:nvSpPr>
        <p:spPr bwMode="auto">
          <a:xfrm>
            <a:off x="5105400" y="4038600"/>
            <a:ext cx="3048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endParaRPr lang="ja-JP" altLang="ja-JP" sz="2000">
              <a:latin typeface="Times New Roman" panose="02020603050405020304" pitchFamily="18" charset="0"/>
            </a:endParaRPr>
          </a:p>
        </p:txBody>
      </p:sp>
      <p:sp>
        <p:nvSpPr>
          <p:cNvPr id="45084" name="Text Box 28"/>
          <p:cNvSpPr txBox="1">
            <a:spLocks noChangeArrowheads="1"/>
          </p:cNvSpPr>
          <p:nvPr/>
        </p:nvSpPr>
        <p:spPr bwMode="auto">
          <a:xfrm>
            <a:off x="3132138" y="5661025"/>
            <a:ext cx="47529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2400">
                <a:latin typeface="Times New Roman" panose="02020603050405020304" pitchFamily="18" charset="0"/>
              </a:rPr>
              <a:t>Test &amp; Set is really executed</a:t>
            </a:r>
          </a:p>
        </p:txBody>
      </p:sp>
      <p:sp>
        <p:nvSpPr>
          <p:cNvPr id="31771" name="Text Box 29"/>
          <p:cNvSpPr txBox="1">
            <a:spLocks noChangeArrowheads="1"/>
          </p:cNvSpPr>
          <p:nvPr/>
        </p:nvSpPr>
        <p:spPr bwMode="auto">
          <a:xfrm>
            <a:off x="5127625" y="423863"/>
            <a:ext cx="31988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2400" b="1"/>
              <a:t>Test&amp;Set</a:t>
            </a:r>
            <a:r>
              <a:rPr lang="ja-JP" altLang="en-US" sz="2400" b="1"/>
              <a:t>（</a:t>
            </a:r>
            <a:r>
              <a:rPr lang="en-US" altLang="ja-JP" sz="2400" b="1"/>
              <a:t>c</a:t>
            </a:r>
            <a:r>
              <a:rPr lang="ja-JP" altLang="en-US" sz="2400" b="1"/>
              <a:t>） </a:t>
            </a:r>
            <a:r>
              <a:rPr lang="en-US" altLang="ja-JP" sz="2400" b="1">
                <a:solidFill>
                  <a:srgbClr val="0066FF"/>
                </a:solidFill>
              </a:rPr>
              <a:t>if c == 0</a:t>
            </a:r>
          </a:p>
        </p:txBody>
      </p:sp>
      <p:sp>
        <p:nvSpPr>
          <p:cNvPr id="31772" name="Text Box 32"/>
          <p:cNvSpPr txBox="1">
            <a:spLocks noChangeArrowheads="1"/>
          </p:cNvSpPr>
          <p:nvPr/>
        </p:nvSpPr>
        <p:spPr bwMode="auto">
          <a:xfrm>
            <a:off x="5078413" y="3789363"/>
            <a:ext cx="3540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2400"/>
              <a:t>0</a:t>
            </a:r>
          </a:p>
        </p:txBody>
      </p:sp>
      <p:sp>
        <p:nvSpPr>
          <p:cNvPr id="45096" name="Text Box 40"/>
          <p:cNvSpPr txBox="1">
            <a:spLocks noChangeArrowheads="1"/>
          </p:cNvSpPr>
          <p:nvPr/>
        </p:nvSpPr>
        <p:spPr bwMode="auto">
          <a:xfrm>
            <a:off x="5651500" y="2133600"/>
            <a:ext cx="13017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1800" b="1"/>
              <a:t>Test &amp; Set</a:t>
            </a:r>
          </a:p>
        </p:txBody>
      </p:sp>
      <p:sp>
        <p:nvSpPr>
          <p:cNvPr id="45098" name="Line 42"/>
          <p:cNvSpPr>
            <a:spLocks noChangeShapeType="1"/>
          </p:cNvSpPr>
          <p:nvPr/>
        </p:nvSpPr>
        <p:spPr bwMode="auto">
          <a:xfrm flipH="1" flipV="1">
            <a:off x="5148263" y="1989138"/>
            <a:ext cx="503237" cy="1727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a:p>
        </p:txBody>
      </p:sp>
      <p:sp>
        <p:nvSpPr>
          <p:cNvPr id="45099" name="Line 43"/>
          <p:cNvSpPr>
            <a:spLocks noChangeShapeType="1"/>
          </p:cNvSpPr>
          <p:nvPr/>
        </p:nvSpPr>
        <p:spPr bwMode="auto">
          <a:xfrm>
            <a:off x="5003800" y="1989138"/>
            <a:ext cx="576263" cy="1727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a:p>
        </p:txBody>
      </p:sp>
      <p:sp>
        <p:nvSpPr>
          <p:cNvPr id="45100" name="Text Box 44"/>
          <p:cNvSpPr txBox="1">
            <a:spLocks noChangeArrowheads="1"/>
          </p:cNvSpPr>
          <p:nvPr/>
        </p:nvSpPr>
        <p:spPr bwMode="auto">
          <a:xfrm>
            <a:off x="2967038" y="6400800"/>
            <a:ext cx="58737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1800" b="1">
                <a:solidFill>
                  <a:srgbClr val="FF3300"/>
                </a:solidFill>
              </a:rPr>
              <a:t>If other PU issues the request, only a PU is selected.</a:t>
            </a:r>
          </a:p>
        </p:txBody>
      </p:sp>
      <p:sp>
        <p:nvSpPr>
          <p:cNvPr id="45102" name="Text Box 46"/>
          <p:cNvSpPr txBox="1">
            <a:spLocks noChangeArrowheads="1"/>
          </p:cNvSpPr>
          <p:nvPr/>
        </p:nvSpPr>
        <p:spPr bwMode="auto">
          <a:xfrm>
            <a:off x="2195513" y="3716338"/>
            <a:ext cx="3540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2400"/>
              <a:t>0</a:t>
            </a:r>
          </a:p>
        </p:txBody>
      </p:sp>
      <p:sp>
        <p:nvSpPr>
          <p:cNvPr id="45103" name="Text Box 47"/>
          <p:cNvSpPr txBox="1">
            <a:spLocks noChangeArrowheads="1"/>
          </p:cNvSpPr>
          <p:nvPr/>
        </p:nvSpPr>
        <p:spPr bwMode="auto">
          <a:xfrm>
            <a:off x="2195513" y="3860800"/>
            <a:ext cx="2857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2400"/>
              <a:t>-</a:t>
            </a:r>
          </a:p>
        </p:txBody>
      </p:sp>
      <p:pic>
        <p:nvPicPr>
          <p:cNvPr id="2" name="オーディオ 1">
            <a:hlinkClick r:id="" action="ppaction://media"/>
            <a:extLst>
              <a:ext uri="{FF2B5EF4-FFF2-40B4-BE49-F238E27FC236}">
                <a16:creationId xmlns:a16="http://schemas.microsoft.com/office/drawing/2014/main" id="{CC578A22-E39E-4461-84CC-A8E2344A7825}"/>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21700" y="6235700"/>
            <a:ext cx="406400" cy="406400"/>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28836"/>
    </mc:Choice>
    <mc:Fallback>
      <p:transition spd="slow" advTm="288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509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509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509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499"/>
                                          </p:stCondLst>
                                        </p:cTn>
                                        <p:tgtEl>
                                          <p:spTgt spid="4508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499"/>
                                          </p:stCondLst>
                                        </p:cTn>
                                        <p:tgtEl>
                                          <p:spTgt spid="45103"/>
                                        </p:tgtEl>
                                        <p:attrNameLst>
                                          <p:attrName>style.visibility</p:attrName>
                                        </p:attrNameLst>
                                      </p:cBhvr>
                                      <p:to>
                                        <p:strVal val="visible"/>
                                      </p:to>
                                    </p:set>
                                  </p:childTnLst>
                                </p:cTn>
                              </p:par>
                              <p:par>
                                <p:cTn id="19" presetID="1" presetClass="exit" presetSubtype="0" fill="hold" grpId="0" nodeType="withEffect">
                                  <p:stCondLst>
                                    <p:cond delay="0"/>
                                  </p:stCondLst>
                                  <p:childTnLst>
                                    <p:set>
                                      <p:cBhvr>
                                        <p:cTn id="20" dur="1" fill="hold">
                                          <p:stCondLst>
                                            <p:cond delay="0"/>
                                          </p:stCondLst>
                                        </p:cTn>
                                        <p:tgtEl>
                                          <p:spTgt spid="45102"/>
                                        </p:tgtEl>
                                        <p:attrNameLst>
                                          <p:attrName>style.visibility</p:attrName>
                                        </p:attrNameLst>
                                      </p:cBhvr>
                                      <p:to>
                                        <p:strVal val="hidden"/>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51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2"/>
                </p:tgtEl>
              </p:cMediaNode>
            </p:audio>
          </p:childTnLst>
        </p:cTn>
      </p:par>
    </p:tnLst>
    <p:bldLst>
      <p:bldP spid="45084" grpId="0" autoUpdateAnimBg="0"/>
      <p:bldP spid="45096" grpId="0"/>
      <p:bldP spid="45098" grpId="0" animBg="1"/>
      <p:bldP spid="45099" grpId="0" animBg="1"/>
      <p:bldP spid="45100" grpId="0"/>
      <p:bldP spid="45102" grpId="0"/>
      <p:bldP spid="45103" grpId="0" autoUpdateAnimBg="0"/>
    </p:bldLst>
  </p:timing>
  <p:extLst>
    <p:ext uri="{3A86A75C-4F4B-4683-9AE1-C65F6400EC91}">
      <p14:laserTraceLst xmlns:p14="http://schemas.microsoft.com/office/powerpoint/2010/main">
        <p14:tracePtLst>
          <p14:tracePt t="2650" x="8688388" y="4705350"/>
          <p14:tracePt t="2658" x="8386763" y="4787900"/>
          <p14:tracePt t="2666" x="8123238" y="4860925"/>
          <p14:tracePt t="2674" x="7931150" y="4924425"/>
          <p14:tracePt t="2682" x="7748588" y="4970463"/>
          <p14:tracePt t="2691" x="7667625" y="4997450"/>
          <p14:tracePt t="2698" x="7594600" y="5006975"/>
          <p14:tracePt t="2706" x="7548563" y="5006975"/>
          <p14:tracePt t="2714" x="7531100" y="5016500"/>
          <p14:tracePt t="2722" x="7502525" y="5024438"/>
          <p14:tracePt t="2730" x="7494588" y="5033963"/>
          <p14:tracePt t="2746" x="7466013" y="5033963"/>
          <p14:tracePt t="2754" x="7448550" y="5043488"/>
          <p14:tracePt t="2762" x="7439025" y="5043488"/>
          <p14:tracePt t="2770" x="7421563" y="5043488"/>
          <p14:tracePt t="2778" x="7412038" y="5043488"/>
          <p14:tracePt t="2786" x="7402513" y="5043488"/>
          <p14:tracePt t="2804" x="7385050" y="5043488"/>
          <p14:tracePt t="2877" x="7366000" y="5043488"/>
          <p14:tracePt t="2885" x="7356475" y="5043488"/>
          <p14:tracePt t="2895" x="7302500" y="5043488"/>
          <p14:tracePt t="2900" x="7256463" y="5033963"/>
          <p14:tracePt t="2907" x="7138988" y="4987925"/>
          <p14:tracePt t="2915" x="6992938" y="4943475"/>
          <p14:tracePt t="2922" x="6783388" y="4897438"/>
          <p14:tracePt t="2930" x="6445250" y="4797425"/>
          <p14:tracePt t="2938" x="6089650" y="4751388"/>
          <p14:tracePt t="2946" x="5789613" y="4651375"/>
          <p14:tracePt t="2954" x="5497513" y="4595813"/>
          <p14:tracePt t="2962" x="5224463" y="4578350"/>
          <p14:tracePt t="2970" x="5059363" y="4541838"/>
          <p14:tracePt t="2980" x="4932363" y="4514850"/>
          <p14:tracePt t="2986" x="4803775" y="4495800"/>
          <p14:tracePt t="2994" x="4740275" y="4486275"/>
          <p14:tracePt t="3002" x="4722813" y="4486275"/>
          <p14:tracePt t="3026" x="4713288" y="4478338"/>
          <p14:tracePt t="3130" x="4713288" y="4468813"/>
          <p14:tracePt t="3338" x="4686300" y="4478338"/>
          <p14:tracePt t="3346" x="4640263" y="4514850"/>
          <p14:tracePt t="3354" x="4576763" y="4541838"/>
          <p14:tracePt t="3362" x="4530725" y="4578350"/>
          <p14:tracePt t="3370" x="4484688" y="4595813"/>
          <p14:tracePt t="3378" x="4448175" y="4614863"/>
          <p14:tracePt t="3386" x="4430713" y="4641850"/>
          <p14:tracePt t="3394" x="4403725" y="4660900"/>
          <p14:tracePt t="3403" x="4384675" y="4668838"/>
          <p14:tracePt t="3411" x="4376738" y="4678363"/>
          <p14:tracePt t="3418" x="4357688" y="4687888"/>
          <p14:tracePt t="3443" x="4348163" y="4697413"/>
          <p14:tracePt t="3450" x="4340225" y="4697413"/>
          <p14:tracePt t="3459" x="4330700" y="4697413"/>
          <p14:tracePt t="3491" x="4321175" y="4697413"/>
          <p14:tracePt t="3499" x="4311650" y="4705350"/>
          <p14:tracePt t="3523" x="4303713" y="4705350"/>
          <p14:tracePt t="3531" x="4284663" y="4714875"/>
          <p14:tracePt t="3547" x="4275138" y="4724400"/>
          <p14:tracePt t="3555" x="4248150" y="4732338"/>
          <p14:tracePt t="3563" x="4248150" y="4741863"/>
          <p14:tracePt t="3571" x="4238625" y="4751388"/>
          <p14:tracePt t="3580" x="4221163" y="4760913"/>
          <p14:tracePt t="3587" x="4202113" y="4768850"/>
          <p14:tracePt t="3596" x="4184650" y="4797425"/>
          <p14:tracePt t="3604" x="4165600" y="4797425"/>
          <p14:tracePt t="3619" x="4111625" y="4814888"/>
          <p14:tracePt t="3629" x="4094163" y="4824413"/>
          <p14:tracePt t="3634" x="4075113" y="4841875"/>
          <p14:tracePt t="3644" x="4057650" y="4870450"/>
          <p14:tracePt t="3650" x="4048125" y="4870450"/>
          <p14:tracePt t="3663" x="4021138" y="4878388"/>
          <p14:tracePt t="3668" x="4011613" y="4887913"/>
          <p14:tracePt t="3726" x="4002088" y="4897438"/>
          <p14:tracePt t="3749" x="3992563" y="4897438"/>
          <p14:tracePt t="3759" x="3984625" y="4906963"/>
          <p14:tracePt t="3763" x="3975100" y="4914900"/>
          <p14:tracePt t="3780" x="3956050" y="4933950"/>
          <p14:tracePt t="3795" x="3948113" y="4933950"/>
          <p14:tracePt t="4196" x="3948113" y="4951413"/>
          <p14:tracePt t="4204" x="3948113" y="4987925"/>
          <p14:tracePt t="4211" x="3948113" y="5043488"/>
          <p14:tracePt t="4220" x="3948113" y="5070475"/>
          <p14:tracePt t="4230" x="3948113" y="5106988"/>
          <p14:tracePt t="4236" x="3948113" y="5116513"/>
          <p14:tracePt t="4246" x="3948113" y="5126038"/>
          <p14:tracePt t="4251" x="3948113" y="5133975"/>
          <p14:tracePt t="4336" x="3938588" y="5143500"/>
          <p14:tracePt t="4341" x="3919538" y="5153025"/>
          <p14:tracePt t="4352" x="3846513" y="5180013"/>
          <p14:tracePt t="4354" x="3810000" y="5197475"/>
          <p14:tracePt t="4362" x="3756025" y="5207000"/>
          <p14:tracePt t="4370" x="3719513" y="5207000"/>
          <p14:tracePt t="4381" x="3673475" y="5207000"/>
          <p14:tracePt t="4386" x="3656013" y="5207000"/>
          <p14:tracePt t="4402" x="3636963" y="5207000"/>
          <p14:tracePt t="4451" x="3656013" y="5170488"/>
          <p14:tracePt t="4459" x="3709988" y="5089525"/>
          <p14:tracePt t="4467" x="3783013" y="4951413"/>
          <p14:tracePt t="4475" x="3865563" y="4851400"/>
          <p14:tracePt t="4483" x="3902075" y="4805363"/>
          <p14:tracePt t="4491" x="3956050" y="4724400"/>
          <p14:tracePt t="4499" x="3992563" y="4697413"/>
          <p14:tracePt t="4507" x="4029075" y="4641850"/>
          <p14:tracePt t="4515" x="4038600" y="4641850"/>
          <p14:tracePt t="4523" x="4038600" y="4632325"/>
          <p14:tracePt t="4530" x="4057650" y="4614863"/>
          <p14:tracePt t="4546" x="4057650" y="4605338"/>
          <p14:tracePt t="4554" x="4065588" y="4595813"/>
          <p14:tracePt t="4564" x="4075113" y="4587875"/>
          <p14:tracePt t="4587" x="4094163" y="4587875"/>
          <p14:tracePt t="4596" x="4111625" y="4587875"/>
          <p14:tracePt t="4604" x="4148138" y="4587875"/>
          <p14:tracePt t="4613" x="4194175" y="4587875"/>
          <p14:tracePt t="4623" x="4221163" y="4587875"/>
          <p14:tracePt t="4627" x="4275138" y="4587875"/>
          <p14:tracePt t="4634" x="4330700" y="4595813"/>
          <p14:tracePt t="4643" x="4367213" y="4624388"/>
          <p14:tracePt t="4650" x="4403725" y="4687888"/>
          <p14:tracePt t="4658" x="4430713" y="4732338"/>
          <p14:tracePt t="4667" x="4430713" y="4741863"/>
          <p14:tracePt t="4674" x="4448175" y="4787900"/>
          <p14:tracePt t="4683" x="4448175" y="4841875"/>
          <p14:tracePt t="4690" x="4448175" y="4887913"/>
          <p14:tracePt t="4698" x="4448175" y="4924425"/>
          <p14:tracePt t="4706" x="4440238" y="4960938"/>
          <p14:tracePt t="4714" x="4413250" y="5006975"/>
          <p14:tracePt t="4722" x="4384675" y="5053013"/>
          <p14:tracePt t="4731" x="4357688" y="5070475"/>
          <p14:tracePt t="4739" x="4340225" y="5089525"/>
          <p14:tracePt t="4749" x="4321175" y="5106988"/>
          <p14:tracePt t="4754" x="4311650" y="5116513"/>
          <p14:tracePt t="4764" x="4294188" y="5116513"/>
          <p14:tracePt t="4771" x="4284663" y="5116513"/>
          <p14:tracePt t="4803" x="4275138" y="5116513"/>
          <p14:tracePt t="4819" x="4267200" y="5116513"/>
          <p14:tracePt t="4835" x="4257675" y="5116513"/>
          <p14:tracePt t="4888" x="4248150" y="5116513"/>
          <p14:tracePt t="4890" x="4238625" y="5106988"/>
          <p14:tracePt t="4900" x="4238625" y="5080000"/>
          <p14:tracePt t="4908" x="4238625" y="5043488"/>
          <p14:tracePt t="4916" x="4238625" y="5016500"/>
          <p14:tracePt t="4924" x="4238625" y="4997450"/>
          <p14:tracePt t="4931" x="4238625" y="4987925"/>
          <p14:tracePt t="4940" x="4238625" y="4960938"/>
          <p14:tracePt t="4947" x="4238625" y="4951413"/>
          <p14:tracePt t="5028" x="4248150" y="4943475"/>
          <p14:tracePt t="5124" x="4202113" y="4943475"/>
          <p14:tracePt t="5131" x="4138613" y="4943475"/>
          <p14:tracePt t="5139" x="4094163" y="4960938"/>
          <p14:tracePt t="5147" x="4038600" y="4970463"/>
          <p14:tracePt t="5155" x="3965575" y="4970463"/>
          <p14:tracePt t="5162" x="3883025" y="4979988"/>
          <p14:tracePt t="5170" x="3810000" y="4997450"/>
          <p14:tracePt t="5178" x="3683000" y="5024438"/>
          <p14:tracePt t="5186" x="3600450" y="5033963"/>
          <p14:tracePt t="5195" x="3546475" y="5033963"/>
          <p14:tracePt t="5202" x="3455988" y="5053013"/>
          <p14:tracePt t="5211" x="3390900" y="5060950"/>
          <p14:tracePt t="5218" x="3317875" y="5060950"/>
          <p14:tracePt t="5226" x="3300413" y="5060950"/>
          <p14:tracePt t="5234" x="3273425" y="5060950"/>
          <p14:tracePt t="5244" x="3254375" y="5060950"/>
          <p14:tracePt t="5283" x="3244850" y="5060950"/>
          <p14:tracePt t="5291" x="3244850" y="5053013"/>
          <p14:tracePt t="5300" x="3244850" y="5033963"/>
          <p14:tracePt t="5306" x="3273425" y="4970463"/>
          <p14:tracePt t="5314" x="3281363" y="4960938"/>
          <p14:tracePt t="5322" x="3317875" y="4924425"/>
          <p14:tracePt t="5330" x="3354388" y="4887913"/>
          <p14:tracePt t="5338" x="3382963" y="4860925"/>
          <p14:tracePt t="5346" x="3400425" y="4833938"/>
          <p14:tracePt t="5354" x="3419475" y="4824413"/>
          <p14:tracePt t="5362" x="3427413" y="4814888"/>
          <p14:tracePt t="5370" x="3436938" y="4814888"/>
          <p14:tracePt t="5378" x="3455988" y="4814888"/>
          <p14:tracePt t="5386" x="3473450" y="4805363"/>
          <p14:tracePt t="5402" x="3482975" y="4797425"/>
          <p14:tracePt t="5436" x="3519488" y="4797425"/>
          <p14:tracePt t="5444" x="3546475" y="4797425"/>
          <p14:tracePt t="5452" x="3600450" y="4797425"/>
          <p14:tracePt t="5462" x="3673475" y="4797425"/>
          <p14:tracePt t="5468" x="3783013" y="4797425"/>
          <p14:tracePt t="5476" x="3929063" y="4797425"/>
          <p14:tracePt t="5483" x="4094163" y="4797425"/>
          <p14:tracePt t="5491" x="4275138" y="4797425"/>
          <p14:tracePt t="5499" x="4494213" y="4797425"/>
          <p14:tracePt t="5506" x="4759325" y="4797425"/>
          <p14:tracePt t="5515" x="4986338" y="4797425"/>
          <p14:tracePt t="5524" x="5178425" y="4797425"/>
          <p14:tracePt t="5530" x="5405438" y="4797425"/>
          <p14:tracePt t="5538" x="5588000" y="4797425"/>
          <p14:tracePt t="5546" x="5743575" y="4797425"/>
          <p14:tracePt t="5554" x="5889625" y="4797425"/>
          <p14:tracePt t="5564" x="6035675" y="4797425"/>
          <p14:tracePt t="5571" x="6145213" y="4797425"/>
          <p14:tracePt t="5579" x="6235700" y="4797425"/>
          <p14:tracePt t="5587" x="6318250" y="4797425"/>
          <p14:tracePt t="5597" x="6372225" y="4797425"/>
          <p14:tracePt t="5605" x="6427788" y="4797425"/>
          <p14:tracePt t="5612" x="6464300" y="4797425"/>
          <p14:tracePt t="5619" x="6481763" y="4797425"/>
          <p14:tracePt t="5627" x="6518275" y="4797425"/>
          <p14:tracePt t="5635" x="6527800" y="4797425"/>
          <p14:tracePt t="5644" x="6537325" y="4797425"/>
          <p14:tracePt t="5651" x="6554788" y="4797425"/>
          <p14:tracePt t="6148" x="6573838" y="4787900"/>
          <p14:tracePt t="6158" x="6581775" y="4778375"/>
          <p14:tracePt t="6162" x="6600825" y="4751388"/>
          <p14:tracePt t="6170" x="6627813" y="4732338"/>
          <p14:tracePt t="6178" x="6673850" y="4697413"/>
          <p14:tracePt t="6186" x="6710363" y="4678363"/>
          <p14:tracePt t="6194" x="6754813" y="4641850"/>
          <p14:tracePt t="6202" x="6800850" y="4605338"/>
          <p14:tracePt t="6210" x="6864350" y="4568825"/>
          <p14:tracePt t="6218" x="6892925" y="4559300"/>
          <p14:tracePt t="6227" x="6946900" y="4532313"/>
          <p14:tracePt t="6234" x="6973888" y="4514850"/>
          <p14:tracePt t="6243" x="7010400" y="4495800"/>
          <p14:tracePt t="6250" x="7046913" y="4478338"/>
          <p14:tracePt t="6259" x="7065963" y="4468813"/>
          <p14:tracePt t="6266" x="7110413" y="4441825"/>
          <p14:tracePt t="6274" x="7129463" y="4432300"/>
          <p14:tracePt t="6282" x="7129463" y="4422775"/>
          <p14:tracePt t="6290" x="7146925" y="4413250"/>
          <p14:tracePt t="6298" x="7156450" y="4413250"/>
          <p14:tracePt t="6434" x="7138988" y="4413250"/>
          <p14:tracePt t="6442" x="7083425" y="4422775"/>
          <p14:tracePt t="6450" x="7019925" y="4449763"/>
          <p14:tracePt t="6459" x="6964363" y="4459288"/>
          <p14:tracePt t="6466" x="6900863" y="4486275"/>
          <p14:tracePt t="6474" x="6837363" y="4495800"/>
          <p14:tracePt t="6482" x="6800850" y="4505325"/>
          <p14:tracePt t="6490" x="6746875" y="4505325"/>
          <p14:tracePt t="6498" x="6700838" y="4514850"/>
          <p14:tracePt t="6506" x="6691313" y="4514850"/>
          <p14:tracePt t="6514" x="6654800" y="4514850"/>
          <p14:tracePt t="6522" x="6645275" y="4514850"/>
          <p14:tracePt t="6530" x="6618288" y="4514850"/>
          <p14:tracePt t="6538" x="6610350" y="4514850"/>
          <p14:tracePt t="6546" x="6573838" y="4514850"/>
          <p14:tracePt t="6554" x="6554788" y="4514850"/>
          <p14:tracePt t="6562" x="6500813" y="4514850"/>
          <p14:tracePt t="6570" x="6408738" y="4514850"/>
          <p14:tracePt t="6578" x="6318250" y="4514850"/>
          <p14:tracePt t="6586" x="6208713" y="4514850"/>
          <p14:tracePt t="6597" x="6116638" y="4514850"/>
          <p14:tracePt t="6606" x="6016625" y="4468813"/>
          <p14:tracePt t="6614" x="5853113" y="4459288"/>
          <p14:tracePt t="6620" x="5724525" y="4441825"/>
          <p14:tracePt t="6632" x="5588000" y="4395788"/>
          <p14:tracePt t="6636" x="5478463" y="4386263"/>
          <p14:tracePt t="6645" x="5424488" y="4386263"/>
          <p14:tracePt t="6651" x="5405438" y="4376738"/>
          <p14:tracePt t="6660" x="5397500" y="4376738"/>
          <p14:tracePt t="6674" x="5387975" y="4368800"/>
          <p14:tracePt t="6706" x="5387975" y="4359275"/>
          <p14:tracePt t="6715" x="5387975" y="4349750"/>
          <p14:tracePt t="6723" x="5387975" y="4340225"/>
          <p14:tracePt t="6731" x="5387975" y="4322763"/>
          <p14:tracePt t="6754" x="5378450" y="4303713"/>
          <p14:tracePt t="6762" x="5368925" y="4295775"/>
          <p14:tracePt t="6774" x="5368925" y="4286250"/>
          <p14:tracePt t="6796" x="5368925" y="4276725"/>
          <p14:tracePt t="6806" x="5368925" y="4268788"/>
          <p14:tracePt t="6820" x="5368925" y="4259263"/>
          <p14:tracePt t="6836" x="5368925" y="4249738"/>
          <p14:tracePt t="6956" x="5368925" y="4240213"/>
          <p14:tracePt t="6964" x="5341938" y="4240213"/>
          <p14:tracePt t="6972" x="5314950" y="4240213"/>
          <p14:tracePt t="6980" x="5251450" y="4240213"/>
          <p14:tracePt t="6987" x="5224463" y="4249738"/>
          <p14:tracePt t="6995" x="5187950" y="4249738"/>
          <p14:tracePt t="7003" x="5168900" y="4259263"/>
          <p14:tracePt t="7074" x="5159375" y="4259263"/>
          <p14:tracePt t="7082" x="5159375" y="4222750"/>
          <p14:tracePt t="7090" x="5159375" y="4167188"/>
          <p14:tracePt t="7098" x="5187950" y="4103688"/>
          <p14:tracePt t="7106" x="5195888" y="4067175"/>
          <p14:tracePt t="7114" x="5205413" y="4003675"/>
          <p14:tracePt t="7124" x="5232400" y="3957638"/>
          <p14:tracePt t="7132" x="5260975" y="3903663"/>
          <p14:tracePt t="7140" x="5268913" y="3875088"/>
          <p14:tracePt t="7147" x="5297488" y="3840163"/>
          <p14:tracePt t="7156" x="5297488" y="3830638"/>
          <p14:tracePt t="7163" x="5297488" y="3811588"/>
          <p14:tracePt t="7171" x="5305425" y="3803650"/>
          <p14:tracePt t="7310" x="5314950" y="3794125"/>
          <p14:tracePt t="7314" x="5324475" y="3794125"/>
          <p14:tracePt t="7322" x="5334000" y="3794125"/>
          <p14:tracePt t="7338" x="5351463" y="3803650"/>
          <p14:tracePt t="7346" x="5351463" y="3811588"/>
          <p14:tracePt t="7355" x="5351463" y="3830638"/>
          <p14:tracePt t="7363" x="5351463" y="3857625"/>
          <p14:tracePt t="7371" x="5351463" y="3884613"/>
          <p14:tracePt t="7378" x="5351463" y="3903663"/>
          <p14:tracePt t="7387" x="5351463" y="3930650"/>
          <p14:tracePt t="7394" x="5351463" y="3948113"/>
          <p14:tracePt t="7403" x="5351463" y="3967163"/>
          <p14:tracePt t="7413" x="5351463" y="3984625"/>
          <p14:tracePt t="7420" x="5351463" y="3994150"/>
          <p14:tracePt t="7430" x="5351463" y="4003675"/>
          <p14:tracePt t="7434" x="5341938" y="4013200"/>
          <p14:tracePt t="7444" x="5334000" y="4013200"/>
          <p14:tracePt t="7459" x="5324475" y="4021138"/>
          <p14:tracePt t="7474" x="5314950" y="4030663"/>
          <p14:tracePt t="7482" x="5305425" y="4040188"/>
          <p14:tracePt t="7842" x="5268913" y="4067175"/>
          <p14:tracePt t="7850" x="5151438" y="4140200"/>
          <p14:tracePt t="7861" x="5022850" y="4213225"/>
          <p14:tracePt t="7866" x="4949825" y="4268788"/>
          <p14:tracePt t="7876" x="4832350" y="4376738"/>
          <p14:tracePt t="7893" x="4494213" y="4532313"/>
          <p14:tracePt t="7898" x="4357688" y="4587875"/>
          <p14:tracePt t="7906" x="4211638" y="4651375"/>
          <p14:tracePt t="7914" x="4065588" y="4697413"/>
          <p14:tracePt t="7922" x="3965575" y="4732338"/>
          <p14:tracePt t="7931" x="3902075" y="4751388"/>
          <p14:tracePt t="7939" x="3865563" y="4760913"/>
          <p14:tracePt t="7946" x="3865563" y="4768850"/>
          <p14:tracePt t="7955" x="3856038" y="4778375"/>
          <p14:tracePt t="8036" x="3875088" y="4760913"/>
          <p14:tracePt t="8046" x="3911600" y="4741863"/>
          <p14:tracePt t="8053" x="3919538" y="4724400"/>
          <p14:tracePt t="8063" x="3938588" y="4687888"/>
          <p14:tracePt t="8067" x="3956050" y="4668838"/>
          <p14:tracePt t="8079" x="3975100" y="4624388"/>
          <p14:tracePt t="8084" x="3984625" y="4624388"/>
          <p14:tracePt t="8091" x="4002088" y="4595813"/>
          <p14:tracePt t="8099" x="4011613" y="4578350"/>
          <p14:tracePt t="8106" x="4011613" y="4568825"/>
          <p14:tracePt t="8114" x="4021138" y="4559300"/>
          <p14:tracePt t="8122" x="4021138" y="4551363"/>
          <p14:tracePt t="8138" x="4021138" y="4541838"/>
          <p14:tracePt t="8156" x="4021138" y="4532313"/>
          <p14:tracePt t="8165" x="4021138" y="4522788"/>
          <p14:tracePt t="8171" x="4029075" y="4522788"/>
          <p14:tracePt t="8179" x="4029075" y="4514850"/>
          <p14:tracePt t="8187" x="4029075" y="4505325"/>
          <p14:tracePt t="8204" x="4029075" y="4495800"/>
          <p14:tracePt t="8330" x="4021138" y="4486275"/>
          <p14:tracePt t="8339" x="3965575" y="4486275"/>
          <p14:tracePt t="8347" x="3938588" y="4486275"/>
          <p14:tracePt t="8355" x="3856038" y="4486275"/>
          <p14:tracePt t="8362" x="3775075" y="4505325"/>
          <p14:tracePt t="8370" x="3683000" y="4514850"/>
          <p14:tracePt t="8378" x="3573463" y="4514850"/>
          <p14:tracePt t="8386" x="3446463" y="4514850"/>
          <p14:tracePt t="8394" x="3336925" y="4514850"/>
          <p14:tracePt t="8402" x="3217863" y="4532313"/>
          <p14:tracePt t="8410" x="3127375" y="4532313"/>
          <p14:tracePt t="8418" x="3090863" y="4532313"/>
          <p14:tracePt t="8427" x="3044825" y="4532313"/>
          <p14:tracePt t="8499" x="3100388" y="4505325"/>
          <p14:tracePt t="8508" x="3117850" y="4486275"/>
          <p14:tracePt t="8514" x="3163888" y="4449763"/>
          <p14:tracePt t="8522" x="3227388" y="4432300"/>
          <p14:tracePt t="8530" x="3290888" y="4376738"/>
          <p14:tracePt t="8538" x="3327400" y="4376738"/>
          <p14:tracePt t="8546" x="3382963" y="4368800"/>
          <p14:tracePt t="8554" x="3427413" y="4340225"/>
          <p14:tracePt t="8562" x="3490913" y="4313238"/>
          <p14:tracePt t="8572" x="3509963" y="4303713"/>
          <p14:tracePt t="8579" x="3573463" y="4286250"/>
          <p14:tracePt t="8588" x="3619500" y="4259263"/>
          <p14:tracePt t="8597" x="3656013" y="4249738"/>
          <p14:tracePt t="8604" x="3692525" y="4232275"/>
          <p14:tracePt t="8612" x="3709988" y="4222750"/>
          <p14:tracePt t="8619" x="3729038" y="4213225"/>
          <p14:tracePt t="8812" x="3756025" y="4213225"/>
          <p14:tracePt t="8818" x="3775075" y="4213225"/>
          <p14:tracePt t="8826" x="3792538" y="4213225"/>
          <p14:tracePt t="8834" x="3810000" y="4213225"/>
          <p14:tracePt t="8850" x="3846513" y="4213225"/>
          <p14:tracePt t="8861" x="3856038" y="4222750"/>
          <p14:tracePt t="8866" x="3911600" y="4222750"/>
          <p14:tracePt t="8874" x="3984625" y="4232275"/>
          <p14:tracePt t="8882" x="4111625" y="4249738"/>
          <p14:tracePt t="8891" x="4275138" y="4259263"/>
          <p14:tracePt t="8910" x="4659313" y="4259263"/>
          <p14:tracePt t="8916" x="4840288" y="4259263"/>
          <p14:tracePt t="8924" x="5005388" y="4259263"/>
          <p14:tracePt t="8931" x="5095875" y="4259263"/>
          <p14:tracePt t="8939" x="5205413" y="4259263"/>
          <p14:tracePt t="8947" x="5224463" y="4259263"/>
          <p14:tracePt t="8955" x="5232400" y="4259263"/>
          <p14:tracePt t="9064" x="5241925" y="4259263"/>
          <p14:tracePt t="9149" x="5251450" y="4259263"/>
          <p14:tracePt t="9178" x="5260975" y="4259263"/>
          <p14:tracePt t="9186" x="5278438" y="4259263"/>
          <p14:tracePt t="9340" x="5214938" y="4259263"/>
          <p14:tracePt t="9348" x="5105400" y="4259263"/>
          <p14:tracePt t="9354" x="4959350" y="4295775"/>
          <p14:tracePt t="9363" x="4795838" y="4295775"/>
          <p14:tracePt t="9370" x="4630738" y="4303713"/>
          <p14:tracePt t="9378" x="4448175" y="4303713"/>
          <p14:tracePt t="9386" x="4267200" y="4303713"/>
          <p14:tracePt t="9394" x="4102100" y="4303713"/>
          <p14:tracePt t="9402" x="3975100" y="4322763"/>
          <p14:tracePt t="9410" x="3846513" y="4322763"/>
          <p14:tracePt t="9418" x="3792538" y="4322763"/>
          <p14:tracePt t="9427" x="3775075" y="4322763"/>
          <p14:tracePt t="10178" x="3819525" y="4322763"/>
          <p14:tracePt t="10187" x="3929063" y="4322763"/>
          <p14:tracePt t="10196" x="4094163" y="4322763"/>
          <p14:tracePt t="10203" x="4275138" y="4322763"/>
          <p14:tracePt t="10213" x="4457700" y="4322763"/>
          <p14:tracePt t="10219" x="4676775" y="4322763"/>
          <p14:tracePt t="10228" x="4905375" y="4322763"/>
          <p14:tracePt t="10235" x="5105400" y="4322763"/>
          <p14:tracePt t="10245" x="5251450" y="4322763"/>
          <p14:tracePt t="10251" x="5360988" y="4322763"/>
          <p14:tracePt t="10261" x="5470525" y="4322763"/>
          <p14:tracePt t="10266" x="5497513" y="4322763"/>
          <p14:tracePt t="10274" x="5524500" y="4322763"/>
          <p14:tracePt t="10282" x="5534025" y="4322763"/>
          <p14:tracePt t="10466" x="5514975" y="4332288"/>
          <p14:tracePt t="10474" x="5497513" y="4332288"/>
          <p14:tracePt t="10482" x="5478463" y="4332288"/>
          <p14:tracePt t="10490" x="5441950" y="4332288"/>
          <p14:tracePt t="10498" x="5387975" y="4340225"/>
          <p14:tracePt t="10506" x="5305425" y="4349750"/>
          <p14:tracePt t="10514" x="5195888" y="4349750"/>
          <p14:tracePt t="10522" x="5068888" y="4349750"/>
          <p14:tracePt t="10530" x="4922838" y="4349750"/>
          <p14:tracePt t="10538" x="4759325" y="4349750"/>
          <p14:tracePt t="10546" x="4586288" y="4349750"/>
          <p14:tracePt t="10554" x="4440238" y="4349750"/>
          <p14:tracePt t="10562" x="4294188" y="4349750"/>
          <p14:tracePt t="10570" x="4202113" y="4349750"/>
          <p14:tracePt t="10579" x="4111625" y="4349750"/>
          <p14:tracePt t="10586" x="4094163" y="4349750"/>
          <p14:tracePt t="10596" x="4057650" y="4349750"/>
          <p14:tracePt t="11131" x="4121150" y="4340225"/>
          <p14:tracePt t="11138" x="4202113" y="4322763"/>
          <p14:tracePt t="11146" x="4330700" y="4295775"/>
          <p14:tracePt t="11154" x="4457700" y="4286250"/>
          <p14:tracePt t="11162" x="4603750" y="4286250"/>
          <p14:tracePt t="11171" x="4749800" y="4286250"/>
          <p14:tracePt t="11180" x="4895850" y="4286250"/>
          <p14:tracePt t="11186" x="5041900" y="4286250"/>
          <p14:tracePt t="11194" x="5187950" y="4286250"/>
          <p14:tracePt t="11202" x="5278438" y="4286250"/>
          <p14:tracePt t="11211" x="5368925" y="4286250"/>
          <p14:tracePt t="11218" x="5397500" y="4286250"/>
          <p14:tracePt t="11626" x="5351463" y="4286250"/>
          <p14:tracePt t="11635" x="5314950" y="4286250"/>
          <p14:tracePt t="11642" x="5195888" y="4286250"/>
          <p14:tracePt t="11650" x="5068888" y="4286250"/>
          <p14:tracePt t="11659" x="4959350" y="4286250"/>
          <p14:tracePt t="11666" x="4832350" y="4286250"/>
          <p14:tracePt t="11675" x="4686300" y="4286250"/>
          <p14:tracePt t="11682" x="4557713" y="4286250"/>
          <p14:tracePt t="11690" x="4448175" y="4286250"/>
          <p14:tracePt t="11698" x="4357688" y="4286250"/>
          <p14:tracePt t="11706" x="4303713" y="4286250"/>
          <p14:tracePt t="11715" x="4275138" y="4286250"/>
          <p14:tracePt t="11731" x="4267200" y="4286250"/>
          <p14:tracePt t="11850" x="4248150" y="4286250"/>
          <p14:tracePt t="11859" x="4221163" y="4286250"/>
          <p14:tracePt t="11866" x="4202113" y="4286250"/>
          <p14:tracePt t="11874" x="4175125" y="4286250"/>
          <p14:tracePt t="11896" x="4148138" y="4286250"/>
          <p14:tracePt t="11901" x="4138613" y="4286250"/>
          <p14:tracePt t="11924" x="4129088" y="4286250"/>
          <p14:tracePt t="11970" x="4121150" y="4286250"/>
          <p14:tracePt t="12014" x="4111625" y="4295775"/>
          <p14:tracePt t="12018" x="4102100" y="4295775"/>
          <p14:tracePt t="12027" x="4094163" y="4303713"/>
          <p14:tracePt t="12044" x="4084638" y="4303713"/>
          <p14:tracePt t="12050" x="4065588" y="4303713"/>
          <p14:tracePt t="12060" x="4048125" y="4303713"/>
          <p14:tracePt t="12066" x="4011613" y="4303713"/>
          <p14:tracePt t="12075" x="4002088" y="4303713"/>
          <p14:tracePt t="12082" x="3965575" y="4303713"/>
          <p14:tracePt t="12090" x="3956050" y="4303713"/>
          <p14:tracePt t="12235" x="3975100" y="4303713"/>
          <p14:tracePt t="12242" x="4065588" y="4303713"/>
          <p14:tracePt t="12250" x="4230688" y="4303713"/>
          <p14:tracePt t="12259" x="4376738" y="4303713"/>
          <p14:tracePt t="12267" x="4594225" y="4303713"/>
          <p14:tracePt t="12275" x="4776788" y="4303713"/>
          <p14:tracePt t="12282" x="4978400" y="4303713"/>
          <p14:tracePt t="12290" x="5159375" y="4303713"/>
          <p14:tracePt t="12298" x="5305425" y="4303713"/>
          <p14:tracePt t="12306" x="5397500" y="4303713"/>
          <p14:tracePt t="12314" x="5424488" y="4303713"/>
          <p14:tracePt t="12525" x="5405438" y="4303713"/>
          <p14:tracePt t="12530" x="5351463" y="4332288"/>
          <p14:tracePt t="12538" x="5268913" y="4349750"/>
          <p14:tracePt t="12546" x="5178425" y="4349750"/>
          <p14:tracePt t="12554" x="5114925" y="4395788"/>
          <p14:tracePt t="12562" x="5059363" y="4395788"/>
          <p14:tracePt t="12571" x="5014913" y="4395788"/>
          <p14:tracePt t="12578" x="4986338" y="4395788"/>
          <p14:tracePt t="12587" x="4978400" y="4395788"/>
          <p14:tracePt t="12594" x="4959350" y="4395788"/>
          <p14:tracePt t="12684" x="4949825" y="4395788"/>
          <p14:tracePt t="12706" x="4941888" y="4386263"/>
          <p14:tracePt t="12886" x="4932363" y="4376738"/>
          <p14:tracePt t="12899" x="4922838" y="4376738"/>
          <p14:tracePt t="13031" x="4913313" y="4376738"/>
          <p14:tracePt t="13060" x="4895850" y="4376738"/>
          <p14:tracePt t="13072" x="4876800" y="4359275"/>
          <p14:tracePt t="13077" x="4868863" y="4359275"/>
          <p14:tracePt t="13084" x="4849813" y="4359275"/>
          <p14:tracePt t="13090" x="4822825" y="4359275"/>
          <p14:tracePt t="13098" x="4767263" y="4359275"/>
          <p14:tracePt t="13106" x="4695825" y="4359275"/>
          <p14:tracePt t="13114" x="4622800" y="4359275"/>
          <p14:tracePt t="13122" x="4567238" y="4359275"/>
          <p14:tracePt t="13130" x="4513263" y="4359275"/>
          <p14:tracePt t="13138" x="4448175" y="4359275"/>
          <p14:tracePt t="13146" x="4394200" y="4359275"/>
          <p14:tracePt t="13154" x="4367213" y="4359275"/>
          <p14:tracePt t="13162" x="4348163" y="4349750"/>
          <p14:tracePt t="13253" x="4330700" y="4349750"/>
          <p14:tracePt t="13260" x="4321175" y="4349750"/>
          <p14:tracePt t="13270" x="4303713" y="4349750"/>
          <p14:tracePt t="13274" x="4275138" y="4340225"/>
          <p14:tracePt t="13284" x="4267200" y="4340225"/>
          <p14:tracePt t="13290" x="4230688" y="4340225"/>
          <p14:tracePt t="13299" x="4211638" y="4340225"/>
          <p14:tracePt t="13306" x="4184650" y="4332288"/>
          <p14:tracePt t="13315" x="4175125" y="4332288"/>
          <p14:tracePt t="13322" x="4138613" y="4332288"/>
          <p14:tracePt t="13330" x="4121150" y="4303713"/>
          <p14:tracePt t="13338" x="4102100" y="4303713"/>
          <p14:tracePt t="13346" x="4084638" y="4303713"/>
          <p14:tracePt t="13354" x="4057650" y="4303713"/>
          <p14:tracePt t="13362" x="4029075" y="4295775"/>
          <p14:tracePt t="13370" x="4002088" y="4295775"/>
          <p14:tracePt t="13378" x="3956050" y="4286250"/>
          <p14:tracePt t="13386" x="3929063" y="4286250"/>
          <p14:tracePt t="13394" x="3883025" y="4286250"/>
          <p14:tracePt t="13402" x="3846513" y="4276725"/>
          <p14:tracePt t="13411" x="3802063" y="4259263"/>
          <p14:tracePt t="13418" x="3783013" y="4249738"/>
          <p14:tracePt t="13426" x="3765550" y="4240213"/>
          <p14:tracePt t="13434" x="3756025" y="4240213"/>
          <p14:tracePt t="13450" x="3746500" y="4232275"/>
          <p14:tracePt t="13484" x="3746500" y="4222750"/>
          <p14:tracePt t="13524" x="3746500" y="4213225"/>
          <p14:tracePt t="14220" x="3746500" y="4203700"/>
          <p14:tracePt t="14236" x="3775075" y="4195763"/>
          <p14:tracePt t="14244" x="3792538" y="4176713"/>
          <p14:tracePt t="14253" x="3792538" y="4159250"/>
          <p14:tracePt t="14263" x="3802063" y="4140200"/>
          <p14:tracePt t="14270" x="3802063" y="4122738"/>
          <p14:tracePt t="14277" x="3802063" y="4113213"/>
          <p14:tracePt t="14284" x="3802063" y="4103688"/>
          <p14:tracePt t="14290" x="3802063" y="4094163"/>
          <p14:tracePt t="14300" x="3802063" y="4086225"/>
          <p14:tracePt t="14307" x="3810000" y="4076700"/>
          <p14:tracePt t="14316" x="3810000" y="4067175"/>
          <p14:tracePt t="14332" x="3810000" y="4049713"/>
          <p14:tracePt t="15141" x="3810000" y="4076700"/>
          <p14:tracePt t="15146" x="3810000" y="4113213"/>
          <p14:tracePt t="15154" x="3810000" y="4149725"/>
          <p14:tracePt t="15162" x="3810000" y="4186238"/>
          <p14:tracePt t="15170" x="3783013" y="4222750"/>
          <p14:tracePt t="15186" x="3783013" y="4240213"/>
          <p14:tracePt t="15203" x="3783013" y="4259263"/>
          <p14:tracePt t="15219" x="3783013" y="4276725"/>
          <p14:tracePt t="15492" x="3792538" y="4276725"/>
          <p14:tracePt t="15506" x="3802063" y="4276725"/>
          <p14:tracePt t="15530" x="3802063" y="4268788"/>
          <p14:tracePt t="15538" x="3819525" y="4240213"/>
          <p14:tracePt t="15546" x="3829050" y="4232275"/>
          <p14:tracePt t="15570" x="3829050" y="4222750"/>
          <p14:tracePt t="15586" x="3838575" y="4213225"/>
          <p14:tracePt t="15602" x="3838575" y="4203700"/>
          <p14:tracePt t="15618" x="3846513" y="4186238"/>
          <p14:tracePt t="15636" x="3865563" y="4167188"/>
          <p14:tracePt t="15644" x="3865563" y="4149725"/>
          <p14:tracePt t="15651" x="3883025" y="4130675"/>
          <p14:tracePt t="15662" x="3902075" y="4103688"/>
          <p14:tracePt t="15667" x="3919538" y="4086225"/>
          <p14:tracePt t="15678" x="3929063" y="4076700"/>
          <p14:tracePt t="15683" x="3956050" y="4049713"/>
          <p14:tracePt t="15692" x="3965575" y="4040188"/>
          <p14:tracePt t="15922" x="3965575" y="4030663"/>
          <p14:tracePt t="15930" x="3956050" y="4030663"/>
          <p14:tracePt t="15939" x="3938588" y="4040188"/>
          <p14:tracePt t="15946" x="3938588" y="4049713"/>
          <p14:tracePt t="15962" x="3919538" y="4057650"/>
          <p14:tracePt t="16122" x="3929063" y="4057650"/>
          <p14:tracePt t="16130" x="3984625" y="4057650"/>
          <p14:tracePt t="16140" x="4029075" y="4057650"/>
          <p14:tracePt t="16146" x="4084638" y="4057650"/>
          <p14:tracePt t="16154" x="4157663" y="4049713"/>
          <p14:tracePt t="16162" x="4257675" y="4040188"/>
          <p14:tracePt t="16170" x="4330700" y="4021138"/>
          <p14:tracePt t="16181" x="4457700" y="4021138"/>
          <p14:tracePt t="16188" x="4567238" y="4021138"/>
          <p14:tracePt t="16194" x="4713288" y="4021138"/>
          <p14:tracePt t="16202" x="4840288" y="4021138"/>
          <p14:tracePt t="16210" x="5005388" y="4021138"/>
          <p14:tracePt t="16218" x="5151438" y="4021138"/>
          <p14:tracePt t="16226" x="5260975" y="4021138"/>
          <p14:tracePt t="16234" x="5387975" y="4021138"/>
          <p14:tracePt t="16243" x="5478463" y="4021138"/>
          <p14:tracePt t="16251" x="5588000" y="4049713"/>
          <p14:tracePt t="16259" x="5653088" y="4049713"/>
          <p14:tracePt t="16266" x="5680075" y="4049713"/>
          <p14:tracePt t="16275" x="5716588" y="4049713"/>
          <p14:tracePt t="16282" x="5743575" y="4049713"/>
          <p14:tracePt t="16290" x="5761038" y="4049713"/>
          <p14:tracePt t="16298" x="5770563" y="4049713"/>
          <p14:tracePt t="16306" x="5797550" y="4049713"/>
          <p14:tracePt t="16314" x="5807075" y="4049713"/>
          <p14:tracePt t="16322" x="5826125" y="4049713"/>
          <p14:tracePt t="16330" x="5834063" y="4049713"/>
          <p14:tracePt t="16532" x="5843588" y="4049713"/>
          <p14:tracePt t="16556" x="5843588" y="4057650"/>
          <p14:tracePt t="16691" x="5843588" y="4067175"/>
          <p14:tracePt t="16726" x="5853113" y="4067175"/>
          <p14:tracePt t="16732" x="5907088" y="4067175"/>
          <p14:tracePt t="16740" x="5962650" y="4067175"/>
          <p14:tracePt t="16747" x="6062663" y="4067175"/>
          <p14:tracePt t="16755" x="6135688" y="4067175"/>
          <p14:tracePt t="16763" x="6226175" y="4094163"/>
          <p14:tracePt t="16770" x="6291263" y="4103688"/>
          <p14:tracePt t="16779" x="6399213" y="4103688"/>
          <p14:tracePt t="16787" x="6472238" y="4122738"/>
          <p14:tracePt t="16795" x="6564313" y="4130675"/>
          <p14:tracePt t="16802" x="6681788" y="4159250"/>
          <p14:tracePt t="16810" x="6754813" y="4176713"/>
          <p14:tracePt t="16818" x="6892925" y="4203700"/>
          <p14:tracePt t="16827" x="7000875" y="4232275"/>
          <p14:tracePt t="16834" x="7119938" y="4259263"/>
          <p14:tracePt t="16842" x="7229475" y="4259263"/>
          <p14:tracePt t="16850" x="7256463" y="4259263"/>
          <p14:tracePt t="16859" x="7283450" y="4268788"/>
          <p14:tracePt t="16898" x="7283450" y="4259263"/>
          <p14:tracePt t="16916" x="7275513" y="4249738"/>
          <p14:tracePt t="16932" x="7265988" y="4249738"/>
          <p14:tracePt t="17092" x="7256463" y="4259263"/>
          <p14:tracePt t="17103" x="7239000" y="4259263"/>
          <p14:tracePt t="17109" x="7229475" y="4259263"/>
          <p14:tracePt t="17115" x="7192963" y="4259263"/>
          <p14:tracePt t="17123" x="7119938" y="4259263"/>
          <p14:tracePt t="17130" x="7065963" y="4259263"/>
          <p14:tracePt t="17138" x="7010400" y="4249738"/>
          <p14:tracePt t="17146" x="6946900" y="4240213"/>
          <p14:tracePt t="17154" x="6900863" y="4222750"/>
          <p14:tracePt t="17162" x="6873875" y="4195763"/>
          <p14:tracePt t="17170" x="6837363" y="4186238"/>
          <p14:tracePt t="17178" x="6837363" y="4176713"/>
          <p14:tracePt t="17194" x="6837363" y="4167188"/>
          <p14:tracePt t="17210" x="6837363" y="4159250"/>
          <p14:tracePt t="17244" x="6837363" y="4149725"/>
          <p14:tracePt t="17282" x="6837363" y="4140200"/>
          <p14:tracePt t="17508" x="6819900" y="4140200"/>
          <p14:tracePt t="17516" x="6800850" y="4140200"/>
          <p14:tracePt t="17526" x="6791325" y="4149725"/>
          <p14:tracePt t="17532" x="6773863" y="4167188"/>
          <p14:tracePt t="17539" x="6737350" y="4195763"/>
          <p14:tracePt t="17547" x="6737350" y="4203700"/>
          <p14:tracePt t="17555" x="6718300" y="4213225"/>
          <p14:tracePt t="17563" x="6700838" y="4240213"/>
          <p14:tracePt t="17571" x="6700838" y="4249738"/>
          <p14:tracePt t="17579" x="6681788" y="4268788"/>
          <p14:tracePt t="17587" x="6681788" y="4276725"/>
          <p14:tracePt t="17602" x="6681788" y="4286250"/>
          <p14:tracePt t="17610" x="6681788" y="4295775"/>
          <p14:tracePt t="17618" x="6681788" y="4303713"/>
          <p14:tracePt t="17756" x="6700838" y="4303713"/>
          <p14:tracePt t="17780" x="6710363" y="4303713"/>
          <p14:tracePt t="17789" x="6727825" y="4303713"/>
          <p14:tracePt t="17797" x="6737350" y="4303713"/>
          <p14:tracePt t="17803" x="6754813" y="4276725"/>
          <p14:tracePt t="17811" x="6764338" y="4268788"/>
          <p14:tracePt t="17819" x="6764338" y="4259263"/>
          <p14:tracePt t="17827" x="6764338" y="4240213"/>
          <p14:tracePt t="18076" x="6773863" y="4240213"/>
          <p14:tracePt t="18082" x="6773863" y="4276725"/>
          <p14:tracePt t="18090" x="6773863" y="4332288"/>
          <p14:tracePt t="18098" x="6773863" y="4386263"/>
          <p14:tracePt t="18106" x="6773863" y="4441825"/>
          <p14:tracePt t="18114" x="6800850" y="4505325"/>
          <p14:tracePt t="18122" x="6827838" y="4551363"/>
          <p14:tracePt t="18130" x="6837363" y="4595813"/>
          <p14:tracePt t="18138" x="6856413" y="4651375"/>
          <p14:tracePt t="18146" x="6873875" y="4697413"/>
          <p14:tracePt t="18154" x="6892925" y="4741863"/>
          <p14:tracePt t="18162" x="6892925" y="4751388"/>
          <p14:tracePt t="18170" x="6910388" y="4778375"/>
          <p14:tracePt t="18178" x="6919913" y="4797425"/>
          <p14:tracePt t="18210" x="6919913" y="4805363"/>
          <p14:tracePt t="18234" x="6919913" y="4814888"/>
          <p14:tracePt t="18508" x="6919913" y="4851400"/>
          <p14:tracePt t="18516" x="6919913" y="4906963"/>
          <p14:tracePt t="18524" x="6919913" y="4933950"/>
          <p14:tracePt t="18531" x="6910388" y="4943475"/>
          <p14:tracePt t="18539" x="6910388" y="4979988"/>
          <p14:tracePt t="18547" x="6900863" y="4997450"/>
          <p14:tracePt t="18554" x="6900863" y="5024438"/>
          <p14:tracePt t="18563" x="6900863" y="5043488"/>
          <p14:tracePt t="18571" x="6892925" y="5070475"/>
          <p14:tracePt t="18579" x="6892925" y="5080000"/>
          <p14:tracePt t="18586" x="6873875" y="5106988"/>
          <p14:tracePt t="18594" x="6873875" y="5116513"/>
          <p14:tracePt t="18602" x="6873875" y="5126038"/>
          <p14:tracePt t="18618" x="6864350" y="5143500"/>
          <p14:tracePt t="18652" x="6864350" y="5153025"/>
          <p14:tracePt t="18680" x="6856413" y="5153025"/>
          <p14:tracePt t="18693" x="6846888" y="5160963"/>
          <p14:tracePt t="18701" x="6846888" y="5189538"/>
          <p14:tracePt t="18709" x="6846888" y="5197475"/>
          <p14:tracePt t="18715" x="6837363" y="5207000"/>
          <p14:tracePt t="18725" x="6827838" y="5216525"/>
          <p14:tracePt t="18741" x="6827838" y="5226050"/>
          <p14:tracePt t="18749" x="6819900" y="5233988"/>
          <p14:tracePt t="18892" x="6810375" y="5207000"/>
          <p14:tracePt t="18901" x="6810375" y="5126038"/>
          <p14:tracePt t="18909" x="6846888" y="5060950"/>
          <p14:tracePt t="18915" x="6864350" y="4987925"/>
          <p14:tracePt t="18923" x="6873875" y="4914900"/>
          <p14:tracePt t="18931" x="6873875" y="4870450"/>
          <p14:tracePt t="18939" x="6873875" y="4814888"/>
          <p14:tracePt t="18947" x="6873875" y="4760913"/>
          <p14:tracePt t="18955" x="6873875" y="4705350"/>
          <p14:tracePt t="18963" x="6873875" y="4660900"/>
          <p14:tracePt t="18973" x="6873875" y="4624388"/>
          <p14:tracePt t="18978" x="6873875" y="4605338"/>
          <p14:tracePt t="18986" x="6864350" y="4587875"/>
          <p14:tracePt t="18994" x="6846888" y="4551363"/>
          <p14:tracePt t="19334" x="6846888" y="4495800"/>
          <p14:tracePt t="19341" x="6837363" y="4468813"/>
          <p14:tracePt t="19347" x="6819900" y="4422775"/>
          <p14:tracePt t="19355" x="6819900" y="4395788"/>
          <p14:tracePt t="19363" x="6810375" y="4359275"/>
          <p14:tracePt t="19371" x="6800850" y="4340225"/>
          <p14:tracePt t="19381" x="6791325" y="4303713"/>
          <p14:tracePt t="19386" x="6791325" y="4295775"/>
          <p14:tracePt t="19394" x="6783388" y="4286250"/>
          <p14:tracePt t="19402" x="6783388" y="4276725"/>
          <p14:tracePt t="19410" x="6783388" y="4268788"/>
          <p14:tracePt t="19548" x="6773863" y="4259263"/>
          <p14:tracePt t="19554" x="6746875" y="4268788"/>
          <p14:tracePt t="19562" x="6727825" y="4286250"/>
          <p14:tracePt t="19570" x="6645275" y="4322763"/>
          <p14:tracePt t="19578" x="6545263" y="4349750"/>
          <p14:tracePt t="19586" x="6391275" y="4432300"/>
          <p14:tracePt t="19594" x="6145213" y="4532313"/>
          <p14:tracePt t="19602" x="5797550" y="4687888"/>
          <p14:tracePt t="19611" x="5314950" y="4833938"/>
          <p14:tracePt t="19618" x="4822825" y="4979988"/>
          <p14:tracePt t="19627" x="4357688" y="5053013"/>
          <p14:tracePt t="19635" x="3956050" y="5160963"/>
          <p14:tracePt t="19644" x="3775075" y="5180013"/>
          <p14:tracePt t="19651" x="3536950" y="5207000"/>
          <p14:tracePt t="19661" x="3390900" y="5243513"/>
          <p14:tracePt t="19667" x="3263900" y="5253038"/>
          <p14:tracePt t="19677" x="3217863" y="5262563"/>
          <p14:tracePt t="19683" x="3200400" y="5262563"/>
          <p14:tracePt t="19830" x="3190875" y="5262563"/>
          <p14:tracePt t="19839" x="3200400" y="5233988"/>
          <p14:tracePt t="19843" x="3227388" y="5180013"/>
          <p14:tracePt t="19854" x="3236913" y="5143500"/>
          <p14:tracePt t="19859" x="3273425" y="5080000"/>
          <p14:tracePt t="19866" x="3281363" y="5033963"/>
          <p14:tracePt t="19876" x="3300413" y="4970463"/>
          <p14:tracePt t="19897" x="3309938" y="4924425"/>
          <p14:tracePt t="19901" x="3327400" y="4906963"/>
          <p14:tracePt t="19908" x="3336925" y="4878388"/>
          <p14:tracePt t="19915" x="3336925" y="4870450"/>
          <p14:tracePt t="19924" x="3346450" y="4841875"/>
          <p14:tracePt t="19932" x="3363913" y="4824413"/>
          <p14:tracePt t="19972" x="3373438" y="4814888"/>
          <p14:tracePt t="19988" x="3382963" y="4805363"/>
          <p14:tracePt t="19995" x="3409950" y="4797425"/>
          <p14:tracePt t="20003" x="3419475" y="4787900"/>
          <p14:tracePt t="20012" x="3427413" y="4768850"/>
          <p14:tracePt t="20019" x="3463925" y="4741863"/>
          <p14:tracePt t="20029" x="3473450" y="4732338"/>
          <p14:tracePt t="20038" x="3500438" y="4714875"/>
          <p14:tracePt t="20043" x="3509963" y="4705350"/>
          <p14:tracePt t="20052" x="3509963" y="4697413"/>
          <p14:tracePt t="20059" x="3519488" y="4687888"/>
          <p14:tracePt t="20076" x="3536950" y="4678363"/>
          <p14:tracePt t="20083" x="3536950" y="4668838"/>
          <p14:tracePt t="20122" x="3546475" y="4660900"/>
          <p14:tracePt t="20130" x="3546475" y="4651375"/>
          <p14:tracePt t="20140" x="3556000" y="4641850"/>
          <p14:tracePt t="20148" x="3563938" y="4605338"/>
          <p14:tracePt t="20156" x="3582988" y="4578350"/>
          <p14:tracePt t="20164" x="3592513" y="4559300"/>
          <p14:tracePt t="20171" x="3600450" y="4541838"/>
          <p14:tracePt t="20179" x="3619500" y="4505325"/>
          <p14:tracePt t="20187" x="3646488" y="4486275"/>
          <p14:tracePt t="20196" x="3656013" y="4468813"/>
          <p14:tracePt t="20202" x="3665538" y="4449763"/>
          <p14:tracePt t="20500" x="3665538" y="4432300"/>
          <p14:tracePt t="20507" x="3665538" y="4422775"/>
          <p14:tracePt t="20517" x="3683000" y="4405313"/>
          <p14:tracePt t="20523" x="3692525" y="4376738"/>
          <p14:tracePt t="20532" x="3709988" y="4322763"/>
          <p14:tracePt t="20540" x="3729038" y="4303713"/>
          <p14:tracePt t="20548" x="3756025" y="4259263"/>
          <p14:tracePt t="20556" x="3792538" y="4195763"/>
          <p14:tracePt t="20563" x="3802063" y="4186238"/>
          <p14:tracePt t="20571" x="3819525" y="4149725"/>
          <p14:tracePt t="20579" x="3829050" y="4130675"/>
          <p14:tracePt t="20586" x="3856038" y="4103688"/>
          <p14:tracePt t="20594" x="3865563" y="4086225"/>
          <p14:tracePt t="20602" x="3865563" y="4067175"/>
          <p14:tracePt t="20610" x="3883025" y="4049713"/>
          <p14:tracePt t="20626" x="3892550" y="4021138"/>
          <p14:tracePt t="20698" x="3892550" y="4003675"/>
          <p14:tracePt t="20714" x="3892550" y="3967163"/>
          <p14:tracePt t="20731" x="3892550" y="3948113"/>
          <p14:tracePt t="20739" x="3892550" y="3930650"/>
          <p14:tracePt t="20747" x="3892550" y="3911600"/>
          <p14:tracePt t="20755" x="3911600" y="3884613"/>
          <p14:tracePt t="20763" x="3919538" y="3867150"/>
          <p14:tracePt t="20770" x="3938588" y="3821113"/>
          <p14:tracePt t="20778" x="3956050" y="3784600"/>
          <p14:tracePt t="20786" x="3965575" y="3767138"/>
          <p14:tracePt t="20794" x="3965575" y="3738563"/>
          <p14:tracePt t="20802" x="4002088" y="3711575"/>
          <p14:tracePt t="20810" x="4011613" y="3694113"/>
          <p14:tracePt t="20818" x="4029075" y="3657600"/>
          <p14:tracePt t="20826" x="4038600" y="3638550"/>
          <p14:tracePt t="20836" x="4057650" y="3611563"/>
          <p14:tracePt t="20844" x="4065588" y="3584575"/>
          <p14:tracePt t="20853" x="4102100" y="3548063"/>
          <p14:tracePt t="20860" x="4121150" y="3519488"/>
          <p14:tracePt t="20867" x="4157663" y="3475038"/>
          <p14:tracePt t="20878" x="4175125" y="3455988"/>
          <p14:tracePt t="20884" x="4175125" y="3429000"/>
          <p14:tracePt t="20893" x="4202113" y="3392488"/>
          <p14:tracePt t="20898" x="4211638" y="3365500"/>
          <p14:tracePt t="20906" x="4248150" y="3355975"/>
          <p14:tracePt t="20914" x="4267200" y="3319463"/>
          <p14:tracePt t="20922" x="4275138" y="3309938"/>
          <p14:tracePt t="20930" x="4284663" y="3302000"/>
          <p14:tracePt t="20938" x="4294188" y="3302000"/>
          <p14:tracePt t="20946" x="4294188" y="3292475"/>
          <p14:tracePt t="21299" x="4303713" y="3282950"/>
          <p14:tracePt t="21307" x="4340225" y="3282950"/>
          <p14:tracePt t="21314" x="4394200" y="3282950"/>
          <p14:tracePt t="21322" x="4448175" y="3282950"/>
          <p14:tracePt t="21330" x="4530725" y="3282950"/>
          <p14:tracePt t="21338" x="4659313" y="3282950"/>
          <p14:tracePt t="21346" x="4776788" y="3282950"/>
          <p14:tracePt t="21354" x="4905375" y="3282950"/>
          <p14:tracePt t="21362" x="5022850" y="3282950"/>
          <p14:tracePt t="21370" x="5114925" y="3282950"/>
          <p14:tracePt t="21378" x="5168900" y="3282950"/>
          <p14:tracePt t="21386" x="5187950" y="3282950"/>
          <p14:tracePt t="21394" x="5195888" y="3282950"/>
          <p14:tracePt t="21501" x="5195888" y="3292475"/>
          <p14:tracePt t="21507" x="5095875" y="3292475"/>
          <p14:tracePt t="21516" x="4949825" y="3302000"/>
          <p14:tracePt t="21524" x="4740275" y="3338513"/>
          <p14:tracePt t="21532" x="4513263" y="3338513"/>
          <p14:tracePt t="21538" x="4221163" y="3338513"/>
          <p14:tracePt t="21546" x="3911600" y="3328988"/>
          <p14:tracePt t="21554" x="3629025" y="3292475"/>
          <p14:tracePt t="21562" x="3300413" y="3200400"/>
          <p14:tracePt t="21570" x="3144838" y="3146425"/>
          <p14:tracePt t="21578" x="2990850" y="3073400"/>
          <p14:tracePt t="21586" x="2917825" y="3027363"/>
          <p14:tracePt t="21594" x="2862263" y="2982913"/>
          <p14:tracePt t="21602" x="2825750" y="2900363"/>
          <p14:tracePt t="21610" x="2825750" y="2844800"/>
          <p14:tracePt t="21618" x="2825750" y="2771775"/>
          <p14:tracePt t="21626" x="2825750" y="2690813"/>
          <p14:tracePt t="21634" x="2825750" y="2617788"/>
          <p14:tracePt t="21642" x="2881313" y="2517775"/>
          <p14:tracePt t="21651" x="2954338" y="2416175"/>
          <p14:tracePt t="21658" x="3044825" y="2298700"/>
          <p14:tracePt t="21666" x="3100388" y="2197100"/>
          <p14:tracePt t="21675" x="3171825" y="2133600"/>
          <p14:tracePt t="21683" x="3236913" y="2060575"/>
          <p14:tracePt t="21695" x="3300413" y="2016125"/>
          <p14:tracePt t="21702" x="3363913" y="1970088"/>
          <p14:tracePt t="21708" x="3446463" y="1914525"/>
          <p14:tracePt t="21718" x="3546475" y="1887538"/>
          <p14:tracePt t="21723" x="3609975" y="1851025"/>
          <p14:tracePt t="21731" x="3702050" y="1814513"/>
          <p14:tracePt t="21740" x="3875088" y="1797050"/>
          <p14:tracePt t="21747" x="4094163" y="1797050"/>
          <p14:tracePt t="21756" x="4394200" y="1797050"/>
          <p14:tracePt t="21763" x="4759325" y="1797050"/>
          <p14:tracePt t="21771" x="5095875" y="1797050"/>
          <p14:tracePt t="21779" x="5543550" y="1797050"/>
          <p14:tracePt t="21787" x="5899150" y="1833563"/>
          <p14:tracePt t="21795" x="6181725" y="1870075"/>
          <p14:tracePt t="21802" x="6427788" y="1924050"/>
          <p14:tracePt t="21810" x="6664325" y="1933575"/>
          <p14:tracePt t="21818" x="6819900" y="1997075"/>
          <p14:tracePt t="21826" x="6929438" y="2024063"/>
          <p14:tracePt t="21834" x="6973888" y="2052638"/>
          <p14:tracePt t="21843" x="6983413" y="2052638"/>
          <p14:tracePt t="21851" x="7000875" y="2060575"/>
          <p14:tracePt t="21868" x="7010400" y="2070100"/>
          <p14:tracePt t="21885" x="7010400" y="2089150"/>
          <p14:tracePt t="21893" x="7000875" y="2116138"/>
          <p14:tracePt t="21901" x="7000875" y="2160588"/>
          <p14:tracePt t="21906" x="6983413" y="2206625"/>
          <p14:tracePt t="21914" x="6956425" y="2279650"/>
          <p14:tracePt t="21922" x="6956425" y="2371725"/>
          <p14:tracePt t="21930" x="6929438" y="2471738"/>
          <p14:tracePt t="21938" x="6919913" y="2581275"/>
          <p14:tracePt t="21946" x="6919913" y="2671763"/>
          <p14:tracePt t="21954" x="6919913" y="2744788"/>
          <p14:tracePt t="21962" x="6919913" y="2854325"/>
          <p14:tracePt t="21970" x="6919913" y="2946400"/>
          <p14:tracePt t="21978" x="6919913" y="3009900"/>
          <p14:tracePt t="21986" x="6919913" y="3063875"/>
          <p14:tracePt t="21994" x="6910388" y="3136900"/>
          <p14:tracePt t="22002" x="6892925" y="3163888"/>
          <p14:tracePt t="22010" x="6846888" y="3219450"/>
          <p14:tracePt t="22026" x="6800850" y="3265488"/>
          <p14:tracePt t="22034" x="6773863" y="3273425"/>
          <p14:tracePt t="22043" x="6727825" y="3282950"/>
          <p14:tracePt t="22051" x="6673850" y="3292475"/>
          <p14:tracePt t="22061" x="6610350" y="3319463"/>
          <p14:tracePt t="22067" x="6518275" y="3319463"/>
          <p14:tracePt t="22078" x="6408738" y="3338513"/>
          <p14:tracePt t="22087" x="6262688" y="3338513"/>
          <p14:tracePt t="22090" x="6080125" y="3338513"/>
          <p14:tracePt t="22098" x="5862638" y="3338513"/>
          <p14:tracePt t="22106" x="5661025" y="3338513"/>
          <p14:tracePt t="22114" x="5441950" y="3338513"/>
          <p14:tracePt t="22122" x="5178425" y="3338513"/>
          <p14:tracePt t="22130" x="4913313" y="3338513"/>
          <p14:tracePt t="22138" x="4767263" y="3338513"/>
          <p14:tracePt t="22146" x="4521200" y="3338513"/>
          <p14:tracePt t="22154" x="4376738" y="3346450"/>
          <p14:tracePt t="22164" x="4221163" y="3328988"/>
          <p14:tracePt t="22172" x="4148138" y="3319463"/>
          <p14:tracePt t="22182" x="4094163" y="3302000"/>
          <p14:tracePt t="22187" x="4057650" y="3292475"/>
          <p14:tracePt t="22197" x="4048125" y="3273425"/>
          <p14:tracePt t="22219" x="4048125" y="3265488"/>
          <p14:tracePt t="22235" x="4048125" y="3236913"/>
          <p14:tracePt t="22244" x="4048125" y="3219450"/>
          <p14:tracePt t="22252" x="4048125" y="3163888"/>
          <p14:tracePt t="22260" x="4048125" y="3136900"/>
          <p14:tracePt t="22268" x="4048125" y="3082925"/>
          <p14:tracePt t="22279" x="4048125" y="3063875"/>
          <p14:tracePt t="22286" x="4048125" y="3027363"/>
          <p14:tracePt t="22291" x="4048125" y="2982913"/>
          <p14:tracePt t="22298" x="4048125" y="2954338"/>
          <p14:tracePt t="22306" x="4048125" y="2927350"/>
          <p14:tracePt t="22314" x="4048125" y="2909888"/>
          <p14:tracePt t="22322" x="4048125" y="2873375"/>
          <p14:tracePt t="22362" x="4048125" y="2836863"/>
          <p14:tracePt t="22371" x="4048125" y="2817813"/>
          <p14:tracePt t="22379" x="4065588" y="2781300"/>
          <p14:tracePt t="22387" x="4084638" y="2763838"/>
          <p14:tracePt t="22395" x="4094163" y="2735263"/>
          <p14:tracePt t="22403" x="4148138" y="2690813"/>
          <p14:tracePt t="22412" x="4165600" y="2681288"/>
          <p14:tracePt t="22419" x="4194175" y="2662238"/>
          <p14:tracePt t="22427" x="4230688" y="2644775"/>
          <p14:tracePt t="22434" x="4275138" y="2617788"/>
          <p14:tracePt t="22443" x="4357688" y="2589213"/>
          <p14:tracePt t="22454" x="4457700" y="2554288"/>
          <p14:tracePt t="22460" x="4567238" y="2535238"/>
          <p14:tracePt t="22468" x="4676775" y="2525713"/>
          <p14:tracePt t="22475" x="4813300" y="2481263"/>
          <p14:tracePt t="22482" x="4995863" y="2462213"/>
          <p14:tracePt t="22492" x="5141913" y="2452688"/>
          <p14:tracePt t="22499" x="5305425" y="2452688"/>
          <p14:tracePt t="22510" x="5461000" y="2452688"/>
          <p14:tracePt t="22515" x="5607050" y="2452688"/>
          <p14:tracePt t="22522" x="5734050" y="2452688"/>
          <p14:tracePt t="22530" x="5843588" y="2452688"/>
          <p14:tracePt t="22538" x="5962650" y="2471738"/>
          <p14:tracePt t="22546" x="6026150" y="2489200"/>
          <p14:tracePt t="22554" x="6089650" y="2535238"/>
          <p14:tracePt t="22562" x="6135688" y="2562225"/>
          <p14:tracePt t="22570" x="6162675" y="2598738"/>
          <p14:tracePt t="22578" x="6181725" y="2617788"/>
          <p14:tracePt t="22586" x="6189663" y="2625725"/>
          <p14:tracePt t="22594" x="6199188" y="2644775"/>
          <p14:tracePt t="22602" x="6199188" y="2671763"/>
          <p14:tracePt t="22610" x="6199188" y="2681288"/>
          <p14:tracePt t="22618" x="6199188" y="2690813"/>
          <p14:tracePt t="22626" x="6199188" y="2698750"/>
          <p14:tracePt t="22684" x="6199188" y="2708275"/>
          <p14:tracePt t="22722" x="6199188" y="2717800"/>
          <p14:tracePt t="22731" x="6199188" y="2727325"/>
          <p14:tracePt t="22738" x="6199188" y="2735263"/>
          <p14:tracePt t="22746" x="6199188" y="2754313"/>
          <p14:tracePt t="22754" x="6199188" y="2763838"/>
          <p14:tracePt t="22770" x="6199188" y="2771775"/>
          <p14:tracePt t="22791" x="6199188" y="2781300"/>
          <p14:tracePt t="22802" x="6189663" y="2790825"/>
          <p14:tracePt t="22914" x="6181725" y="2800350"/>
          <p14:tracePt t="22962" x="6172200" y="2817813"/>
          <p14:tracePt t="23287" x="6145213" y="2827338"/>
          <p14:tracePt t="23290" x="6108700" y="2854325"/>
          <p14:tracePt t="23298" x="6016625" y="2881313"/>
          <p14:tracePt t="23306" x="5916613" y="2909888"/>
          <p14:tracePt t="23315" x="5807075" y="2927350"/>
          <p14:tracePt t="23324" x="5734050" y="2927350"/>
          <p14:tracePt t="23331" x="5661025" y="2927350"/>
          <p14:tracePt t="23340" x="5597525" y="2927350"/>
          <p14:tracePt t="23347" x="5551488" y="2909888"/>
          <p14:tracePt t="23360" x="5487988" y="2873375"/>
          <p14:tracePt t="23363" x="5470525" y="2854325"/>
          <p14:tracePt t="23372" x="5441950" y="2827338"/>
          <p14:tracePt t="23378" x="5434013" y="2790825"/>
          <p14:tracePt t="23386" x="5424488" y="2771775"/>
          <p14:tracePt t="23394" x="5397500" y="2744788"/>
          <p14:tracePt t="23402" x="5397500" y="2735263"/>
          <p14:tracePt t="23410" x="5378450" y="2708275"/>
          <p14:tracePt t="23426" x="5360988" y="2690813"/>
          <p14:tracePt t="23434" x="5341938" y="2671763"/>
          <p14:tracePt t="23452" x="5341938" y="2662238"/>
          <p14:tracePt t="23468" x="5341938" y="2654300"/>
          <p14:tracePt t="23480" x="5334000" y="2625725"/>
          <p14:tracePt t="23516" x="5334000" y="2617788"/>
          <p14:tracePt t="23542" x="5334000" y="2598738"/>
          <p14:tracePt t="23548" x="5334000" y="2589213"/>
          <p14:tracePt t="23555" x="5334000" y="2581275"/>
          <p14:tracePt t="23563" x="5314950" y="2562225"/>
          <p14:tracePt t="23571" x="5314950" y="2554288"/>
          <p14:tracePt t="23579" x="5314950" y="2544763"/>
          <p14:tracePt t="23587" x="5305425" y="2544763"/>
          <p14:tracePt t="23602" x="5305425" y="2535238"/>
          <p14:tracePt t="23820" x="5305425" y="2517775"/>
          <p14:tracePt t="23828" x="5305425" y="2508250"/>
          <p14:tracePt t="24137" x="5305425" y="2544763"/>
          <p14:tracePt t="24147" x="5305425" y="2681288"/>
          <p14:tracePt t="24155" x="5305425" y="2754313"/>
          <p14:tracePt t="24163" x="5305425" y="2808288"/>
          <p14:tracePt t="24170" x="5351463" y="2909888"/>
          <p14:tracePt t="24178" x="5405438" y="2990850"/>
          <p14:tracePt t="24186" x="5487988" y="3073400"/>
          <p14:tracePt t="24194" x="5543550" y="3173413"/>
          <p14:tracePt t="24202" x="5624513" y="3228975"/>
          <p14:tracePt t="24210" x="5743575" y="3302000"/>
          <p14:tracePt t="24218" x="5916613" y="3382963"/>
          <p14:tracePt t="24227" x="6062663" y="3438525"/>
          <p14:tracePt t="24234" x="6199188" y="3465513"/>
          <p14:tracePt t="24243" x="6345238" y="3511550"/>
          <p14:tracePt t="24250" x="6472238" y="3548063"/>
          <p14:tracePt t="24259" x="6573838" y="3575050"/>
          <p14:tracePt t="24266" x="6664325" y="3575050"/>
          <p14:tracePt t="24274" x="6737350" y="3584575"/>
          <p14:tracePt t="24282" x="6800850" y="3584575"/>
          <p14:tracePt t="24291" x="6856413" y="3592513"/>
          <p14:tracePt t="24298" x="6910388" y="3592513"/>
          <p14:tracePt t="24306" x="6973888" y="3592513"/>
          <p14:tracePt t="24314" x="7029450" y="3592513"/>
          <p14:tracePt t="24322" x="7083425" y="3592513"/>
          <p14:tracePt t="24330" x="7156450" y="3592513"/>
          <p14:tracePt t="24338" x="7229475" y="3592513"/>
          <p14:tracePt t="24347" x="7319963" y="3592513"/>
          <p14:tracePt t="24354" x="7375525" y="3592513"/>
          <p14:tracePt t="24362" x="7458075" y="3592513"/>
          <p14:tracePt t="24370" x="7531100" y="3592513"/>
          <p14:tracePt t="24378" x="7602538" y="3592513"/>
          <p14:tracePt t="24386" x="7658100" y="3592513"/>
          <p14:tracePt t="24394" x="7748588" y="3611563"/>
          <p14:tracePt t="24402" x="7785100" y="3611563"/>
          <p14:tracePt t="24412" x="7821613" y="3629025"/>
          <p14:tracePt t="24418" x="7858125" y="3629025"/>
          <p14:tracePt t="24426" x="7877175" y="3638550"/>
          <p14:tracePt t="24443" x="7894638" y="3638550"/>
          <p14:tracePt t="24450" x="7904163" y="3638550"/>
          <p14:tracePt t="24466" x="7913688" y="3638550"/>
          <p14:tracePt t="24476" x="7940675" y="3638550"/>
          <p14:tracePt t="24483" x="7950200" y="3638550"/>
          <p14:tracePt t="24493" x="7967663" y="3638550"/>
          <p14:tracePt t="24499" x="8004175" y="3638550"/>
          <p14:tracePt t="24509" x="8040688" y="3638550"/>
          <p14:tracePt t="24514" x="8113713" y="3638550"/>
          <p14:tracePt t="24523" x="8177213" y="3638550"/>
          <p14:tracePt t="24530" x="8250238" y="3638550"/>
          <p14:tracePt t="24538" x="8342313" y="3621088"/>
          <p14:tracePt t="24546" x="8432800" y="3621088"/>
          <p14:tracePt t="24554" x="8505825" y="3621088"/>
          <p14:tracePt t="24562" x="8559800" y="3621088"/>
          <p14:tracePt t="24570" x="8661400" y="3621088"/>
          <p14:tracePt t="24578" x="8688388" y="3621088"/>
          <p14:tracePt t="24586" x="8724900" y="3621088"/>
          <p14:tracePt t="24595" x="8751888" y="3621088"/>
          <p14:tracePt t="24644" x="8761413" y="3621088"/>
          <p14:tracePt t="24756" x="8778875" y="3621088"/>
          <p14:tracePt t="24763" x="8807450" y="3629025"/>
          <p14:tracePt t="24772" x="8861425" y="3629025"/>
          <p14:tracePt t="24779" x="8924925" y="3629025"/>
          <p14:tracePt t="24787" x="8997950" y="3629025"/>
          <p14:tracePt t="24795" x="9090025" y="3629025"/>
        </p14:tracePtLst>
      </p14:laserTraceLst>
    </p:ext>
  </p:extLs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lstStyle/>
          <a:p>
            <a:pPr eaLnBrk="1" hangingPunct="1"/>
            <a:r>
              <a:rPr lang="en-US" altLang="ja-JP" dirty="0"/>
              <a:t>Lock with </a:t>
            </a:r>
            <a:r>
              <a:rPr lang="en-US" altLang="ja-JP" dirty="0" err="1"/>
              <a:t>lr</a:t>
            </a:r>
            <a:r>
              <a:rPr lang="en-US" altLang="ja-JP" dirty="0"/>
              <a:t>/</a:t>
            </a:r>
            <a:r>
              <a:rPr lang="en-US" altLang="ja-JP" dirty="0" err="1"/>
              <a:t>sc</a:t>
            </a:r>
            <a:endParaRPr lang="en-US" altLang="ja-JP" dirty="0"/>
          </a:p>
        </p:txBody>
      </p:sp>
      <p:sp>
        <p:nvSpPr>
          <p:cNvPr id="32771" name="Rectangle 3"/>
          <p:cNvSpPr>
            <a:spLocks noGrp="1" noChangeArrowheads="1"/>
          </p:cNvSpPr>
          <p:nvPr>
            <p:ph type="body" idx="1"/>
          </p:nvPr>
        </p:nvSpPr>
        <p:spPr/>
        <p:txBody>
          <a:bodyPr/>
          <a:lstStyle/>
          <a:p>
            <a:pPr eaLnBrk="1" hangingPunct="1">
              <a:buFont typeface="Wingdings" panose="05000000000000000000" pitchFamily="2" charset="2"/>
              <a:buNone/>
            </a:pPr>
            <a:r>
              <a:rPr lang="en-US" altLang="ja-JP" sz="2600" dirty="0" err="1"/>
              <a:t>lockit</a:t>
            </a:r>
            <a:r>
              <a:rPr lang="en-US" altLang="ja-JP" sz="2600" dirty="0"/>
              <a:t>:  </a:t>
            </a:r>
            <a:r>
              <a:rPr lang="en-US" altLang="ja-JP" sz="2600" dirty="0" err="1"/>
              <a:t>lr</a:t>
            </a:r>
            <a:r>
              <a:rPr lang="en-US" altLang="ja-JP" sz="2600" dirty="0"/>
              <a:t>           x2,0(x1)    ; load reserved</a:t>
            </a:r>
          </a:p>
          <a:p>
            <a:pPr eaLnBrk="1" hangingPunct="1">
              <a:buFont typeface="Wingdings" panose="05000000000000000000" pitchFamily="2" charset="2"/>
              <a:buNone/>
            </a:pPr>
            <a:r>
              <a:rPr lang="en-US" altLang="ja-JP" sz="2600" dirty="0"/>
              <a:t>           </a:t>
            </a:r>
            <a:r>
              <a:rPr lang="en-US" altLang="ja-JP" sz="2600" dirty="0" err="1"/>
              <a:t>bnez</a:t>
            </a:r>
            <a:r>
              <a:rPr lang="en-US" altLang="ja-JP" sz="2600" dirty="0"/>
              <a:t>      x2,lockit   ; not-available spin</a:t>
            </a:r>
          </a:p>
          <a:p>
            <a:pPr eaLnBrk="1" hangingPunct="1">
              <a:buFont typeface="Wingdings" panose="05000000000000000000" pitchFamily="2" charset="2"/>
              <a:buNone/>
            </a:pPr>
            <a:r>
              <a:rPr lang="en-US" altLang="ja-JP" sz="2600" dirty="0"/>
              <a:t>           </a:t>
            </a:r>
            <a:r>
              <a:rPr lang="en-US" altLang="ja-JP" sz="2600" dirty="0" err="1"/>
              <a:t>addi</a:t>
            </a:r>
            <a:r>
              <a:rPr lang="en-US" altLang="ja-JP" sz="2600" dirty="0"/>
              <a:t>  x2,x0,#1   ; locked value</a:t>
            </a:r>
          </a:p>
          <a:p>
            <a:pPr eaLnBrk="1" hangingPunct="1">
              <a:buFont typeface="Wingdings" panose="05000000000000000000" pitchFamily="2" charset="2"/>
              <a:buNone/>
            </a:pPr>
            <a:r>
              <a:rPr lang="en-US" altLang="ja-JP" sz="2600" dirty="0"/>
              <a:t>           </a:t>
            </a:r>
            <a:r>
              <a:rPr lang="en-US" altLang="ja-JP" sz="2600" dirty="0" err="1"/>
              <a:t>sc</a:t>
            </a:r>
            <a:r>
              <a:rPr lang="en-US" altLang="ja-JP" sz="2600" dirty="0"/>
              <a:t>           x2,0(x1)   ; store</a:t>
            </a:r>
          </a:p>
          <a:p>
            <a:pPr eaLnBrk="1" hangingPunct="1">
              <a:buFont typeface="Wingdings" panose="05000000000000000000" pitchFamily="2" charset="2"/>
              <a:buNone/>
            </a:pPr>
            <a:r>
              <a:rPr lang="en-US" altLang="ja-JP" sz="2600" dirty="0"/>
              <a:t>           </a:t>
            </a:r>
            <a:r>
              <a:rPr lang="en-US" altLang="ja-JP" sz="2600" dirty="0" err="1"/>
              <a:t>beqz</a:t>
            </a:r>
            <a:r>
              <a:rPr lang="en-US" altLang="ja-JP" sz="2600" dirty="0"/>
              <a:t>     x2,lockit      ; branch if store fails</a:t>
            </a:r>
          </a:p>
          <a:p>
            <a:pPr eaLnBrk="1" hangingPunct="1">
              <a:buFont typeface="Wingdings" panose="05000000000000000000" pitchFamily="2" charset="2"/>
              <a:buNone/>
            </a:pPr>
            <a:endParaRPr lang="en-US" altLang="ja-JP" sz="2600" dirty="0"/>
          </a:p>
          <a:p>
            <a:pPr eaLnBrk="1" hangingPunct="1">
              <a:buFont typeface="Wingdings" panose="05000000000000000000" pitchFamily="2" charset="2"/>
              <a:buNone/>
            </a:pPr>
            <a:r>
              <a:rPr lang="en-US" altLang="ja-JP" sz="2600" dirty="0"/>
              <a:t>Since the bus traffic is not caused by </a:t>
            </a:r>
            <a:r>
              <a:rPr lang="en-US" altLang="ja-JP" sz="2600" dirty="0" err="1"/>
              <a:t>lr</a:t>
            </a:r>
            <a:r>
              <a:rPr lang="en-US" altLang="ja-JP" sz="2600" dirty="0"/>
              <a:t> instruction, the same effect as test-test-and set can be achieved.</a:t>
            </a:r>
          </a:p>
        </p:txBody>
      </p:sp>
      <p:pic>
        <p:nvPicPr>
          <p:cNvPr id="2" name="オーディオ 1">
            <a:hlinkClick r:id="" action="ppaction://media"/>
            <a:extLst>
              <a:ext uri="{FF2B5EF4-FFF2-40B4-BE49-F238E27FC236}">
                <a16:creationId xmlns:a16="http://schemas.microsoft.com/office/drawing/2014/main" id="{8B15BC43-C029-40C2-80AE-38FE7FA7C70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42869"/>
    </mc:Choice>
    <mc:Fallback>
      <p:transition spd="slow" advTm="428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10740" x="8861425" y="3911600"/>
          <p14:tracePt t="10747" x="8669338" y="3840163"/>
          <p14:tracePt t="10755" x="8378825" y="3784600"/>
          <p14:tracePt t="10763" x="8086725" y="3702050"/>
          <p14:tracePt t="10771" x="7867650" y="3657600"/>
          <p14:tracePt t="10781" x="7585075" y="3621088"/>
          <p14:tracePt t="10786" x="7402513" y="3575050"/>
          <p14:tracePt t="10794" x="7029450" y="3475038"/>
          <p14:tracePt t="10807" x="6837363" y="3446463"/>
          <p14:tracePt t="10812" x="6537325" y="3429000"/>
          <p14:tracePt t="10819" x="6281738" y="3375025"/>
          <p14:tracePt t="10826" x="6072188" y="3338513"/>
          <p14:tracePt t="10836" x="5889625" y="3292475"/>
          <p14:tracePt t="10842" x="5707063" y="3273425"/>
          <p14:tracePt t="10853" x="5534025" y="3228975"/>
          <p14:tracePt t="10858" x="5387975" y="3219450"/>
          <p14:tracePt t="10868" x="5260975" y="3200400"/>
          <p14:tracePt t="10875" x="5151438" y="3200400"/>
          <p14:tracePt t="10889" x="5059363" y="3192463"/>
          <p14:tracePt t="10893" x="4995863" y="3163888"/>
          <p14:tracePt t="10900" x="4941888" y="3163888"/>
          <p14:tracePt t="10908" x="4895850" y="3163888"/>
          <p14:tracePt t="10919" x="4886325" y="3163888"/>
          <p14:tracePt t="10924" x="4859338" y="3155950"/>
          <p14:tracePt t="10980" x="4840288" y="3146425"/>
          <p14:tracePt t="11517" x="4840288" y="3119438"/>
          <p14:tracePt t="11525" x="4840288" y="3063875"/>
          <p14:tracePt t="11532" x="4832350" y="3017838"/>
          <p14:tracePt t="11540" x="4832350" y="2990850"/>
          <p14:tracePt t="11548" x="4832350" y="2936875"/>
          <p14:tracePt t="11556" x="4832350" y="2844800"/>
          <p14:tracePt t="11564" x="4832350" y="2754313"/>
          <p14:tracePt t="11571" x="4832350" y="2681288"/>
          <p14:tracePt t="11580" x="4832350" y="2589213"/>
          <p14:tracePt t="11588" x="4832350" y="2489200"/>
          <p14:tracePt t="11594" x="4859338" y="2416175"/>
          <p14:tracePt t="11603" x="4886325" y="2298700"/>
          <p14:tracePt t="11610" x="4922838" y="2252663"/>
          <p14:tracePt t="11618" x="4949825" y="2170113"/>
          <p14:tracePt t="11626" x="4959350" y="2133600"/>
          <p14:tracePt t="11635" x="4995863" y="2070100"/>
          <p14:tracePt t="12379" x="4995863" y="2060575"/>
          <p14:tracePt t="12386" x="4995863" y="2024063"/>
          <p14:tracePt t="12396" x="5005388" y="1979613"/>
          <p14:tracePt t="12403" x="5022850" y="1943100"/>
          <p14:tracePt t="12412" x="5022850" y="1897063"/>
          <p14:tracePt t="12420" x="5032375" y="1841500"/>
          <p14:tracePt t="12427" x="5049838" y="1814513"/>
          <p14:tracePt t="12436" x="5059363" y="1778000"/>
          <p14:tracePt t="12443" x="5059363" y="1751013"/>
          <p14:tracePt t="12452" x="5068888" y="1731963"/>
          <p14:tracePt t="12460" x="5078413" y="1724025"/>
          <p14:tracePt t="12575" x="5086350" y="1724025"/>
          <p14:tracePt t="12581" x="5086350" y="1741488"/>
          <p14:tracePt t="12591" x="5086350" y="1760538"/>
          <p14:tracePt t="12596" x="5086350" y="1778000"/>
          <p14:tracePt t="12605" x="5078413" y="1787525"/>
          <p14:tracePt t="12612" x="5078413" y="1797050"/>
          <p14:tracePt t="12619" x="5068888" y="1797050"/>
          <p14:tracePt t="12711" x="5059363" y="1804988"/>
          <p14:tracePt t="12717" x="5041900" y="1804988"/>
          <p14:tracePt t="12725" x="4986338" y="1804988"/>
          <p14:tracePt t="12732" x="4949825" y="1804988"/>
          <p14:tracePt t="12744" x="4876800" y="1804988"/>
          <p14:tracePt t="12748" x="4822825" y="1804988"/>
          <p14:tracePt t="12755" x="4730750" y="1824038"/>
          <p14:tracePt t="12763" x="4613275" y="1851025"/>
          <p14:tracePt t="12771" x="4521200" y="1860550"/>
          <p14:tracePt t="12779" x="4376738" y="1897063"/>
          <p14:tracePt t="12787" x="4257675" y="1933575"/>
          <p14:tracePt t="12795" x="4138613" y="1997075"/>
          <p14:tracePt t="12802" x="4065588" y="2006600"/>
          <p14:tracePt t="12810" x="3965575" y="2052638"/>
          <p14:tracePt t="12818" x="3919538" y="2070100"/>
          <p14:tracePt t="12826" x="3838575" y="2125663"/>
          <p14:tracePt t="12835" x="3792538" y="2152650"/>
          <p14:tracePt t="12842" x="3775075" y="2170113"/>
          <p14:tracePt t="12850" x="3746500" y="2189163"/>
          <p14:tracePt t="12860" x="3719513" y="2197100"/>
          <p14:tracePt t="12869" x="3692525" y="2216150"/>
          <p14:tracePt t="12980" x="3692525" y="2225675"/>
          <p14:tracePt t="13004" x="3665538" y="2216150"/>
          <p14:tracePt t="13012" x="3636963" y="2160588"/>
          <p14:tracePt t="13028" x="3636963" y="2152650"/>
          <p14:tracePt t="13036" x="3629025" y="2125663"/>
          <p14:tracePt t="13045" x="3629025" y="2116138"/>
          <p14:tracePt t="13054" x="3609975" y="2097088"/>
          <p14:tracePt t="13212" x="3600450" y="2097088"/>
          <p14:tracePt t="13259" x="3573463" y="2097088"/>
          <p14:tracePt t="13267" x="3519488" y="2097088"/>
          <p14:tracePt t="13274" x="3446463" y="2097088"/>
          <p14:tracePt t="13282" x="3363913" y="2097088"/>
          <p14:tracePt t="13291" x="3263900" y="2052638"/>
          <p14:tracePt t="13298" x="3190875" y="2024063"/>
          <p14:tracePt t="13306" x="3108325" y="1987550"/>
          <p14:tracePt t="13314" x="2998788" y="1970088"/>
          <p14:tracePt t="13322" x="2881313" y="1933575"/>
          <p14:tracePt t="13330" x="2789238" y="1933575"/>
          <p14:tracePt t="13338" x="2752725" y="1933575"/>
          <p14:tracePt t="13346" x="2679700" y="1933575"/>
          <p14:tracePt t="13354" x="2652713" y="1933575"/>
          <p14:tracePt t="13363" x="2625725" y="1933575"/>
          <p14:tracePt t="13370" x="2606675" y="1933575"/>
          <p14:tracePt t="13378" x="2562225" y="1943100"/>
          <p14:tracePt t="13388" x="2552700" y="1951038"/>
          <p14:tracePt t="13397" x="2516188" y="1970088"/>
          <p14:tracePt t="13405" x="2479675" y="1987550"/>
          <p14:tracePt t="13412" x="2462213" y="1997075"/>
          <p14:tracePt t="13419" x="2443163" y="2006600"/>
          <p14:tracePt t="13427" x="2416175" y="2024063"/>
          <p14:tracePt t="13435" x="2389188" y="2043113"/>
          <p14:tracePt t="13443" x="2370138" y="2052638"/>
          <p14:tracePt t="13452" x="2324100" y="2052638"/>
          <p14:tracePt t="13458" x="2297113" y="2070100"/>
          <p14:tracePt t="13467" x="2260600" y="2079625"/>
          <p14:tracePt t="13474" x="2224088" y="2089150"/>
          <p14:tracePt t="13484" x="2179638" y="2097088"/>
          <p14:tracePt t="13490" x="2160588" y="2116138"/>
          <p14:tracePt t="13498" x="2114550" y="2133600"/>
          <p14:tracePt t="13507" x="2097088" y="2143125"/>
          <p14:tracePt t="13515" x="2087563" y="2143125"/>
          <p14:tracePt t="13523" x="2078038" y="2143125"/>
          <p14:tracePt t="13532" x="2060575" y="2152650"/>
          <p14:tracePt t="13548" x="2041525" y="2170113"/>
          <p14:tracePt t="13588" x="2024063" y="2170113"/>
          <p14:tracePt t="13596" x="2024063" y="2160588"/>
          <p14:tracePt t="13604" x="2014538" y="2152650"/>
          <p14:tracePt t="13612" x="1997075" y="2133600"/>
          <p14:tracePt t="13621" x="1987550" y="2125663"/>
          <p14:tracePt t="13627" x="1978025" y="2116138"/>
          <p14:tracePt t="13636" x="1968500" y="2097088"/>
          <p14:tracePt t="13643" x="1960563" y="2097088"/>
          <p14:tracePt t="13650" x="1951038" y="2089150"/>
          <p14:tracePt t="13690" x="1941513" y="2089150"/>
          <p14:tracePt t="13698" x="1931988" y="2089150"/>
          <p14:tracePt t="13706" x="1905000" y="2089150"/>
          <p14:tracePt t="13714" x="1895475" y="2089150"/>
          <p14:tracePt t="13722" x="1868488" y="2089150"/>
          <p14:tracePt t="13730" x="1851025" y="2097088"/>
          <p14:tracePt t="13738" x="1814513" y="2106613"/>
          <p14:tracePt t="13747" x="1795463" y="2116138"/>
          <p14:tracePt t="13754" x="1758950" y="2133600"/>
          <p14:tracePt t="13762" x="1731963" y="2133600"/>
          <p14:tracePt t="13770" x="1704975" y="2143125"/>
          <p14:tracePt t="13786" x="1695450" y="2143125"/>
          <p14:tracePt t="13876" x="1677988" y="2143125"/>
          <p14:tracePt t="13892" x="1668463" y="2143125"/>
          <p14:tracePt t="13909" x="1658938" y="2143125"/>
          <p14:tracePt t="13932" x="1641475" y="2143125"/>
          <p14:tracePt t="14166" x="1649413" y="2143125"/>
          <p14:tracePt t="14170" x="1668463" y="2125663"/>
          <p14:tracePt t="14178" x="1685925" y="2106613"/>
          <p14:tracePt t="14186" x="1695450" y="2089150"/>
          <p14:tracePt t="14202" x="1722438" y="2070100"/>
          <p14:tracePt t="14211" x="1731963" y="2060575"/>
          <p14:tracePt t="14666" x="1731963" y="2070100"/>
          <p14:tracePt t="14676" x="1722438" y="2079625"/>
          <p14:tracePt t="14685" x="1714500" y="2089150"/>
          <p14:tracePt t="15091" x="1722438" y="2089150"/>
          <p14:tracePt t="16916" x="1768475" y="2116138"/>
          <p14:tracePt t="16924" x="1868488" y="2143125"/>
          <p14:tracePt t="16932" x="2014538" y="2160588"/>
          <p14:tracePt t="16940" x="2214563" y="2160588"/>
          <p14:tracePt t="16948" x="2397125" y="2160588"/>
          <p14:tracePt t="16956" x="2579688" y="2160588"/>
          <p14:tracePt t="16964" x="2735263" y="2160588"/>
          <p14:tracePt t="16973" x="2881313" y="2160588"/>
          <p14:tracePt t="16980" x="3008313" y="2160588"/>
          <p14:tracePt t="16990" x="3136900" y="2160588"/>
          <p14:tracePt t="16996" x="3171825" y="2160588"/>
          <p14:tracePt t="17006" x="3208338" y="2160588"/>
          <p14:tracePt t="17010" x="3236913" y="2160588"/>
          <p14:tracePt t="17019" x="3244850" y="2160588"/>
          <p14:tracePt t="17236" x="3273425" y="2143125"/>
          <p14:tracePt t="17242" x="3363913" y="2106613"/>
          <p14:tracePt t="17250" x="3473450" y="2079625"/>
          <p14:tracePt t="17259" x="3592513" y="2033588"/>
          <p14:tracePt t="17267" x="3665538" y="2016125"/>
          <p14:tracePt t="17275" x="3810000" y="2006600"/>
          <p14:tracePt t="17283" x="3975100" y="1987550"/>
          <p14:tracePt t="17292" x="4157663" y="1960563"/>
          <p14:tracePt t="17301" x="4294188" y="1943100"/>
          <p14:tracePt t="17310" x="4384675" y="1933575"/>
          <p14:tracePt t="17316" x="4457700" y="1914525"/>
          <p14:tracePt t="17327" x="4484688" y="1914525"/>
          <p14:tracePt t="17332" x="4494213" y="1914525"/>
          <p14:tracePt t="17483" x="4503738" y="1906588"/>
          <p14:tracePt t="17526" x="4503738" y="1887538"/>
          <p14:tracePt t="17532" x="4503738" y="1841500"/>
          <p14:tracePt t="17540" x="4503738" y="1833563"/>
          <p14:tracePt t="17548" x="4503738" y="1824038"/>
          <p14:tracePt t="17556" x="4503738" y="1814513"/>
          <p14:tracePt t="17580" x="4503738" y="1804988"/>
          <p14:tracePt t="17588" x="4457700" y="1797050"/>
          <p14:tracePt t="17596" x="4367213" y="1797050"/>
          <p14:tracePt t="17604" x="4294188" y="1797050"/>
          <p14:tracePt t="17611" x="4165600" y="1797050"/>
          <p14:tracePt t="17621" x="4038600" y="1797050"/>
          <p14:tracePt t="17627" x="3911600" y="1797050"/>
          <p14:tracePt t="17635" x="3746500" y="1797050"/>
          <p14:tracePt t="17642" x="3600450" y="1797050"/>
          <p14:tracePt t="17653" x="3455988" y="1797050"/>
          <p14:tracePt t="17660" x="3363913" y="1797050"/>
          <p14:tracePt t="17669" x="3236913" y="1797050"/>
          <p14:tracePt t="17677" x="3154363" y="1778000"/>
          <p14:tracePt t="17685" x="3063875" y="1751013"/>
          <p14:tracePt t="17693" x="2998788" y="1741488"/>
          <p14:tracePt t="17702" x="2962275" y="1741488"/>
          <p14:tracePt t="17709" x="2917825" y="1741488"/>
          <p14:tracePt t="17715" x="2862263" y="1741488"/>
          <p14:tracePt t="17724" x="2825750" y="1741488"/>
          <p14:tracePt t="17730" x="2789238" y="1741488"/>
          <p14:tracePt t="17738" x="2744788" y="1741488"/>
          <p14:tracePt t="17746" x="2716213" y="1741488"/>
          <p14:tracePt t="17754" x="2671763" y="1741488"/>
          <p14:tracePt t="17762" x="2616200" y="1741488"/>
          <p14:tracePt t="17770" x="2543175" y="1760538"/>
          <p14:tracePt t="17778" x="2433638" y="1768475"/>
          <p14:tracePt t="17786" x="2352675" y="1787525"/>
          <p14:tracePt t="17794" x="2224088" y="1787525"/>
          <p14:tracePt t="17802" x="2179638" y="1804988"/>
          <p14:tracePt t="17810" x="2087563" y="1824038"/>
          <p14:tracePt t="17819" x="2041525" y="1833563"/>
          <p14:tracePt t="17826" x="1987550" y="1841500"/>
          <p14:tracePt t="17834" x="1924050" y="1870075"/>
          <p14:tracePt t="17842" x="1905000" y="1878013"/>
          <p14:tracePt t="17851" x="1878013" y="1887538"/>
          <p14:tracePt t="17858" x="1868488" y="1887538"/>
          <p14:tracePt t="17867" x="1860550" y="1897063"/>
          <p14:tracePt t="17874" x="1841500" y="1897063"/>
          <p14:tracePt t="17885" x="1824038" y="1914525"/>
          <p14:tracePt t="17902" x="1814513" y="1924050"/>
          <p14:tracePt t="17932" x="1804988" y="1933575"/>
          <p14:tracePt t="18450" x="1804988" y="1943100"/>
          <p14:tracePt t="18458" x="1787525" y="1970088"/>
          <p14:tracePt t="18467" x="1778000" y="1997075"/>
          <p14:tracePt t="18474" x="1768475" y="2006600"/>
          <p14:tracePt t="18483" x="1768475" y="2024063"/>
          <p14:tracePt t="18490" x="1768475" y="2033588"/>
          <p14:tracePt t="18499" x="1768475" y="2043113"/>
          <p14:tracePt t="18507" x="1768475" y="2052638"/>
          <p14:tracePt t="18524" x="1768475" y="2060575"/>
          <p14:tracePt t="18602" x="1768475" y="2070100"/>
          <p14:tracePt t="18613" x="1787525" y="2070100"/>
          <p14:tracePt t="18620" x="1795463" y="2060575"/>
          <p14:tracePt t="18626" x="1814513" y="2043113"/>
          <p14:tracePt t="18634" x="1841500" y="2024063"/>
          <p14:tracePt t="18642" x="1860550" y="2024063"/>
          <p14:tracePt t="18651" x="1878013" y="2006600"/>
          <p14:tracePt t="18667" x="1887538" y="2006600"/>
          <p14:tracePt t="19171" x="1895475" y="1997075"/>
          <p14:tracePt t="24050" x="1905000" y="1997075"/>
          <p14:tracePt t="28202" x="1905000" y="2006600"/>
          <p14:tracePt t="28296" x="1905000" y="2016125"/>
          <p14:tracePt t="28298" x="1914525" y="2016125"/>
          <p14:tracePt t="28308" x="1931988" y="2043113"/>
          <p14:tracePt t="28315" x="1931988" y="2052638"/>
          <p14:tracePt t="28324" x="1931988" y="2079625"/>
          <p14:tracePt t="28330" x="1931988" y="2089150"/>
          <p14:tracePt t="28340" x="1924050" y="2106613"/>
          <p14:tracePt t="28347" x="1905000" y="2116138"/>
          <p14:tracePt t="28357" x="1895475" y="2125663"/>
          <p14:tracePt t="28362" x="1887538" y="2133600"/>
          <p14:tracePt t="28371" x="1878013" y="2133600"/>
          <p14:tracePt t="28466" x="1868488" y="2133600"/>
          <p14:tracePt t="28475" x="1831975" y="2133600"/>
          <p14:tracePt t="28482" x="1758950" y="2133600"/>
          <p14:tracePt t="28491" x="1677988" y="2116138"/>
          <p14:tracePt t="28499" x="1568450" y="2116138"/>
          <p14:tracePt t="28508" x="1476375" y="2116138"/>
          <p14:tracePt t="28518" x="1366838" y="2116138"/>
          <p14:tracePt t="28524" x="1293813" y="2116138"/>
          <p14:tracePt t="28532" x="1258888" y="2116138"/>
          <p14:tracePt t="28540" x="1212850" y="2116138"/>
          <p14:tracePt t="28628" x="1203325" y="2106613"/>
          <p14:tracePt t="28660" x="1203325" y="2089150"/>
          <p14:tracePt t="28668" x="1203325" y="2079625"/>
          <p14:tracePt t="28678" x="1203325" y="2052638"/>
          <p14:tracePt t="28684" x="1203325" y="2033588"/>
          <p14:tracePt t="28691" x="1203325" y="2024063"/>
          <p14:tracePt t="28699" x="1203325" y="1987550"/>
          <p14:tracePt t="28706" x="1203325" y="1943100"/>
          <p14:tracePt t="28722" x="1212850" y="1924050"/>
          <p14:tracePt t="28730" x="1222375" y="1906588"/>
          <p14:tracePt t="28738" x="1230313" y="1887538"/>
          <p14:tracePt t="28748" x="1249363" y="1878013"/>
          <p14:tracePt t="28756" x="1276350" y="1860550"/>
          <p14:tracePt t="28764" x="1293813" y="1841500"/>
          <p14:tracePt t="28772" x="1312863" y="1833563"/>
          <p14:tracePt t="28778" x="1395413" y="1833563"/>
          <p14:tracePt t="28786" x="1422400" y="1804988"/>
          <p14:tracePt t="28795" x="1468438" y="1804988"/>
          <p14:tracePt t="28802" x="1541463" y="1787525"/>
          <p14:tracePt t="28811" x="1649413" y="1787525"/>
          <p14:tracePt t="28818" x="1741488" y="1787525"/>
          <p14:tracePt t="28827" x="1831975" y="1778000"/>
          <p14:tracePt t="28834" x="1924050" y="1778000"/>
          <p14:tracePt t="28842" x="1997075" y="1778000"/>
          <p14:tracePt t="28850" x="2060575" y="1778000"/>
          <p14:tracePt t="28858" x="2097088" y="1778000"/>
          <p14:tracePt t="28866" x="2124075" y="1778000"/>
          <p14:tracePt t="28874" x="2133600" y="1778000"/>
          <p14:tracePt t="28956" x="2143125" y="1778000"/>
          <p14:tracePt t="28964" x="2143125" y="1787525"/>
          <p14:tracePt t="28972" x="2143125" y="1797050"/>
          <p14:tracePt t="28980" x="2143125" y="1833563"/>
          <p14:tracePt t="28988" x="2133600" y="1841500"/>
          <p14:tracePt t="28999" x="2124075" y="1860550"/>
          <p14:tracePt t="29002" x="2106613" y="1878013"/>
          <p14:tracePt t="29010" x="2087563" y="1897063"/>
          <p14:tracePt t="29018" x="2070100" y="1933575"/>
          <p14:tracePt t="29027" x="2051050" y="1951038"/>
          <p14:tracePt t="29034" x="2024063" y="1960563"/>
          <p14:tracePt t="29042" x="1997075" y="1979613"/>
          <p14:tracePt t="29050" x="1968500" y="1987550"/>
          <p14:tracePt t="29058" x="1924050" y="1997075"/>
          <p14:tracePt t="29066" x="1878013" y="2033588"/>
          <p14:tracePt t="29074" x="1860550" y="2043113"/>
          <p14:tracePt t="29082" x="1814513" y="2052638"/>
          <p14:tracePt t="29090" x="1758950" y="2079625"/>
          <p14:tracePt t="29099" x="1695450" y="2089150"/>
          <p14:tracePt t="29107" x="1604963" y="2106613"/>
          <p14:tracePt t="29115" x="1522413" y="2116138"/>
          <p14:tracePt t="29123" x="1449388" y="2143125"/>
          <p14:tracePt t="29131" x="1376363" y="2143125"/>
          <p14:tracePt t="29139" x="1276350" y="2143125"/>
          <p14:tracePt t="29147" x="1222375" y="2143125"/>
          <p14:tracePt t="29155" x="1185863" y="2143125"/>
          <p14:tracePt t="29162" x="1157288" y="2143125"/>
          <p14:tracePt t="29170" x="1149350" y="2143125"/>
          <p14:tracePt t="29178" x="1130300" y="2143125"/>
          <p14:tracePt t="29186" x="1120775" y="2143125"/>
          <p14:tracePt t="29211" x="1120775" y="2116138"/>
          <p14:tracePt t="29234" x="1120775" y="2097088"/>
          <p14:tracePt t="29243" x="1120775" y="2070100"/>
          <p14:tracePt t="29250" x="1120775" y="2024063"/>
          <p14:tracePt t="29258" x="1120775" y="2016125"/>
          <p14:tracePt t="29266" x="1120775" y="1997075"/>
          <p14:tracePt t="29274" x="1120775" y="1970088"/>
          <p14:tracePt t="29282" x="1120775" y="1951038"/>
          <p14:tracePt t="29290" x="1120775" y="1933575"/>
          <p14:tracePt t="29306" x="1120775" y="1914525"/>
          <p14:tracePt t="29323" x="1120775" y="1878013"/>
          <p14:tracePt t="29347" x="1120775" y="1860550"/>
          <p14:tracePt t="29364" x="1130300" y="1860550"/>
          <p14:tracePt t="29379" x="1149350" y="1841500"/>
          <p14:tracePt t="29386" x="1176338" y="1833563"/>
          <p14:tracePt t="29396" x="1193800" y="1824038"/>
          <p14:tracePt t="29402" x="1249363" y="1804988"/>
          <p14:tracePt t="29412" x="1330325" y="1778000"/>
          <p14:tracePt t="29418" x="1395413" y="1768475"/>
          <p14:tracePt t="29427" x="1468438" y="1760538"/>
          <p14:tracePt t="29434" x="1549400" y="1731963"/>
          <p14:tracePt t="29442" x="1641475" y="1714500"/>
          <p14:tracePt t="29450" x="1668463" y="1714500"/>
          <p14:tracePt t="29458" x="1714500" y="1714500"/>
          <p14:tracePt t="29466" x="1751013" y="1714500"/>
          <p14:tracePt t="29475" x="1758950" y="1714500"/>
          <p14:tracePt t="29491" x="1768475" y="1714500"/>
          <p14:tracePt t="29506" x="1787525" y="1714500"/>
          <p14:tracePt t="29538" x="1795463" y="1724025"/>
          <p14:tracePt t="29571" x="1804988" y="1741488"/>
          <p14:tracePt t="29579" x="1804988" y="1751013"/>
          <p14:tracePt t="29586" x="1814513" y="1760538"/>
          <p14:tracePt t="29595" x="1814513" y="1787525"/>
          <p14:tracePt t="29611" x="1814513" y="1804988"/>
          <p14:tracePt t="29618" x="1814513" y="1833563"/>
          <p14:tracePt t="29626" x="1814513" y="1851025"/>
          <p14:tracePt t="29634" x="1814513" y="1870075"/>
          <p14:tracePt t="29644" x="1814513" y="1887538"/>
          <p14:tracePt t="29660" x="1814513" y="1906588"/>
          <p14:tracePt t="29667" x="1804988" y="1924050"/>
          <p14:tracePt t="29676" x="1795463" y="1933575"/>
          <p14:tracePt t="29685" x="1787525" y="1943100"/>
          <p14:tracePt t="29690" x="1778000" y="1951038"/>
          <p14:tracePt t="29699" x="1758950" y="1951038"/>
          <p14:tracePt t="29706" x="1731963" y="1970088"/>
          <p14:tracePt t="29716" x="1704975" y="1970088"/>
          <p14:tracePt t="29722" x="1685925" y="1979613"/>
          <p14:tracePt t="29730" x="1658938" y="1979613"/>
          <p14:tracePt t="29739" x="1641475" y="1979613"/>
          <p14:tracePt t="29746" x="1612900" y="1979613"/>
          <p14:tracePt t="29755" x="1604963" y="1979613"/>
          <p14:tracePt t="29763" x="1595438" y="1979613"/>
          <p14:tracePt t="29771" x="1576388" y="1979613"/>
          <p14:tracePt t="29996" x="1568450" y="2024063"/>
          <p14:tracePt t="30005" x="1568450" y="2079625"/>
          <p14:tracePt t="30012" x="1568450" y="2133600"/>
          <p14:tracePt t="30020" x="1604963" y="2216150"/>
          <p14:tracePt t="30028" x="1641475" y="2279650"/>
          <p14:tracePt t="30036" x="1658938" y="2343150"/>
          <p14:tracePt t="30044" x="1704975" y="2408238"/>
          <p14:tracePt t="30053" x="1722438" y="2462213"/>
          <p14:tracePt t="30059" x="1722438" y="2508250"/>
          <p14:tracePt t="30069" x="1758950" y="2554288"/>
          <p14:tracePt t="30074" x="1758950" y="2581275"/>
          <p14:tracePt t="30083" x="1758950" y="2617788"/>
          <p14:tracePt t="30090" x="1758950" y="2654300"/>
          <p14:tracePt t="30100" x="1758950" y="2681288"/>
          <p14:tracePt t="30106" x="1758950" y="2708275"/>
          <p14:tracePt t="30116" x="1768475" y="2781300"/>
          <p14:tracePt t="30122" x="1768475" y="2808288"/>
          <p14:tracePt t="30130" x="1768475" y="2863850"/>
          <p14:tracePt t="30138" x="1768475" y="2917825"/>
          <p14:tracePt t="30147" x="1768475" y="2973388"/>
          <p14:tracePt t="30155" x="1768475" y="3054350"/>
          <p14:tracePt t="30163" x="1768475" y="3109913"/>
          <p14:tracePt t="30170" x="1768475" y="3163888"/>
          <p14:tracePt t="30178" x="1768475" y="3219450"/>
          <p14:tracePt t="30186" x="1768475" y="3265488"/>
          <p14:tracePt t="30194" x="1768475" y="3292475"/>
          <p14:tracePt t="30202" x="1768475" y="3319463"/>
          <p14:tracePt t="30210" x="1768475" y="3338513"/>
          <p14:tracePt t="30218" x="1768475" y="3355975"/>
          <p14:tracePt t="30226" x="1768475" y="3365500"/>
          <p14:tracePt t="30411" x="1768475" y="3375025"/>
          <p14:tracePt t="30426" x="1768475" y="3402013"/>
          <p14:tracePt t="30435" x="1751013" y="3411538"/>
          <p14:tracePt t="30443" x="1704975" y="3438525"/>
          <p14:tracePt t="30450" x="1685925" y="3455988"/>
          <p14:tracePt t="30458" x="1668463" y="3465513"/>
          <p14:tracePt t="30467" x="1641475" y="3475038"/>
          <p14:tracePt t="30596" x="1641475" y="3446463"/>
          <p14:tracePt t="30605" x="1641475" y="3365500"/>
          <p14:tracePt t="30612" x="1641475" y="3292475"/>
          <p14:tracePt t="30620" x="1641475" y="3246438"/>
          <p14:tracePt t="30627" x="1641475" y="3192463"/>
          <p14:tracePt t="30635" x="1641475" y="3163888"/>
          <p14:tracePt t="30643" x="1668463" y="3109913"/>
          <p14:tracePt t="30659" x="1685925" y="3063875"/>
          <p14:tracePt t="30668" x="1704975" y="3046413"/>
          <p14:tracePt t="30675" x="1741488" y="3036888"/>
          <p14:tracePt t="30684" x="1741488" y="3027363"/>
          <p14:tracePt t="30691" x="1768475" y="3017838"/>
          <p14:tracePt t="30702" x="1787525" y="3017838"/>
          <p14:tracePt t="30707" x="1851025" y="3009900"/>
          <p14:tracePt t="30716" x="1878013" y="3009900"/>
          <p14:tracePt t="30723" x="1914525" y="3009900"/>
          <p14:tracePt t="30734" x="1960563" y="3009900"/>
          <p14:tracePt t="30738" x="1978025" y="3009900"/>
          <p14:tracePt t="30748" x="2014538" y="3009900"/>
          <p14:tracePt t="30756" x="2041525" y="3009900"/>
          <p14:tracePt t="30766" x="2051050" y="3009900"/>
          <p14:tracePt t="30772" x="2070100" y="3009900"/>
          <p14:tracePt t="30785" x="2078038" y="3017838"/>
          <p14:tracePt t="30796" x="2097088" y="3036888"/>
          <p14:tracePt t="30804" x="2097088" y="3054350"/>
          <p14:tracePt t="30812" x="2097088" y="3073400"/>
          <p14:tracePt t="30820" x="2097088" y="3090863"/>
          <p14:tracePt t="30828" x="2097088" y="3119438"/>
          <p14:tracePt t="30835" x="2097088" y="3136900"/>
          <p14:tracePt t="30843" x="2097088" y="3155950"/>
          <p14:tracePt t="30851" x="2097088" y="3182938"/>
          <p14:tracePt t="30859" x="2097088" y="3192463"/>
          <p14:tracePt t="30866" x="2097088" y="3200400"/>
          <p14:tracePt t="30874" x="2097088" y="3209925"/>
          <p14:tracePt t="30882" x="2097088" y="3228975"/>
          <p14:tracePt t="30901" x="2078038" y="3246438"/>
          <p14:tracePt t="30906" x="2060575" y="3255963"/>
          <p14:tracePt t="30917" x="2014538" y="3302000"/>
          <p14:tracePt t="30924" x="1931988" y="3346450"/>
          <p14:tracePt t="30933" x="1851025" y="3375025"/>
          <p14:tracePt t="30938" x="1768475" y="3429000"/>
          <p14:tracePt t="30948" x="1658938" y="3438525"/>
          <p14:tracePt t="30954" x="1512888" y="3455988"/>
          <p14:tracePt t="30963" x="1366838" y="3455988"/>
          <p14:tracePt t="30970" x="1222375" y="3455988"/>
          <p14:tracePt t="30979" x="1093788" y="3455988"/>
          <p14:tracePt t="30986" x="984250" y="3455988"/>
          <p14:tracePt t="30994" x="857250" y="3446463"/>
          <p14:tracePt t="31002" x="811213" y="3402013"/>
          <p14:tracePt t="31011" x="747713" y="3375025"/>
          <p14:tracePt t="31019" x="728663" y="3355975"/>
          <p14:tracePt t="31027" x="720725" y="3338513"/>
          <p14:tracePt t="31035" x="720725" y="3309938"/>
          <p14:tracePt t="31043" x="720725" y="3282950"/>
          <p14:tracePt t="31051" x="720725" y="3228975"/>
          <p14:tracePt t="31059" x="720725" y="3182938"/>
          <p14:tracePt t="31067" x="720725" y="3155950"/>
          <p14:tracePt t="31075" x="738188" y="3127375"/>
          <p14:tracePt t="31083" x="765175" y="3090863"/>
          <p14:tracePt t="31090" x="801688" y="3046413"/>
          <p14:tracePt t="31100" x="838200" y="3027363"/>
          <p14:tracePt t="31106" x="857250" y="3000375"/>
          <p14:tracePt t="31116" x="884238" y="2990850"/>
          <p14:tracePt t="31122" x="911225" y="2982913"/>
          <p14:tracePt t="31132" x="984250" y="2973388"/>
          <p14:tracePt t="31139" x="1057275" y="2973388"/>
          <p14:tracePt t="31150" x="1139825" y="2946400"/>
          <p14:tracePt t="31166" x="1339850" y="2946400"/>
          <p14:tracePt t="31170" x="1449388" y="2946400"/>
          <p14:tracePt t="31179" x="1576388" y="2946400"/>
          <p14:tracePt t="31186" x="1704975" y="2946400"/>
          <p14:tracePt t="31194" x="1778000" y="2946400"/>
          <p14:tracePt t="31202" x="1868488" y="2946400"/>
          <p14:tracePt t="31210" x="1887538" y="2946400"/>
          <p14:tracePt t="31291" x="1887538" y="2936875"/>
          <p14:tracePt t="31299" x="1868488" y="2927350"/>
          <p14:tracePt t="31307" x="1851025" y="2917825"/>
          <p14:tracePt t="31317" x="1824038" y="2900363"/>
          <p14:tracePt t="31322" x="1787525" y="2873375"/>
          <p14:tracePt t="31332" x="1758950" y="2817813"/>
          <p14:tracePt t="31338" x="1704975" y="2771775"/>
          <p14:tracePt t="31348" x="1658938" y="2727325"/>
          <p14:tracePt t="31354" x="1604963" y="2654300"/>
          <p14:tracePt t="31362" x="1558925" y="2617788"/>
          <p14:tracePt t="31371" x="1504950" y="2571750"/>
          <p14:tracePt t="31379" x="1439863" y="2517775"/>
          <p14:tracePt t="31386" x="1422400" y="2498725"/>
          <p14:tracePt t="31396" x="1385888" y="2452688"/>
          <p14:tracePt t="31404" x="1385888" y="2435225"/>
          <p14:tracePt t="31412" x="1366838" y="2408238"/>
          <p14:tracePt t="31421" x="1366838" y="2389188"/>
          <p14:tracePt t="31428" x="1366838" y="2371725"/>
          <p14:tracePt t="31436" x="1366838" y="2343150"/>
          <p14:tracePt t="31444" x="1366838" y="2335213"/>
          <p14:tracePt t="31452" x="1366838" y="2316163"/>
          <p14:tracePt t="31460" x="1366838" y="2289175"/>
          <p14:tracePt t="31467" x="1385888" y="2270125"/>
          <p14:tracePt t="31476" x="1431925" y="2225675"/>
          <p14:tracePt t="31483" x="1476375" y="2197100"/>
          <p14:tracePt t="31490" x="1541463" y="2160588"/>
          <p14:tracePt t="31499" x="1622425" y="2133600"/>
          <p14:tracePt t="31508" x="1751013" y="2089150"/>
          <p14:tracePt t="31518" x="1814513" y="2070100"/>
          <p14:tracePt t="31524" x="1978025" y="2033588"/>
          <p14:tracePt t="31535" x="2114550" y="2024063"/>
          <p14:tracePt t="31540" x="2270125" y="2024063"/>
          <p14:tracePt t="31552" x="2416175" y="2024063"/>
          <p14:tracePt t="31554" x="2525713" y="2024063"/>
          <p14:tracePt t="31563" x="2625725" y="2024063"/>
          <p14:tracePt t="31570" x="2679700" y="2024063"/>
          <p14:tracePt t="31580" x="2744788" y="2052638"/>
          <p14:tracePt t="31586" x="2781300" y="2060575"/>
          <p14:tracePt t="31594" x="2835275" y="2106613"/>
          <p14:tracePt t="31603" x="2852738" y="2125663"/>
          <p14:tracePt t="31610" x="2881313" y="2160588"/>
          <p14:tracePt t="31619" x="2908300" y="2206625"/>
          <p14:tracePt t="31628" x="2917825" y="2262188"/>
          <p14:tracePt t="31638" x="2944813" y="2343150"/>
          <p14:tracePt t="31644" x="2944813" y="2398713"/>
          <p14:tracePt t="31653" x="2944813" y="2508250"/>
          <p14:tracePt t="31660" x="2944813" y="2598738"/>
          <p14:tracePt t="31668" x="2944813" y="2690813"/>
          <p14:tracePt t="31676" x="2944813" y="2763838"/>
          <p14:tracePt t="31685" x="2925763" y="2844800"/>
          <p14:tracePt t="31692" x="2898775" y="2946400"/>
          <p14:tracePt t="31701" x="2862263" y="3027363"/>
          <p14:tracePt t="31708" x="2817813" y="3100388"/>
          <p14:tracePt t="31718" x="2744788" y="3200400"/>
          <p14:tracePt t="31724" x="2725738" y="3265488"/>
          <p14:tracePt t="31734" x="2671763" y="3328988"/>
          <p14:tracePt t="31740" x="2625725" y="3382963"/>
          <p14:tracePt t="31748" x="2570163" y="3429000"/>
          <p14:tracePt t="31758" x="2506663" y="3455988"/>
          <p14:tracePt t="31763" x="2443163" y="3492500"/>
          <p14:tracePt t="31773" x="2370138" y="3519488"/>
          <p14:tracePt t="31778" x="2324100" y="3529013"/>
          <p14:tracePt t="31786" x="2279650" y="3556000"/>
          <p14:tracePt t="31794" x="2206625" y="3565525"/>
          <p14:tracePt t="31802" x="2143125" y="3575050"/>
          <p14:tracePt t="31810" x="2070100" y="3575050"/>
          <p14:tracePt t="31819" x="1924050" y="3575050"/>
          <p14:tracePt t="31828" x="1778000" y="3575050"/>
          <p14:tracePt t="31836" x="1612900" y="3575050"/>
          <p14:tracePt t="31844" x="1395413" y="3575050"/>
          <p14:tracePt t="31855" x="1212850" y="3556000"/>
          <p14:tracePt t="31860" x="1047750" y="3511550"/>
          <p14:tracePt t="31870" x="874713" y="3446463"/>
          <p14:tracePt t="31875" x="747713" y="3392488"/>
          <p14:tracePt t="31885" x="628650" y="3328988"/>
          <p14:tracePt t="31891" x="528638" y="3265488"/>
          <p14:tracePt t="31900" x="465138" y="3209925"/>
          <p14:tracePt t="31907" x="419100" y="3146425"/>
          <p14:tracePt t="31916" x="409575" y="3063875"/>
          <p14:tracePt t="31923" x="409575" y="2973388"/>
          <p14:tracePt t="31931" x="409575" y="2844800"/>
          <p14:tracePt t="31939" x="409575" y="2771775"/>
          <p14:tracePt t="31947" x="409575" y="2625725"/>
          <p14:tracePt t="31955" x="455613" y="2525713"/>
          <p14:tracePt t="31963" x="528638" y="2408238"/>
          <p14:tracePt t="31971" x="584200" y="2325688"/>
          <p14:tracePt t="31981" x="655638" y="2243138"/>
          <p14:tracePt t="31988" x="720725" y="2179638"/>
          <p14:tracePt t="31996" x="774700" y="2125663"/>
          <p14:tracePt t="32004" x="801688" y="2097088"/>
          <p14:tracePt t="32012" x="838200" y="2079625"/>
          <p14:tracePt t="32020" x="884238" y="2043113"/>
          <p14:tracePt t="32028" x="884238" y="2033588"/>
          <p14:tracePt t="32036" x="911225" y="2024063"/>
          <p14:tracePt t="32044" x="947738" y="1997075"/>
          <p14:tracePt t="32053" x="966788" y="1997075"/>
          <p14:tracePt t="32060" x="974725" y="1987550"/>
          <p14:tracePt t="32067" x="984250" y="1979613"/>
          <p14:tracePt t="32075" x="1076325" y="1951038"/>
          <p14:tracePt t="32083" x="1103313" y="1951038"/>
          <p14:tracePt t="32090" x="1185863" y="1943100"/>
          <p14:tracePt t="32103" x="1293813" y="1943100"/>
          <p14:tracePt t="32108" x="1422400" y="1943100"/>
          <p14:tracePt t="32119" x="1568450" y="1943100"/>
          <p14:tracePt t="32123" x="1714500" y="1943100"/>
          <p14:tracePt t="32133" x="1841500" y="1943100"/>
          <p14:tracePt t="32140" x="1960563" y="1943100"/>
          <p14:tracePt t="32151" x="2014538" y="1970088"/>
          <p14:tracePt t="32156" x="2133600" y="2033588"/>
          <p14:tracePt t="32168" x="2214563" y="2089150"/>
          <p14:tracePt t="32184" x="2333625" y="2170113"/>
          <p14:tracePt t="32188" x="2379663" y="2225675"/>
          <p14:tracePt t="32195" x="2389188" y="2243138"/>
          <p14:tracePt t="32203" x="2397125" y="2279650"/>
          <p14:tracePt t="32211" x="2425700" y="2343150"/>
          <p14:tracePt t="32219" x="2443163" y="2362200"/>
          <p14:tracePt t="32227" x="2443163" y="2389188"/>
          <p14:tracePt t="32235" x="2443163" y="2481263"/>
          <p14:tracePt t="32243" x="2443163" y="2517775"/>
          <p14:tracePt t="32251" x="2443163" y="2589213"/>
          <p14:tracePt t="32258" x="2443163" y="2625725"/>
          <p14:tracePt t="32266" x="2443163" y="2671763"/>
          <p14:tracePt t="32274" x="2443163" y="2708275"/>
          <p14:tracePt t="32282" x="2443163" y="2735263"/>
          <p14:tracePt t="32291" x="2443163" y="2771775"/>
          <p14:tracePt t="32299" x="2443163" y="2800350"/>
          <p14:tracePt t="32306" x="2443163" y="2817813"/>
          <p14:tracePt t="32315" x="2433638" y="2836863"/>
          <p14:tracePt t="32322" x="2433638" y="2854325"/>
          <p14:tracePt t="32332" x="2425700" y="2863850"/>
          <p14:tracePt t="32346" x="2416175" y="2863850"/>
          <p14:tracePt t="32354" x="2416175" y="2873375"/>
          <p14:tracePt t="32370" x="2389188" y="2890838"/>
          <p14:tracePt t="32378" x="2370138" y="2909888"/>
          <p14:tracePt t="32386" x="2324100" y="2954338"/>
          <p14:tracePt t="32394" x="2260600" y="3000375"/>
          <p14:tracePt t="32403" x="2197100" y="3036888"/>
          <p14:tracePt t="32411" x="2170113" y="3063875"/>
          <p14:tracePt t="32418" x="2087563" y="3119438"/>
          <p14:tracePt t="32426" x="2041525" y="3146425"/>
          <p14:tracePt t="32434" x="1968500" y="3200400"/>
          <p14:tracePt t="32442" x="1941513" y="3219450"/>
          <p14:tracePt t="32450" x="1887538" y="3255963"/>
          <p14:tracePt t="32458" x="1851025" y="3265488"/>
          <p14:tracePt t="32466" x="1795463" y="3273425"/>
          <p14:tracePt t="32475" x="1768475" y="3292475"/>
          <p14:tracePt t="32484" x="1751013" y="3309938"/>
          <p14:tracePt t="32495" x="1704975" y="3328988"/>
          <p14:tracePt t="32498" x="1658938" y="3346450"/>
          <p14:tracePt t="32506" x="1631950" y="3346450"/>
          <p14:tracePt t="32515" x="1604963" y="3346450"/>
          <p14:tracePt t="32522" x="1558925" y="3346450"/>
          <p14:tracePt t="32531" x="1522413" y="3346450"/>
          <p14:tracePt t="32538" x="1476375" y="3346450"/>
          <p14:tracePt t="32546" x="1395413" y="3346450"/>
          <p14:tracePt t="32554" x="1312863" y="3273425"/>
          <p14:tracePt t="32562" x="1230313" y="3246438"/>
          <p14:tracePt t="32570" x="1112838" y="3146425"/>
          <p14:tracePt t="32579" x="993775" y="3036888"/>
          <p14:tracePt t="32586" x="903288" y="2936875"/>
          <p14:tracePt t="32594" x="830263" y="2836863"/>
          <p14:tracePt t="32604" x="728663" y="2681288"/>
          <p14:tracePt t="32610" x="701675" y="2608263"/>
          <p14:tracePt t="32618" x="638175" y="2489200"/>
          <p14:tracePt t="32626" x="638175" y="2416175"/>
          <p14:tracePt t="32634" x="638175" y="2343150"/>
          <p14:tracePt t="32643" x="638175" y="2279650"/>
          <p14:tracePt t="32650" x="638175" y="2243138"/>
          <p14:tracePt t="32658" x="638175" y="2189163"/>
          <p14:tracePt t="32666" x="655638" y="2125663"/>
          <p14:tracePt t="32674" x="684213" y="2060575"/>
          <p14:tracePt t="32682" x="701675" y="2033588"/>
          <p14:tracePt t="32690" x="720725" y="2006600"/>
          <p14:tracePt t="32699" x="728663" y="1970088"/>
          <p14:tracePt t="32707" x="747713" y="1951038"/>
          <p14:tracePt t="32716" x="784225" y="1906588"/>
          <p14:tracePt t="32723" x="811213" y="1887538"/>
          <p14:tracePt t="32731" x="847725" y="1870075"/>
          <p14:tracePt t="32739" x="903288" y="1841500"/>
          <p14:tracePt t="32747" x="930275" y="1833563"/>
          <p14:tracePt t="32754" x="1020763" y="1804988"/>
          <p14:tracePt t="32762" x="1130300" y="1778000"/>
          <p14:tracePt t="32770" x="1222375" y="1778000"/>
          <p14:tracePt t="32778" x="1366838" y="1778000"/>
          <p14:tracePt t="32786" x="1495425" y="1778000"/>
          <p14:tracePt t="32794" x="1622425" y="1778000"/>
          <p14:tracePt t="32803" x="1751013" y="1778000"/>
          <p14:tracePt t="32810" x="1878013" y="1778000"/>
          <p14:tracePt t="32818" x="1968500" y="1778000"/>
          <p14:tracePt t="32826" x="2041525" y="1778000"/>
          <p14:tracePt t="32834" x="2133600" y="1778000"/>
          <p14:tracePt t="32842" x="2214563" y="1778000"/>
          <p14:tracePt t="32850" x="2287588" y="1778000"/>
          <p14:tracePt t="32858" x="2316163" y="1778000"/>
          <p14:tracePt t="32866" x="2333625" y="1778000"/>
          <p14:tracePt t="32874" x="2360613" y="1797050"/>
          <p14:tracePt t="32882" x="2379663" y="1814513"/>
          <p14:tracePt t="32891" x="2389188" y="1824038"/>
          <p14:tracePt t="32899" x="2389188" y="1833563"/>
          <p14:tracePt t="32906" x="2425700" y="1870075"/>
          <p14:tracePt t="32915" x="2433638" y="1897063"/>
          <p14:tracePt t="32922" x="2433638" y="1943100"/>
          <p14:tracePt t="32931" x="2470150" y="2016125"/>
          <p14:tracePt t="32938" x="2479675" y="2070100"/>
          <p14:tracePt t="32946" x="2489200" y="2152650"/>
          <p14:tracePt t="32954" x="2489200" y="2206625"/>
          <p14:tracePt t="32962" x="2533650" y="2298700"/>
          <p14:tracePt t="32970" x="2533650" y="2379663"/>
          <p14:tracePt t="32978" x="2543175" y="2452688"/>
          <p14:tracePt t="32987" x="2562225" y="2525713"/>
          <p14:tracePt t="32995" x="2562225" y="2571750"/>
          <p14:tracePt t="33004" x="2562225" y="2625725"/>
          <p14:tracePt t="33010" x="2562225" y="2681288"/>
          <p14:tracePt t="33018" x="2562225" y="2727325"/>
          <p14:tracePt t="33026" x="2562225" y="2744788"/>
          <p14:tracePt t="33034" x="2562225" y="2781300"/>
          <p14:tracePt t="33042" x="2543175" y="2827338"/>
          <p14:tracePt t="33050" x="2525713" y="2890838"/>
          <p14:tracePt t="33058" x="2489200" y="2936875"/>
          <p14:tracePt t="33083" x="2360613" y="3063875"/>
          <p14:tracePt t="33090" x="2306638" y="3100388"/>
          <p14:tracePt t="33100" x="2260600" y="3119438"/>
          <p14:tracePt t="33108" x="2233613" y="3136900"/>
          <p14:tracePt t="33121" x="2206625" y="3155950"/>
          <p14:tracePt t="33122" x="2151063" y="3163888"/>
          <p14:tracePt t="33131" x="2124075" y="3182938"/>
          <p14:tracePt t="33138" x="2087563" y="3192463"/>
          <p14:tracePt t="33146" x="2078038" y="3192463"/>
          <p14:tracePt t="33154" x="2060575" y="3200400"/>
          <p14:tracePt t="33162" x="2051050" y="3200400"/>
          <p14:tracePt t="33170" x="2033588" y="3209925"/>
          <p14:tracePt t="33178" x="2033588" y="3219450"/>
          <p14:tracePt t="33239" x="2024063" y="3219450"/>
          <p14:tracePt t="33244" x="2005013" y="3219450"/>
          <p14:tracePt t="33252" x="1997075" y="3219450"/>
          <p14:tracePt t="33260" x="1960563" y="3219450"/>
          <p14:tracePt t="33269" x="1887538" y="3219450"/>
          <p14:tracePt t="33276" x="1778000" y="3219450"/>
          <p14:tracePt t="33285" x="1685925" y="3219450"/>
          <p14:tracePt t="33292" x="1495425" y="3219450"/>
          <p14:tracePt t="33301" x="1322388" y="3209925"/>
          <p14:tracePt t="33308" x="1093788" y="3182938"/>
          <p14:tracePt t="33317" x="866775" y="3109913"/>
          <p14:tracePt t="33324" x="601663" y="3036888"/>
          <p14:tracePt t="33334" x="438150" y="3009900"/>
          <p14:tracePt t="33340" x="292100" y="2946400"/>
          <p14:tracePt t="33351" x="173038" y="2890838"/>
          <p14:tracePt t="33354" x="73025" y="2827338"/>
          <p14:tracePt t="33362" x="9525" y="2763838"/>
          <p14:tracePt t="33570" x="46038" y="1897063"/>
          <p14:tracePt t="33578" x="109538" y="1851025"/>
          <p14:tracePt t="33587" x="192088" y="1814513"/>
          <p14:tracePt t="33594" x="301625" y="1768475"/>
          <p14:tracePt t="33602" x="438150" y="1724025"/>
          <p14:tracePt t="33610" x="601663" y="1677988"/>
          <p14:tracePt t="33618" x="811213" y="1631950"/>
          <p14:tracePt t="33626" x="993775" y="1614488"/>
          <p14:tracePt t="33635" x="1157288" y="1604963"/>
          <p14:tracePt t="33643" x="1395413" y="1568450"/>
          <p14:tracePt t="33651" x="1541463" y="1558925"/>
          <p14:tracePt t="33659" x="1649413" y="1558925"/>
          <p14:tracePt t="33667" x="1704975" y="1558925"/>
          <p14:tracePt t="33674" x="1731963" y="1558925"/>
          <p14:tracePt t="33683" x="1751013" y="1558925"/>
          <p14:tracePt t="33749" x="1758950" y="1558925"/>
          <p14:tracePt t="33768" x="1778000" y="1558925"/>
          <p14:tracePt t="33776" x="1804988" y="1558925"/>
          <p14:tracePt t="33779" x="1824038" y="1558925"/>
          <p14:tracePt t="33788" x="1887538" y="1641475"/>
          <p14:tracePt t="33794" x="1924050" y="1697038"/>
          <p14:tracePt t="33802" x="1951038" y="1724025"/>
          <p14:tracePt t="33810" x="2005013" y="1768475"/>
          <p14:tracePt t="33820" x="2070100" y="1814513"/>
          <p14:tracePt t="33827" x="2133600" y="1860550"/>
          <p14:tracePt t="33839" x="2170113" y="1914525"/>
          <p14:tracePt t="33844" x="2187575" y="1943100"/>
          <p14:tracePt t="33854" x="2233613" y="2006600"/>
          <p14:tracePt t="33858" x="2260600" y="2052638"/>
          <p14:tracePt t="33866" x="2279650" y="2089150"/>
          <p14:tracePt t="33886" x="2360613" y="2216150"/>
          <p14:tracePt t="33891" x="2360613" y="2262188"/>
          <p14:tracePt t="33901" x="2370138" y="2289175"/>
          <p14:tracePt t="33907" x="2379663" y="2335213"/>
          <p14:tracePt t="33918" x="2379663" y="2371725"/>
          <p14:tracePt t="33924" x="2379663" y="2416175"/>
          <p14:tracePt t="33933" x="2379663" y="2435225"/>
          <p14:tracePt t="33939" x="2379663" y="2489200"/>
          <p14:tracePt t="33948" x="2379663" y="2517775"/>
          <p14:tracePt t="33956" x="2379663" y="2544763"/>
          <p14:tracePt t="33964" x="2379663" y="2589213"/>
          <p14:tracePt t="33972" x="2379663" y="2617788"/>
          <p14:tracePt t="33980" x="2379663" y="2635250"/>
          <p14:tracePt t="33988" x="2379663" y="2671763"/>
          <p14:tracePt t="33994" x="2370138" y="2708275"/>
          <p14:tracePt t="34003" x="2352675" y="2727325"/>
          <p14:tracePt t="34011" x="2343150" y="2754313"/>
          <p14:tracePt t="34019" x="2333625" y="2771775"/>
          <p14:tracePt t="34026" x="2306638" y="2800350"/>
          <p14:tracePt t="34034" x="2287588" y="2827338"/>
          <p14:tracePt t="34042" x="2260600" y="2873375"/>
          <p14:tracePt t="34050" x="2233613" y="2900363"/>
          <p14:tracePt t="34059" x="2206625" y="2946400"/>
          <p14:tracePt t="34066" x="2170113" y="2990850"/>
          <p14:tracePt t="34077" x="2133600" y="3009900"/>
          <p14:tracePt t="34086" x="2114550" y="3046413"/>
          <p14:tracePt t="34092" x="2087563" y="3073400"/>
          <p14:tracePt t="34102" x="2070100" y="3090863"/>
          <p14:tracePt t="34121" x="2060575" y="3100388"/>
          <p14:tracePt t="34595" x="2051050" y="3100388"/>
          <p14:tracePt t="34620" x="2041525" y="3100388"/>
          <p14:tracePt t="34626" x="2051050" y="3082925"/>
          <p14:tracePt t="34634" x="2051050" y="3063875"/>
          <p14:tracePt t="34642" x="2060575" y="3046413"/>
          <p14:tracePt t="34650" x="2070100" y="3017838"/>
          <p14:tracePt t="34658" x="2070100" y="3009900"/>
          <p14:tracePt t="34674" x="2070100" y="3000375"/>
          <p14:tracePt t="34682" x="2070100" y="2990850"/>
          <p14:tracePt t="34691" x="2078038" y="2990850"/>
          <p14:tracePt t="34700" x="2087563" y="2982913"/>
          <p14:tracePt t="34709" x="2087563" y="2973388"/>
          <p14:tracePt t="34722" x="2087563" y="2963863"/>
          <p14:tracePt t="34980" x="2087563" y="2973388"/>
          <p14:tracePt t="34986" x="2087563" y="2982913"/>
          <p14:tracePt t="35002" x="2087563" y="2990850"/>
          <p14:tracePt t="35578" x="2087563" y="3000375"/>
          <p14:tracePt t="35596" x="2070100" y="3017838"/>
          <p14:tracePt t="35616" x="2051050" y="3036888"/>
          <p14:tracePt t="35618" x="2041525" y="3054350"/>
          <p14:tracePt t="35626" x="2041525" y="3063875"/>
          <p14:tracePt t="35634" x="2033588" y="3090863"/>
          <p14:tracePt t="35642" x="2024063" y="3100388"/>
          <p14:tracePt t="35650" x="2005013" y="3119438"/>
          <p14:tracePt t="35658" x="2005013" y="3127375"/>
          <p14:tracePt t="35914" x="1997075" y="3136900"/>
          <p14:tracePt t="35923" x="1987550" y="3136900"/>
          <p14:tracePt t="35932" x="1960563" y="3155950"/>
          <p14:tracePt t="35948" x="1941513" y="3163888"/>
          <p14:tracePt t="35956" x="1931988" y="3163888"/>
          <p14:tracePt t="35972" x="1924050" y="3163888"/>
          <p14:tracePt t="35980" x="1914525" y="3163888"/>
          <p14:tracePt t="35988" x="1905000" y="3163888"/>
          <p14:tracePt t="35996" x="1887538" y="3163888"/>
          <p14:tracePt t="36034" x="1878013" y="3163888"/>
          <p14:tracePt t="36042" x="1868488" y="3146425"/>
          <p14:tracePt t="36050" x="1868488" y="3100388"/>
          <p14:tracePt t="36059" x="1868488" y="3073400"/>
          <p14:tracePt t="36067" x="1868488" y="3017838"/>
          <p14:tracePt t="36075" x="1868488" y="2963863"/>
          <p14:tracePt t="36082" x="1887538" y="2836863"/>
          <p14:tracePt t="36090" x="1887538" y="2771775"/>
          <p14:tracePt t="36101" x="1914525" y="2698750"/>
          <p14:tracePt t="36108" x="1924050" y="2598738"/>
          <p14:tracePt t="36117" x="1987550" y="2508250"/>
          <p14:tracePt t="36124" x="2005013" y="2444750"/>
          <p14:tracePt t="36133" x="2060575" y="2379663"/>
          <p14:tracePt t="36140" x="2087563" y="2352675"/>
          <p14:tracePt t="36150" x="2124075" y="2325688"/>
          <p14:tracePt t="36156" x="2143125" y="2306638"/>
          <p14:tracePt t="36162" x="2187575" y="2279650"/>
          <p14:tracePt t="36170" x="2224088" y="2270125"/>
          <p14:tracePt t="36178" x="2243138" y="2262188"/>
          <p14:tracePt t="36186" x="2306638" y="2252663"/>
          <p14:tracePt t="36194" x="2333625" y="2252663"/>
          <p14:tracePt t="36202" x="2397125" y="2252663"/>
          <p14:tracePt t="36210" x="2489200" y="2252663"/>
          <p14:tracePt t="36219" x="2616200" y="2252663"/>
          <p14:tracePt t="36234" x="2744788" y="2252663"/>
          <p14:tracePt t="36236" x="2871788" y="2252663"/>
          <p14:tracePt t="36247" x="2990850" y="2262188"/>
          <p14:tracePt t="36253" x="3100388" y="2289175"/>
          <p14:tracePt t="36259" x="3144838" y="2306638"/>
          <p14:tracePt t="36269" x="3208338" y="2343150"/>
          <p14:tracePt t="36275" x="3236913" y="2371725"/>
          <p14:tracePt t="36284" x="3263900" y="2398713"/>
          <p14:tracePt t="36290" x="3273425" y="2408238"/>
          <p14:tracePt t="36298" x="3273425" y="2416175"/>
          <p14:tracePt t="36306" x="3273425" y="2444750"/>
          <p14:tracePt t="36315" x="3273425" y="2452688"/>
          <p14:tracePt t="36322" x="3273425" y="2471738"/>
          <p14:tracePt t="36331" x="3273425" y="2508250"/>
          <p14:tracePt t="36339" x="3273425" y="2544763"/>
          <p14:tracePt t="36346" x="3273425" y="2571750"/>
          <p14:tracePt t="36355" x="3263900" y="2617788"/>
          <p14:tracePt t="36363" x="3263900" y="2644775"/>
          <p14:tracePt t="36371" x="3263900" y="2698750"/>
          <p14:tracePt t="36378" x="3254375" y="2744788"/>
          <p14:tracePt t="36386" x="3200400" y="2808288"/>
          <p14:tracePt t="36396" x="3200400" y="2827338"/>
          <p14:tracePt t="36404" x="3181350" y="2881313"/>
          <p14:tracePt t="36416" x="3154363" y="2946400"/>
          <p14:tracePt t="36419" x="3127375" y="2990850"/>
          <p14:tracePt t="36429" x="3090863" y="3036888"/>
          <p14:tracePt t="36435" x="3071813" y="3100388"/>
          <p14:tracePt t="36444" x="2998788" y="3163888"/>
          <p14:tracePt t="36451" x="2954338" y="3192463"/>
          <p14:tracePt t="36460" x="2908300" y="3228975"/>
          <p14:tracePt t="36470" x="2862263" y="3246438"/>
          <p14:tracePt t="36476" x="2781300" y="3292475"/>
          <p14:tracePt t="36483" x="2708275" y="3302000"/>
          <p14:tracePt t="36494" x="2635250" y="3302000"/>
          <p14:tracePt t="36499" x="2543175" y="3302000"/>
          <p14:tracePt t="36506" x="2452688" y="3302000"/>
          <p14:tracePt t="36515" x="2324100" y="3302000"/>
          <p14:tracePt t="36522" x="2224088" y="3282950"/>
          <p14:tracePt t="36531" x="2133600" y="3255963"/>
          <p14:tracePt t="36538" x="2014538" y="3209925"/>
          <p14:tracePt t="36546" x="1895475" y="3173413"/>
          <p14:tracePt t="36554" x="1814513" y="3119438"/>
          <p14:tracePt t="36562" x="1731963" y="3046413"/>
          <p14:tracePt t="36571" x="1668463" y="2990850"/>
          <p14:tracePt t="36579" x="1612900" y="2927350"/>
          <p14:tracePt t="36587" x="1612900" y="2881313"/>
          <p14:tracePt t="36594" x="1604963" y="2827338"/>
          <p14:tracePt t="36602" x="1604963" y="2754313"/>
          <p14:tracePt t="36610" x="1604963" y="2662238"/>
          <p14:tracePt t="36618" x="1604963" y="2589213"/>
          <p14:tracePt t="36626" x="1604963" y="2517775"/>
          <p14:tracePt t="36635" x="1622425" y="2435225"/>
          <p14:tracePt t="36643" x="1668463" y="2325688"/>
          <p14:tracePt t="36651" x="1722438" y="2243138"/>
          <p14:tracePt t="36661" x="1741488" y="2179638"/>
          <p14:tracePt t="36666" x="1795463" y="2125663"/>
          <p14:tracePt t="36674" x="1824038" y="2097088"/>
          <p14:tracePt t="36683" x="1887538" y="2060575"/>
          <p14:tracePt t="36691" x="1931988" y="2043113"/>
          <p14:tracePt t="36698" x="1951038" y="2043113"/>
          <p14:tracePt t="36706" x="2005013" y="2043113"/>
          <p14:tracePt t="36715" x="2041525" y="2043113"/>
          <p14:tracePt t="36722" x="2070100" y="2043113"/>
          <p14:tracePt t="36735" x="2160588" y="2060575"/>
          <p14:tracePt t="36740" x="2260600" y="2106613"/>
          <p14:tracePt t="36749" x="2406650" y="2152650"/>
          <p14:tracePt t="36756" x="2533650" y="2179638"/>
          <p14:tracePt t="36764" x="2689225" y="2243138"/>
          <p14:tracePt t="36772" x="2808288" y="2298700"/>
          <p14:tracePt t="36780" x="2881313" y="2325688"/>
          <p14:tracePt t="36788" x="2954338" y="2379663"/>
          <p14:tracePt t="36796" x="2981325" y="2408238"/>
          <p14:tracePt t="36804" x="2998788" y="2425700"/>
          <p14:tracePt t="36820" x="3008313" y="2452688"/>
          <p14:tracePt t="36830" x="3008313" y="2462213"/>
          <p14:tracePt t="36834" x="3008313" y="2489200"/>
          <p14:tracePt t="36843" x="3008313" y="2498725"/>
          <p14:tracePt t="36850" x="3008313" y="2508250"/>
          <p14:tracePt t="36859" x="3008313" y="2517775"/>
          <p14:tracePt t="36866" x="3008313" y="2535238"/>
          <p14:tracePt t="36882" x="2998788" y="2554288"/>
          <p14:tracePt t="36890" x="2990850" y="2571750"/>
          <p14:tracePt t="36899" x="2981325" y="2581275"/>
          <p14:tracePt t="36906" x="2981325" y="2589213"/>
          <p14:tracePt t="36914" x="2962275" y="2617788"/>
          <p14:tracePt t="36922" x="2954338" y="2625725"/>
          <p14:tracePt t="36933" x="2944813" y="2644775"/>
          <p14:tracePt t="36938" x="2935288" y="2671763"/>
          <p14:tracePt t="36946" x="2917825" y="2690813"/>
          <p14:tracePt t="36962" x="2908300" y="2708275"/>
          <p14:tracePt t="36971" x="2898775" y="2727325"/>
          <p14:tracePt t="36987" x="2898775" y="2735263"/>
          <p14:tracePt t="37317" x="2889250" y="2754313"/>
          <p14:tracePt t="37322" x="2889250" y="2763838"/>
          <p14:tracePt t="37331" x="2889250" y="2771775"/>
          <p14:tracePt t="37338" x="2889250" y="2808288"/>
          <p14:tracePt t="37346" x="2889250" y="2827338"/>
          <p14:tracePt t="37355" x="2889250" y="2863850"/>
          <p14:tracePt t="37362" x="2889250" y="2917825"/>
          <p14:tracePt t="37371" x="2889250" y="2963863"/>
          <p14:tracePt t="37378" x="2889250" y="3000375"/>
          <p14:tracePt t="37386" x="2889250" y="3054350"/>
          <p14:tracePt t="37394" x="2889250" y="3109913"/>
          <p14:tracePt t="37402" x="2889250" y="3136900"/>
          <p14:tracePt t="37412" x="2889250" y="3182938"/>
          <p14:tracePt t="37420" x="2889250" y="3209925"/>
          <p14:tracePt t="37428" x="2889250" y="3228975"/>
          <p14:tracePt t="37435" x="2862263" y="3246438"/>
          <p14:tracePt t="40196" x="2889250" y="3246438"/>
          <p14:tracePt t="40204" x="2935288" y="3209925"/>
          <p14:tracePt t="40212" x="2981325" y="3173413"/>
          <p14:tracePt t="40220" x="3008313" y="3146425"/>
          <p14:tracePt t="40228" x="3044825" y="3119438"/>
          <p14:tracePt t="40234" x="3090863" y="3082925"/>
          <p14:tracePt t="40242" x="3108325" y="3054350"/>
          <p14:tracePt t="40250" x="3127375" y="3036888"/>
          <p14:tracePt t="40258" x="3136900" y="3027363"/>
          <p14:tracePt t="40266" x="3144838" y="3027363"/>
          <p14:tracePt t="40274" x="3154363" y="3027363"/>
          <p14:tracePt t="40282" x="3171825" y="3009900"/>
          <p14:tracePt t="40306" x="3181350" y="3000375"/>
          <p14:tracePt t="40659" x="3190875" y="2982913"/>
          <p14:tracePt t="40666" x="3200400" y="2954338"/>
          <p14:tracePt t="40675" x="3217863" y="2917825"/>
          <p14:tracePt t="40683" x="3217863" y="2881313"/>
          <p14:tracePt t="40691" x="3227388" y="2854325"/>
          <p14:tracePt t="40699" x="3227388" y="2836863"/>
          <p14:tracePt t="40706" x="3227388" y="2817813"/>
          <p14:tracePt t="40715" x="3236913" y="2781300"/>
          <p14:tracePt t="40734" x="3236913" y="2771775"/>
          <p14:tracePt t="40742" x="3236913" y="2763838"/>
          <p14:tracePt t="40749" x="3236913" y="2735263"/>
          <p14:tracePt t="40765" x="3244850" y="2727325"/>
          <p14:tracePt t="41034" x="3244850" y="2735263"/>
          <p14:tracePt t="41042" x="3244850" y="2790825"/>
          <p14:tracePt t="41050" x="3244850" y="2836863"/>
          <p14:tracePt t="41059" x="3217863" y="2890838"/>
          <p14:tracePt t="41067" x="3217863" y="2927350"/>
          <p14:tracePt t="41075" x="3217863" y="2963863"/>
          <p14:tracePt t="41083" x="3217863" y="2990850"/>
          <p14:tracePt t="41091" x="3217863" y="3009900"/>
          <p14:tracePt t="41099" x="3217863" y="3027363"/>
          <p14:tracePt t="41597" x="3227388" y="3036888"/>
          <p14:tracePt t="41610" x="3346450" y="3063875"/>
          <p14:tracePt t="41618" x="3409950" y="3090863"/>
          <p14:tracePt t="41626" x="3446463" y="3100388"/>
          <p14:tracePt t="41634" x="3490913" y="3109913"/>
          <p14:tracePt t="41642" x="3527425" y="3109913"/>
          <p14:tracePt t="41650" x="3546475" y="3119438"/>
          <p14:tracePt t="41658" x="3556000" y="3119438"/>
          <p14:tracePt t="41666" x="3573463" y="3119438"/>
          <p14:tracePt t="41674" x="3600450" y="3119438"/>
          <p14:tracePt t="41682" x="3656013" y="3119438"/>
          <p14:tracePt t="41690" x="3765550" y="3119438"/>
          <p14:tracePt t="41698" x="3929063" y="3119438"/>
          <p14:tracePt t="41707" x="4129088" y="3109913"/>
          <p14:tracePt t="41715" x="4413250" y="3073400"/>
          <p14:tracePt t="41723" x="4730750" y="3036888"/>
          <p14:tracePt t="41731" x="5278438" y="2936875"/>
          <p14:tracePt t="41738" x="5661025" y="2900363"/>
          <p14:tracePt t="41747" x="6089650" y="2827338"/>
          <p14:tracePt t="41755" x="6564313" y="2735263"/>
          <p14:tracePt t="41763" x="6900863" y="2735263"/>
          <p14:tracePt t="41771" x="7312025" y="2735263"/>
          <p14:tracePt t="41778" x="7575550" y="2735263"/>
          <p14:tracePt t="41788" x="7804150" y="2735263"/>
          <p14:tracePt t="41796" x="7977188" y="2735263"/>
          <p14:tracePt t="41805" x="8123238" y="2735263"/>
          <p14:tracePt t="41812" x="8269288" y="2735263"/>
          <p14:tracePt t="41820" x="8378825" y="2735263"/>
          <p14:tracePt t="41829" x="8469313" y="2735263"/>
          <p14:tracePt t="41836" x="8578850" y="2735263"/>
          <p14:tracePt t="41844" x="8678863" y="2735263"/>
          <p14:tracePt t="41851" x="8824913" y="2763838"/>
          <p14:tracePt t="41858" x="8951913" y="2800350"/>
          <p14:tracePt t="41866" x="9070975" y="2827338"/>
        </p14:tracePtLst>
      </p14:laserTraceLst>
    </p:ext>
  </p:extLs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lstStyle/>
          <a:p>
            <a:pPr eaLnBrk="1" hangingPunct="1"/>
            <a:r>
              <a:rPr lang="en-US" altLang="ja-JP"/>
              <a:t>Semaphore</a:t>
            </a:r>
          </a:p>
        </p:txBody>
      </p:sp>
      <p:sp>
        <p:nvSpPr>
          <p:cNvPr id="33795" name="Rectangle 3"/>
          <p:cNvSpPr>
            <a:spLocks noGrp="1" noChangeArrowheads="1"/>
          </p:cNvSpPr>
          <p:nvPr>
            <p:ph type="body" idx="1"/>
          </p:nvPr>
        </p:nvSpPr>
        <p:spPr/>
        <p:txBody>
          <a:bodyPr/>
          <a:lstStyle/>
          <a:p>
            <a:pPr eaLnBrk="1" hangingPunct="1">
              <a:lnSpc>
                <a:spcPct val="90000"/>
              </a:lnSpc>
            </a:pPr>
            <a:r>
              <a:rPr lang="en-US" altLang="ja-JP"/>
              <a:t>High level synchronization mechanism in the operating system</a:t>
            </a:r>
          </a:p>
          <a:p>
            <a:pPr eaLnBrk="1" hangingPunct="1">
              <a:lnSpc>
                <a:spcPct val="90000"/>
              </a:lnSpc>
            </a:pPr>
            <a:r>
              <a:rPr lang="en-US" altLang="ja-JP"/>
              <a:t>A sender (or active process) executes V(s) (signal), while a receiver (or passive process) executes P(s) (wait).</a:t>
            </a:r>
          </a:p>
          <a:p>
            <a:pPr eaLnBrk="1" hangingPunct="1">
              <a:lnSpc>
                <a:spcPct val="90000"/>
              </a:lnSpc>
            </a:pPr>
            <a:r>
              <a:rPr lang="en-US" altLang="ja-JP"/>
              <a:t>P(s) waits for s = 1 and s ← 0 indivisibly.</a:t>
            </a:r>
          </a:p>
          <a:p>
            <a:pPr eaLnBrk="1" hangingPunct="1">
              <a:lnSpc>
                <a:spcPct val="90000"/>
              </a:lnSpc>
            </a:pPr>
            <a:r>
              <a:rPr lang="en-US" altLang="ja-JP"/>
              <a:t>V(s) waits for s = 0 and s ←1 indivisibly.</a:t>
            </a:r>
          </a:p>
          <a:p>
            <a:pPr eaLnBrk="1" hangingPunct="1">
              <a:lnSpc>
                <a:spcPct val="90000"/>
              </a:lnSpc>
            </a:pPr>
            <a:r>
              <a:rPr lang="en-US" altLang="ja-JP"/>
              <a:t>Busy waiting or blocking</a:t>
            </a:r>
          </a:p>
          <a:p>
            <a:pPr eaLnBrk="1" hangingPunct="1">
              <a:lnSpc>
                <a:spcPct val="90000"/>
              </a:lnSpc>
            </a:pPr>
            <a:r>
              <a:rPr lang="en-US" altLang="ja-JP"/>
              <a:t>Binary semaphore or counting semaphore</a:t>
            </a:r>
          </a:p>
          <a:p>
            <a:pPr eaLnBrk="1" hangingPunct="1">
              <a:lnSpc>
                <a:spcPct val="90000"/>
              </a:lnSpc>
            </a:pPr>
            <a:endParaRPr lang="en-US" altLang="ja-JP"/>
          </a:p>
        </p:txBody>
      </p:sp>
      <p:pic>
        <p:nvPicPr>
          <p:cNvPr id="2" name="オーディオ 1">
            <a:hlinkClick r:id="" action="ppaction://media"/>
            <a:extLst>
              <a:ext uri="{FF2B5EF4-FFF2-40B4-BE49-F238E27FC236}">
                <a16:creationId xmlns:a16="http://schemas.microsoft.com/office/drawing/2014/main" id="{8796D976-38B9-4EC1-9D69-0B59D3E948F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14752"/>
    </mc:Choice>
    <mc:Fallback>
      <p:transition spd="slow" advTm="1147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22623" x="8888413" y="4149725"/>
          <p14:tracePt t="22631" x="8551863" y="4186238"/>
          <p14:tracePt t="22640" x="8350250" y="4186238"/>
          <p14:tracePt t="22647" x="8186738" y="4186238"/>
          <p14:tracePt t="22656" x="8023225" y="4186238"/>
          <p14:tracePt t="22663" x="7931150" y="4186238"/>
          <p14:tracePt t="22672" x="7840663" y="4186238"/>
          <p14:tracePt t="22679" x="7785100" y="4186238"/>
          <p14:tracePt t="22688" x="7740650" y="4186238"/>
          <p14:tracePt t="22697" x="7721600" y="4186238"/>
          <p14:tracePt t="22704" x="7704138" y="4186238"/>
          <p14:tracePt t="22720" x="7704138" y="4176713"/>
          <p14:tracePt t="22759" x="7694613" y="4176713"/>
          <p14:tracePt t="22767" x="7658100" y="4176713"/>
          <p14:tracePt t="22775" x="7639050" y="4167188"/>
          <p14:tracePt t="22783" x="7575550" y="4149725"/>
          <p14:tracePt t="22792" x="7548563" y="4130675"/>
          <p14:tracePt t="22799" x="7531100" y="4130675"/>
          <p14:tracePt t="22807" x="7512050" y="4130675"/>
          <p14:tracePt t="22815" x="7502525" y="4130675"/>
          <p14:tracePt t="23081" x="7466013" y="4130675"/>
          <p14:tracePt t="23090" x="7339013" y="4086225"/>
          <p14:tracePt t="23096" x="7248525" y="4057650"/>
          <p14:tracePt t="23104" x="7165975" y="3940175"/>
          <p14:tracePt t="23111" x="7065963" y="3848100"/>
          <p14:tracePt t="23119" x="6964363" y="3748088"/>
          <p14:tracePt t="23127" x="6892925" y="3629025"/>
          <p14:tracePt t="23135" x="6856413" y="3565525"/>
          <p14:tracePt t="23143" x="6783388" y="3465513"/>
          <p14:tracePt t="23150" x="6727825" y="3346450"/>
          <p14:tracePt t="23158" x="6664325" y="3219450"/>
          <p14:tracePt t="23166" x="6618288" y="3046413"/>
          <p14:tracePt t="23174" x="6554788" y="2900363"/>
          <p14:tracePt t="23182" x="6518275" y="2763838"/>
          <p14:tracePt t="23190" x="6491288" y="2671763"/>
          <p14:tracePt t="23198" x="6454775" y="2625725"/>
          <p14:tracePt t="23206" x="6445250" y="2581275"/>
          <p14:tracePt t="23214" x="6418263" y="2554288"/>
          <p14:tracePt t="23222" x="6399213" y="2525713"/>
          <p14:tracePt t="23230" x="6372225" y="2517775"/>
          <p14:tracePt t="23238" x="6281738" y="2498725"/>
          <p14:tracePt t="23246" x="6189663" y="2452688"/>
          <p14:tracePt t="23255" x="6145213" y="2444750"/>
          <p14:tracePt t="23262" x="6116638" y="2444750"/>
          <p14:tracePt t="23287" x="6108700" y="2444750"/>
          <p14:tracePt t="23855" x="6099175" y="2398713"/>
          <p14:tracePt t="23865" x="6281738" y="2106613"/>
          <p14:tracePt t="23871" x="6481763" y="1870075"/>
          <p14:tracePt t="23889" x="6710363" y="1595438"/>
          <p14:tracePt t="23895" x="6783388" y="1458913"/>
          <p14:tracePt t="23905" x="6892925" y="1303338"/>
          <p14:tracePt t="23911" x="6900863" y="1231900"/>
          <p14:tracePt t="23921" x="6919913" y="1103313"/>
          <p14:tracePt t="23929" x="6929438" y="966788"/>
          <p14:tracePt t="23935" x="6973888" y="820738"/>
          <p14:tracePt t="23944" x="6973888" y="674688"/>
          <p14:tracePt t="28277" x="6964363" y="766763"/>
          <p14:tracePt t="28278" x="6964363" y="793750"/>
          <p14:tracePt t="28290" x="6937375" y="857250"/>
          <p14:tracePt t="28296" x="6937375" y="893763"/>
          <p14:tracePt t="28304" x="6929438" y="939800"/>
          <p14:tracePt t="28312" x="6929438" y="976313"/>
          <p14:tracePt t="28320" x="6929438" y="1049338"/>
          <p14:tracePt t="28327" x="6929438" y="1103313"/>
          <p14:tracePt t="28334" x="6929438" y="1158875"/>
          <p14:tracePt t="28342" x="6956425" y="1222375"/>
          <p14:tracePt t="28350" x="6983413" y="1285875"/>
          <p14:tracePt t="28358" x="6983413" y="1322388"/>
          <p14:tracePt t="28366" x="6992938" y="1368425"/>
          <p14:tracePt t="28374" x="6992938" y="1385888"/>
          <p14:tracePt t="28382" x="7029450" y="1431925"/>
          <p14:tracePt t="28390" x="7037388" y="1504950"/>
          <p14:tracePt t="28398" x="7083425" y="1604963"/>
          <p14:tracePt t="28406" x="7083425" y="1677988"/>
          <p14:tracePt t="28415" x="7083425" y="1731963"/>
          <p14:tracePt t="28423" x="7083425" y="1787525"/>
          <p14:tracePt t="28431" x="7083425" y="1851025"/>
          <p14:tracePt t="28439" x="7083425" y="1906588"/>
          <p14:tracePt t="28447" x="7083425" y="1943100"/>
          <p14:tracePt t="28455" x="7083425" y="1960563"/>
          <p14:tracePt t="28463" x="7083425" y="1997075"/>
          <p14:tracePt t="28471" x="7073900" y="1997075"/>
          <p14:tracePt t="28478" x="7073900" y="2006600"/>
          <p14:tracePt t="38623" x="7073900" y="1897063"/>
          <p14:tracePt t="38630" x="7092950" y="1768475"/>
          <p14:tracePt t="38639" x="7092950" y="1660525"/>
          <p14:tracePt t="38646" x="7092950" y="1550988"/>
          <p14:tracePt t="38654" x="7092950" y="1422400"/>
          <p14:tracePt t="38662" x="7110413" y="1312863"/>
          <p14:tracePt t="38671" x="7110413" y="1203325"/>
          <p14:tracePt t="38678" x="7110413" y="1122363"/>
          <p14:tracePt t="38686" x="7110413" y="1085850"/>
          <p14:tracePt t="38696" x="7110413" y="1012825"/>
          <p14:tracePt t="38702" x="7110413" y="939800"/>
          <p14:tracePt t="38710" x="7110413" y="884238"/>
          <p14:tracePt t="38722" x="7110413" y="847725"/>
          <p14:tracePt t="38728" x="7110413" y="811213"/>
          <p14:tracePt t="38738" x="7110413" y="793750"/>
          <p14:tracePt t="38755" x="7110413" y="774700"/>
          <p14:tracePt t="38762" x="7110413" y="766763"/>
          <p14:tracePt t="38793" x="7110413" y="757238"/>
          <p14:tracePt t="38808" x="7110413" y="747713"/>
          <p14:tracePt t="38815" x="7110413" y="730250"/>
          <p14:tracePt t="38823" x="7110413" y="720725"/>
          <p14:tracePt t="38839" x="7119938" y="701675"/>
          <p14:tracePt t="38847" x="7119938" y="693738"/>
          <p14:tracePt t="38854" x="7119938" y="684213"/>
          <p14:tracePt t="38886" x="7129463" y="674688"/>
          <p14:tracePt t="38961" x="7129463" y="665163"/>
          <p14:tracePt t="38968" x="7129463" y="638175"/>
          <p14:tracePt t="59298" x="7156450" y="711200"/>
          <p14:tracePt t="59302" x="7156450" y="803275"/>
          <p14:tracePt t="59310" x="7156450" y="874713"/>
          <p14:tracePt t="59318" x="7129463" y="976313"/>
          <p14:tracePt t="59326" x="7102475" y="1057275"/>
          <p14:tracePt t="59334" x="7065963" y="1139825"/>
          <p14:tracePt t="59342" x="7037388" y="1212850"/>
          <p14:tracePt t="59352" x="6983413" y="1276350"/>
          <p14:tracePt t="59358" x="6937375" y="1358900"/>
          <p14:tracePt t="59368" x="6910388" y="1404938"/>
          <p14:tracePt t="59374" x="6883400" y="1449388"/>
          <p14:tracePt t="59383" x="6864350" y="1477963"/>
          <p14:tracePt t="59390" x="6856413" y="1477963"/>
          <p14:tracePt t="59398" x="6837363" y="1495425"/>
          <p14:tracePt t="59415" x="6819900" y="1514475"/>
          <p14:tracePt t="59423" x="6810375" y="1541463"/>
          <p14:tracePt t="59431" x="6783388" y="1558925"/>
          <p14:tracePt t="59439" x="6746875" y="1568450"/>
          <p14:tracePt t="59447" x="6691313" y="1604963"/>
          <p14:tracePt t="59455" x="6627813" y="1624013"/>
          <p14:tracePt t="59463" x="6545263" y="1668463"/>
          <p14:tracePt t="59470" x="6472238" y="1697038"/>
          <p14:tracePt t="59478" x="6372225" y="1731963"/>
          <p14:tracePt t="59486" x="6272213" y="1778000"/>
          <p14:tracePt t="59494" x="6172200" y="1824038"/>
          <p14:tracePt t="59502" x="6116638" y="1833563"/>
          <p14:tracePt t="59510" x="5980113" y="1878013"/>
          <p14:tracePt t="59518" x="5870575" y="1887538"/>
          <p14:tracePt t="59526" x="5724525" y="1906588"/>
          <p14:tracePt t="59534" x="5543550" y="1933575"/>
          <p14:tracePt t="59542" x="5341938" y="1951038"/>
          <p14:tracePt t="59550" x="5159375" y="1970088"/>
          <p14:tracePt t="59558" x="4995863" y="2016125"/>
          <p14:tracePt t="59567" x="4849813" y="2024063"/>
          <p14:tracePt t="59574" x="4740275" y="2024063"/>
          <p14:tracePt t="59583" x="4659313" y="2043113"/>
          <p14:tracePt t="59592" x="4586288" y="2043113"/>
          <p14:tracePt t="59601" x="4540250" y="2052638"/>
          <p14:tracePt t="59608" x="4503738" y="2070100"/>
          <p14:tracePt t="59616" x="4494213" y="2070100"/>
          <p14:tracePt t="59624" x="4467225" y="2070100"/>
          <p14:tracePt t="59632" x="4448175" y="2070100"/>
          <p14:tracePt t="59642" x="4403725" y="2079625"/>
          <p14:tracePt t="59647" x="4394200" y="2079625"/>
          <p14:tracePt t="59656" x="4384675" y="2089150"/>
          <p14:tracePt t="59662" x="4376738" y="2089150"/>
          <p14:tracePt t="61088" x="4367213" y="2079625"/>
          <p14:tracePt t="61097" x="4384675" y="2052638"/>
          <p14:tracePt t="61102" x="4467225" y="2016125"/>
          <p14:tracePt t="61110" x="4484688" y="1997075"/>
          <p14:tracePt t="61118" x="4557713" y="1951038"/>
          <p14:tracePt t="61126" x="4594225" y="1933575"/>
          <p14:tracePt t="61142" x="4613275" y="1933575"/>
          <p14:tracePt t="61151" x="4649788" y="1906588"/>
          <p14:tracePt t="61158" x="4667250" y="1887538"/>
          <p14:tracePt t="61167" x="4676775" y="1887538"/>
          <p14:tracePt t="61174" x="4703763" y="1878013"/>
          <p14:tracePt t="113017" x="4767263" y="1860550"/>
          <p14:tracePt t="113024" x="4959350" y="1841500"/>
          <p14:tracePt t="113032" x="5268913" y="1841500"/>
          <p14:tracePt t="113040" x="5643563" y="1841500"/>
          <p14:tracePt t="113047" x="6199188" y="1841500"/>
          <p14:tracePt t="113055" x="6610350" y="1860550"/>
          <p14:tracePt t="113063" x="7000875" y="1897063"/>
          <p14:tracePt t="113071" x="7275513" y="1914525"/>
          <p14:tracePt t="113078" x="7521575" y="1970088"/>
          <p14:tracePt t="113086" x="7704138" y="1970088"/>
          <p14:tracePt t="113098" x="7867650" y="1970088"/>
          <p14:tracePt t="113102" x="7994650" y="1970088"/>
          <p14:tracePt t="113111" x="8067675" y="1970088"/>
          <p14:tracePt t="113118" x="8113713" y="1970088"/>
          <p14:tracePt t="113174" x="8123238" y="1970088"/>
          <p14:tracePt t="113182" x="8150225" y="1970088"/>
          <p14:tracePt t="113190" x="8204200" y="1979613"/>
          <p14:tracePt t="113198" x="8296275" y="2006600"/>
          <p14:tracePt t="113206" x="8432800" y="2052638"/>
          <p14:tracePt t="113214" x="8578850" y="2116138"/>
          <p14:tracePt t="113222" x="8742363" y="2143125"/>
          <p14:tracePt t="113230" x="9017000" y="2233613"/>
        </p14:tracePtLst>
      </p14:laserTraceLst>
    </p:ext>
  </p:extLs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lstStyle/>
          <a:p>
            <a:pPr eaLnBrk="1" hangingPunct="1"/>
            <a:r>
              <a:rPr lang="en-US" altLang="ja-JP"/>
              <a:t>Monitor</a:t>
            </a:r>
          </a:p>
        </p:txBody>
      </p:sp>
      <p:sp>
        <p:nvSpPr>
          <p:cNvPr id="34819" name="Rectangle 3"/>
          <p:cNvSpPr>
            <a:spLocks noGrp="1" noChangeArrowheads="1"/>
          </p:cNvSpPr>
          <p:nvPr>
            <p:ph type="body" idx="1"/>
          </p:nvPr>
        </p:nvSpPr>
        <p:spPr/>
        <p:txBody>
          <a:bodyPr/>
          <a:lstStyle/>
          <a:p>
            <a:pPr eaLnBrk="1" hangingPunct="1"/>
            <a:r>
              <a:rPr lang="en-US" altLang="ja-JP"/>
              <a:t>High level synchronization mechanism used in operating systems.</a:t>
            </a:r>
          </a:p>
          <a:p>
            <a:pPr eaLnBrk="1" hangingPunct="1"/>
            <a:r>
              <a:rPr lang="en-US" altLang="ja-JP"/>
              <a:t>A set of shared variables and operations to handle them.</a:t>
            </a:r>
          </a:p>
          <a:p>
            <a:pPr eaLnBrk="1" hangingPunct="1"/>
            <a:r>
              <a:rPr lang="en-US" altLang="ja-JP"/>
              <a:t>Only a process can execute the operation to handle shared variables.</a:t>
            </a:r>
          </a:p>
          <a:p>
            <a:pPr eaLnBrk="1" hangingPunct="1"/>
            <a:r>
              <a:rPr lang="en-US" altLang="ja-JP"/>
              <a:t>Synchronization is done by the Signal/Wait. </a:t>
            </a:r>
          </a:p>
        </p:txBody>
      </p:sp>
      <p:pic>
        <p:nvPicPr>
          <p:cNvPr id="2" name="オーディオ 1">
            <a:hlinkClick r:id="" action="ppaction://media"/>
            <a:extLst>
              <a:ext uri="{FF2B5EF4-FFF2-40B4-BE49-F238E27FC236}">
                <a16:creationId xmlns:a16="http://schemas.microsoft.com/office/drawing/2014/main" id="{7C10636F-70A7-413E-A36A-45872500622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3253"/>
    </mc:Choice>
    <mc:Fallback>
      <p:transition spd="slow" advTm="332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419" x="8250238" y="3273425"/>
          <p14:tracePt t="429" x="7712075" y="3200400"/>
          <p14:tracePt t="442" x="7239000" y="3100388"/>
          <p14:tracePt t="445" x="6856413" y="3063875"/>
          <p14:tracePt t="451" x="6554788" y="2954338"/>
          <p14:tracePt t="459" x="6254750" y="2881313"/>
          <p14:tracePt t="467" x="6026150" y="2808288"/>
          <p14:tracePt t="475" x="5899150" y="2781300"/>
          <p14:tracePt t="483" x="5862638" y="2763838"/>
          <p14:tracePt t="491" x="5816600" y="2717800"/>
          <p14:tracePt t="500" x="5797550" y="2690813"/>
          <p14:tracePt t="507" x="5789613" y="2690813"/>
          <p14:tracePt t="523" x="5780088" y="2681288"/>
          <p14:tracePt t="31977" x="5826125" y="2671763"/>
          <p14:tracePt t="31979" x="6007100" y="2635250"/>
          <p14:tracePt t="31987" x="6308725" y="2635250"/>
          <p14:tracePt t="31996" x="6718300" y="2635250"/>
          <p14:tracePt t="32003" x="7392988" y="2681288"/>
          <p14:tracePt t="32013" x="7977188" y="2781300"/>
          <p14:tracePt t="32019" x="8488363" y="2881313"/>
          <p14:tracePt t="32027" x="8870950" y="2917825"/>
        </p14:tracePtLst>
      </p14:laserTraceLst>
    </p:ext>
  </p:extLs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lstStyle/>
          <a:p>
            <a:pPr eaLnBrk="1" hangingPunct="1"/>
            <a:r>
              <a:rPr lang="en-US" altLang="ja-JP"/>
              <a:t>Synchronization memory</a:t>
            </a:r>
          </a:p>
        </p:txBody>
      </p:sp>
      <p:sp>
        <p:nvSpPr>
          <p:cNvPr id="35843" name="Rectangle 3"/>
          <p:cNvSpPr>
            <a:spLocks noGrp="1" noChangeArrowheads="1"/>
          </p:cNvSpPr>
          <p:nvPr>
            <p:ph type="body" idx="1"/>
          </p:nvPr>
        </p:nvSpPr>
        <p:spPr/>
        <p:txBody>
          <a:bodyPr/>
          <a:lstStyle/>
          <a:p>
            <a:pPr eaLnBrk="1" hangingPunct="1"/>
            <a:r>
              <a:rPr lang="en-US" altLang="ja-JP"/>
              <a:t>Memory provides tag or some synchronization mechanism</a:t>
            </a:r>
          </a:p>
          <a:p>
            <a:pPr lvl="1" eaLnBrk="1" hangingPunct="1"/>
            <a:r>
              <a:rPr lang="en-US" altLang="ja-JP"/>
              <a:t>Full/Empty</a:t>
            </a:r>
            <a:r>
              <a:rPr lang="ja-JP" altLang="en-US"/>
              <a:t>　ｂｉｔ</a:t>
            </a:r>
          </a:p>
          <a:p>
            <a:pPr lvl="1" eaLnBrk="1" hangingPunct="1"/>
            <a:r>
              <a:rPr lang="en-US" altLang="ja-JP"/>
              <a:t>Memory with Counters</a:t>
            </a:r>
          </a:p>
          <a:p>
            <a:pPr lvl="1" eaLnBrk="1" hangingPunct="1"/>
            <a:r>
              <a:rPr lang="ja-JP" altLang="en-US"/>
              <a:t>Ｉ</a:t>
            </a:r>
            <a:r>
              <a:rPr lang="en-US" altLang="ja-JP"/>
              <a:t>-</a:t>
            </a:r>
            <a:r>
              <a:rPr lang="ja-JP" altLang="en-US"/>
              <a:t>Ｓｔｒｕｃｔｕｒｅ</a:t>
            </a:r>
          </a:p>
          <a:p>
            <a:pPr lvl="1" eaLnBrk="1" hangingPunct="1"/>
            <a:r>
              <a:rPr lang="ja-JP" altLang="en-US"/>
              <a:t>Ｌｏｃｋ</a:t>
            </a:r>
            <a:r>
              <a:rPr lang="en-US" altLang="ja-JP"/>
              <a:t>/</a:t>
            </a:r>
            <a:r>
              <a:rPr lang="ja-JP" altLang="en-US"/>
              <a:t>Ｕｎｌｏｃｋ</a:t>
            </a:r>
          </a:p>
          <a:p>
            <a:pPr eaLnBrk="1" hangingPunct="1">
              <a:buFont typeface="Wingdings" panose="05000000000000000000" pitchFamily="2" charset="2"/>
              <a:buNone/>
            </a:pPr>
            <a:endParaRPr lang="en-US" altLang="ja-JP"/>
          </a:p>
        </p:txBody>
      </p:sp>
      <p:pic>
        <p:nvPicPr>
          <p:cNvPr id="2" name="オーディオ 1">
            <a:hlinkClick r:id="" action="ppaction://media"/>
            <a:extLst>
              <a:ext uri="{FF2B5EF4-FFF2-40B4-BE49-F238E27FC236}">
                <a16:creationId xmlns:a16="http://schemas.microsoft.com/office/drawing/2014/main" id="{03A3CF7C-4674-42A3-9A4B-0F67D645168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0464"/>
    </mc:Choice>
    <mc:Fallback>
      <p:transition spd="slow" advTm="204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398" x="9061450" y="3794125"/>
          <p14:tracePt t="406" x="9034463" y="3803650"/>
          <p14:tracePt t="415" x="8980488" y="3803650"/>
          <p14:tracePt t="422" x="8943975" y="3803650"/>
          <p14:tracePt t="430" x="8878888" y="3830638"/>
          <p14:tracePt t="438" x="8824913" y="3840163"/>
          <p14:tracePt t="446" x="8751888" y="3840163"/>
          <p14:tracePt t="456" x="8688388" y="3848100"/>
          <p14:tracePt t="464" x="8632825" y="3867150"/>
          <p14:tracePt t="472" x="8569325" y="3867150"/>
          <p14:tracePt t="478" x="8515350" y="3867150"/>
          <p14:tracePt t="488" x="8469313" y="3884613"/>
          <p14:tracePt t="494" x="8415338" y="3894138"/>
          <p14:tracePt t="503" x="8369300" y="3894138"/>
          <p14:tracePt t="510" x="8332788" y="3894138"/>
          <p14:tracePt t="518" x="8296275" y="3903663"/>
          <p14:tracePt t="526" x="8259763" y="3903663"/>
          <p14:tracePt t="538" x="8232775" y="3921125"/>
          <p14:tracePt t="542" x="8213725" y="3921125"/>
          <p14:tracePt t="553" x="8204200" y="3921125"/>
          <p14:tracePt t="560" x="8177213" y="3940175"/>
          <p14:tracePt t="576" x="8169275" y="3940175"/>
          <p14:tracePt t="585" x="8159750" y="3940175"/>
          <p14:tracePt t="600" x="8140700" y="3940175"/>
          <p14:tracePt t="640" x="8132763" y="3940175"/>
          <p14:tracePt t="664" x="8104188" y="3940175"/>
          <p14:tracePt t="671" x="8096250" y="3940175"/>
          <p14:tracePt t="680" x="8086725" y="3940175"/>
          <p14:tracePt t="686" x="8059738" y="3940175"/>
          <p14:tracePt t="695" x="8050213" y="3940175"/>
          <p14:tracePt t="702" x="8004175" y="3948113"/>
          <p14:tracePt t="711" x="7986713" y="3948113"/>
          <p14:tracePt t="721" x="7950200" y="3948113"/>
          <p14:tracePt t="726" x="7913688" y="3967163"/>
          <p14:tracePt t="736" x="7850188" y="3967163"/>
          <p14:tracePt t="743" x="7804150" y="3984625"/>
          <p14:tracePt t="752" x="7740650" y="3994150"/>
          <p14:tracePt t="760" x="7712075" y="3994150"/>
          <p14:tracePt t="771" x="7658100" y="3994150"/>
          <p14:tracePt t="776" x="7602538" y="3994150"/>
          <p14:tracePt t="783" x="7521575" y="4013200"/>
          <p14:tracePt t="791" x="7448550" y="4021138"/>
          <p14:tracePt t="799" x="7412038" y="4021138"/>
          <p14:tracePt t="807" x="7348538" y="4049713"/>
          <p14:tracePt t="815" x="7312025" y="4057650"/>
          <p14:tracePt t="823" x="7265988" y="4057650"/>
          <p14:tracePt t="831" x="7256463" y="4057650"/>
          <p14:tracePt t="839" x="7229475" y="4057650"/>
          <p14:tracePt t="847" x="7229475" y="4067175"/>
          <p14:tracePt t="854" x="7219950" y="4067175"/>
          <p14:tracePt t="17998" x="7239000" y="4067175"/>
          <p14:tracePt t="18006" x="7292975" y="4049713"/>
          <p14:tracePt t="18017" x="7339013" y="4030663"/>
          <p14:tracePt t="18022" x="7375525" y="4030663"/>
          <p14:tracePt t="18030" x="7412038" y="4021138"/>
          <p14:tracePt t="18038" x="7448550" y="3994150"/>
          <p14:tracePt t="18046" x="7531100" y="3984625"/>
          <p14:tracePt t="18054" x="7594600" y="3957638"/>
          <p14:tracePt t="18062" x="7639050" y="3940175"/>
          <p14:tracePt t="18070" x="7685088" y="3911600"/>
          <p14:tracePt t="18080" x="7712075" y="3903663"/>
          <p14:tracePt t="18090" x="7748588" y="3894138"/>
          <p14:tracePt t="18096" x="7767638" y="3884613"/>
          <p14:tracePt t="18105" x="7777163" y="3875088"/>
          <p14:tracePt t="18224" x="7785100" y="3875088"/>
          <p14:tracePt t="18240" x="7794625" y="3875088"/>
          <p14:tracePt t="18248" x="7821613" y="3867150"/>
          <p14:tracePt t="18256" x="7840663" y="3857625"/>
          <p14:tracePt t="18263" x="7858125" y="3857625"/>
          <p14:tracePt t="18271" x="7877175" y="3857625"/>
          <p14:tracePt t="18279" x="7894638" y="3840163"/>
          <p14:tracePt t="18287" x="7913688" y="3840163"/>
          <p14:tracePt t="18295" x="7931150" y="3830638"/>
          <p14:tracePt t="18303" x="7958138" y="3830638"/>
          <p14:tracePt t="18311" x="7977188" y="3830638"/>
          <p14:tracePt t="18320" x="7994650" y="3821113"/>
          <p14:tracePt t="18326" x="8013700" y="3821113"/>
          <p14:tracePt t="18334" x="8040688" y="3821113"/>
          <p14:tracePt t="18342" x="8077200" y="3811588"/>
          <p14:tracePt t="18358" x="8113713" y="3811588"/>
          <p14:tracePt t="18367" x="8140700" y="3784600"/>
          <p14:tracePt t="18374" x="8159750" y="3784600"/>
          <p14:tracePt t="18384" x="8204200" y="3784600"/>
          <p14:tracePt t="18391" x="8223250" y="3784600"/>
          <p14:tracePt t="18402" x="8259763" y="3784600"/>
          <p14:tracePt t="18408" x="8286750" y="3784600"/>
          <p14:tracePt t="18420" x="8323263" y="3784600"/>
          <p14:tracePt t="18423" x="8350250" y="3775075"/>
          <p14:tracePt t="18435" x="8386763" y="3775075"/>
          <p14:tracePt t="18439" x="8405813" y="3775075"/>
          <p14:tracePt t="18447" x="8451850" y="3775075"/>
          <p14:tracePt t="18455" x="8469313" y="3775075"/>
          <p14:tracePt t="18463" x="8496300" y="3775075"/>
          <p14:tracePt t="18471" x="8532813" y="3775075"/>
          <p14:tracePt t="18479" x="8551863" y="3775075"/>
          <p14:tracePt t="18487" x="8596313" y="3775075"/>
          <p14:tracePt t="18495" x="8651875" y="3775075"/>
          <p14:tracePt t="18503" x="8705850" y="3775075"/>
          <p14:tracePt t="18511" x="8778875" y="3775075"/>
          <p14:tracePt t="18518" x="8851900" y="3775075"/>
          <p14:tracePt t="18526" x="8943975" y="3775075"/>
          <p14:tracePt t="18534" x="9034463" y="3775075"/>
          <p14:tracePt t="18542" x="9097963" y="3775075"/>
        </p14:tracePtLst>
      </p14:laserTraceLst>
    </p:ext>
  </p:extLs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p:txBody>
          <a:bodyPr/>
          <a:lstStyle/>
          <a:p>
            <a:pPr eaLnBrk="1" hangingPunct="1"/>
            <a:r>
              <a:rPr lang="ja-JP" altLang="en-US"/>
              <a:t>Ｆｕｌｌ／Ｅｍｐｔｙ　Ｂｉｔ</a:t>
            </a:r>
          </a:p>
        </p:txBody>
      </p:sp>
      <p:sp>
        <p:nvSpPr>
          <p:cNvPr id="36867" name="Rectangle 4"/>
          <p:cNvSpPr>
            <a:spLocks noChangeArrowheads="1"/>
          </p:cNvSpPr>
          <p:nvPr/>
        </p:nvSpPr>
        <p:spPr bwMode="auto">
          <a:xfrm>
            <a:off x="2438400" y="1905000"/>
            <a:ext cx="609600" cy="609600"/>
          </a:xfrm>
          <a:prstGeom prst="rect">
            <a:avLst/>
          </a:prstGeom>
          <a:solidFill>
            <a:schemeClr val="accent1"/>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r>
              <a:rPr lang="ja-JP" altLang="en-US" sz="2400">
                <a:latin typeface="Times New Roman" panose="02020603050405020304" pitchFamily="18" charset="0"/>
              </a:rPr>
              <a:t>０</a:t>
            </a:r>
          </a:p>
        </p:txBody>
      </p:sp>
      <p:sp>
        <p:nvSpPr>
          <p:cNvPr id="36868" name="Line 5"/>
          <p:cNvSpPr>
            <a:spLocks noChangeShapeType="1"/>
          </p:cNvSpPr>
          <p:nvPr/>
        </p:nvSpPr>
        <p:spPr bwMode="auto">
          <a:xfrm flipH="1">
            <a:off x="3276600" y="2209800"/>
            <a:ext cx="2362200"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6869" name="Text Box 6"/>
          <p:cNvSpPr txBox="1">
            <a:spLocks noChangeArrowheads="1"/>
          </p:cNvSpPr>
          <p:nvPr/>
        </p:nvSpPr>
        <p:spPr bwMode="auto">
          <a:xfrm>
            <a:off x="4251325" y="1620838"/>
            <a:ext cx="9493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ja-JP" altLang="en-US" sz="2400">
                <a:latin typeface="Times New Roman" panose="02020603050405020304" pitchFamily="18" charset="0"/>
              </a:rPr>
              <a:t>Ｗｒｉｔｅ</a:t>
            </a:r>
          </a:p>
        </p:txBody>
      </p:sp>
      <p:sp>
        <p:nvSpPr>
          <p:cNvPr id="36870" name="Text Box 8"/>
          <p:cNvSpPr txBox="1">
            <a:spLocks noChangeArrowheads="1"/>
          </p:cNvSpPr>
          <p:nvPr/>
        </p:nvSpPr>
        <p:spPr bwMode="auto">
          <a:xfrm>
            <a:off x="2819400" y="2590800"/>
            <a:ext cx="6969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2400">
                <a:latin typeface="Times New Roman" panose="02020603050405020304" pitchFamily="18" charset="0"/>
              </a:rPr>
              <a:t>→</a:t>
            </a:r>
            <a:r>
              <a:rPr lang="ja-JP" altLang="en-US" sz="2400">
                <a:latin typeface="Times New Roman" panose="02020603050405020304" pitchFamily="18" charset="0"/>
              </a:rPr>
              <a:t>１</a:t>
            </a:r>
          </a:p>
        </p:txBody>
      </p:sp>
      <p:sp>
        <p:nvSpPr>
          <p:cNvPr id="36871" name="Text Box 23"/>
          <p:cNvSpPr txBox="1">
            <a:spLocks noChangeArrowheads="1"/>
          </p:cNvSpPr>
          <p:nvPr/>
        </p:nvSpPr>
        <p:spPr bwMode="auto">
          <a:xfrm>
            <a:off x="5772150" y="1844675"/>
            <a:ext cx="337185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2400">
                <a:latin typeface="Times New Roman" panose="02020603050405020304" pitchFamily="18" charset="0"/>
              </a:rPr>
              <a:t>A data cannot read from 0</a:t>
            </a:r>
          </a:p>
          <a:p>
            <a:pPr eaLnBrk="1" hangingPunct="1">
              <a:spcBef>
                <a:spcPct val="0"/>
              </a:spcBef>
              <a:buClrTx/>
              <a:buSzTx/>
              <a:buFontTx/>
              <a:buNone/>
            </a:pPr>
            <a:r>
              <a:rPr lang="en-US" altLang="ja-JP" sz="2400">
                <a:latin typeface="Times New Roman" panose="02020603050405020304" pitchFamily="18" charset="0"/>
              </a:rPr>
              <a:t>A data can write into 1</a:t>
            </a:r>
          </a:p>
        </p:txBody>
      </p:sp>
      <p:sp>
        <p:nvSpPr>
          <p:cNvPr id="36872" name="Text Box 24"/>
          <p:cNvSpPr txBox="1">
            <a:spLocks noChangeArrowheads="1"/>
          </p:cNvSpPr>
          <p:nvPr/>
        </p:nvSpPr>
        <p:spPr bwMode="auto">
          <a:xfrm>
            <a:off x="6011863" y="3284538"/>
            <a:ext cx="3457575"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2400">
                <a:latin typeface="Times New Roman" panose="02020603050405020304" pitchFamily="18" charset="0"/>
              </a:rPr>
              <a:t>Suitable for 1-to-1 communication</a:t>
            </a:r>
          </a:p>
        </p:txBody>
      </p:sp>
      <p:sp>
        <p:nvSpPr>
          <p:cNvPr id="36873" name="Rectangle 25"/>
          <p:cNvSpPr>
            <a:spLocks noChangeArrowheads="1"/>
          </p:cNvSpPr>
          <p:nvPr/>
        </p:nvSpPr>
        <p:spPr bwMode="auto">
          <a:xfrm>
            <a:off x="1219200" y="1905000"/>
            <a:ext cx="1219200" cy="609600"/>
          </a:xfrm>
          <a:prstGeom prst="rect">
            <a:avLst/>
          </a:prstGeom>
          <a:solidFill>
            <a:srgbClr val="CCFF66"/>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endParaRPr lang="ja-JP" altLang="en-US" sz="1800"/>
          </a:p>
        </p:txBody>
      </p:sp>
      <p:grpSp>
        <p:nvGrpSpPr>
          <p:cNvPr id="2" name="Group 29"/>
          <p:cNvGrpSpPr>
            <a:grpSpLocks/>
          </p:cNvGrpSpPr>
          <p:nvPr/>
        </p:nvGrpSpPr>
        <p:grpSpPr bwMode="auto">
          <a:xfrm>
            <a:off x="1295400" y="3200400"/>
            <a:ext cx="4511675" cy="838200"/>
            <a:chOff x="816" y="2016"/>
            <a:chExt cx="2842" cy="528"/>
          </a:xfrm>
        </p:grpSpPr>
        <p:sp>
          <p:nvSpPr>
            <p:cNvPr id="36888" name="Rectangle 9"/>
            <p:cNvSpPr>
              <a:spLocks noChangeArrowheads="1"/>
            </p:cNvSpPr>
            <p:nvPr/>
          </p:nvSpPr>
          <p:spPr bwMode="auto">
            <a:xfrm>
              <a:off x="1584" y="2160"/>
              <a:ext cx="384" cy="384"/>
            </a:xfrm>
            <a:prstGeom prst="rect">
              <a:avLst/>
            </a:prstGeom>
            <a:solidFill>
              <a:schemeClr val="accent1"/>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endParaRPr lang="ja-JP" altLang="en-US" sz="1800"/>
            </a:p>
          </p:txBody>
        </p:sp>
        <p:sp>
          <p:nvSpPr>
            <p:cNvPr id="36889" name="Text Box 10"/>
            <p:cNvSpPr txBox="1">
              <a:spLocks noChangeArrowheads="1"/>
            </p:cNvSpPr>
            <p:nvPr/>
          </p:nvSpPr>
          <p:spPr bwMode="auto">
            <a:xfrm>
              <a:off x="1680" y="2208"/>
              <a:ext cx="247"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ja-JP" altLang="en-US" sz="2400">
                  <a:latin typeface="Times New Roman" panose="02020603050405020304" pitchFamily="18" charset="0"/>
                </a:rPr>
                <a:t>１</a:t>
              </a:r>
            </a:p>
          </p:txBody>
        </p:sp>
        <p:sp>
          <p:nvSpPr>
            <p:cNvPr id="36890" name="Line 11"/>
            <p:cNvSpPr>
              <a:spLocks noChangeShapeType="1"/>
            </p:cNvSpPr>
            <p:nvPr/>
          </p:nvSpPr>
          <p:spPr bwMode="auto">
            <a:xfrm flipH="1">
              <a:off x="2170" y="2387"/>
              <a:ext cx="1488" cy="1"/>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6891" name="Text Box 12"/>
            <p:cNvSpPr txBox="1">
              <a:spLocks noChangeArrowheads="1"/>
            </p:cNvSpPr>
            <p:nvPr/>
          </p:nvSpPr>
          <p:spPr bwMode="auto">
            <a:xfrm>
              <a:off x="2784" y="2016"/>
              <a:ext cx="598"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ja-JP" altLang="en-US" sz="2400">
                  <a:latin typeface="Times New Roman" panose="02020603050405020304" pitchFamily="18" charset="0"/>
                </a:rPr>
                <a:t>Ｗｒｉｔｅ</a:t>
              </a:r>
            </a:p>
          </p:txBody>
        </p:sp>
        <p:sp>
          <p:nvSpPr>
            <p:cNvPr id="36892" name="Text Box 13"/>
            <p:cNvSpPr txBox="1">
              <a:spLocks noChangeArrowheads="1"/>
            </p:cNvSpPr>
            <p:nvPr/>
          </p:nvSpPr>
          <p:spPr bwMode="auto">
            <a:xfrm>
              <a:off x="2400" y="2208"/>
              <a:ext cx="241"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ja-JP" altLang="en-US" sz="2400">
                  <a:solidFill>
                    <a:srgbClr val="FF3300"/>
                  </a:solidFill>
                  <a:latin typeface="Times New Roman" panose="02020603050405020304" pitchFamily="18" charset="0"/>
                </a:rPr>
                <a:t>Ｘ</a:t>
              </a:r>
              <a:endParaRPr lang="ja-JP" altLang="en-US" sz="2400">
                <a:latin typeface="Times New Roman" panose="02020603050405020304" pitchFamily="18" charset="0"/>
              </a:endParaRPr>
            </a:p>
          </p:txBody>
        </p:sp>
        <p:sp>
          <p:nvSpPr>
            <p:cNvPr id="36893" name="Rectangle 26"/>
            <p:cNvSpPr>
              <a:spLocks noChangeArrowheads="1"/>
            </p:cNvSpPr>
            <p:nvPr/>
          </p:nvSpPr>
          <p:spPr bwMode="auto">
            <a:xfrm>
              <a:off x="816" y="2160"/>
              <a:ext cx="768" cy="384"/>
            </a:xfrm>
            <a:prstGeom prst="rect">
              <a:avLst/>
            </a:prstGeom>
            <a:solidFill>
              <a:srgbClr val="FF7C80"/>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endParaRPr lang="ja-JP" altLang="en-US" sz="1800"/>
            </a:p>
          </p:txBody>
        </p:sp>
      </p:grpSp>
      <p:grpSp>
        <p:nvGrpSpPr>
          <p:cNvPr id="3" name="Group 30"/>
          <p:cNvGrpSpPr>
            <a:grpSpLocks/>
          </p:cNvGrpSpPr>
          <p:nvPr/>
        </p:nvGrpSpPr>
        <p:grpSpPr bwMode="auto">
          <a:xfrm>
            <a:off x="1295400" y="4135438"/>
            <a:ext cx="4495800" cy="1427162"/>
            <a:chOff x="816" y="2605"/>
            <a:chExt cx="2832" cy="899"/>
          </a:xfrm>
        </p:grpSpPr>
        <p:sp>
          <p:nvSpPr>
            <p:cNvPr id="36882" name="Rectangle 14"/>
            <p:cNvSpPr>
              <a:spLocks noChangeArrowheads="1"/>
            </p:cNvSpPr>
            <p:nvPr/>
          </p:nvSpPr>
          <p:spPr bwMode="auto">
            <a:xfrm>
              <a:off x="1584" y="2784"/>
              <a:ext cx="384" cy="384"/>
            </a:xfrm>
            <a:prstGeom prst="rect">
              <a:avLst/>
            </a:prstGeom>
            <a:solidFill>
              <a:schemeClr val="accent1"/>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endParaRPr lang="ja-JP" altLang="en-US" sz="1800"/>
            </a:p>
          </p:txBody>
        </p:sp>
        <p:sp>
          <p:nvSpPr>
            <p:cNvPr id="36883" name="Text Box 15"/>
            <p:cNvSpPr txBox="1">
              <a:spLocks noChangeArrowheads="1"/>
            </p:cNvSpPr>
            <p:nvPr/>
          </p:nvSpPr>
          <p:spPr bwMode="auto">
            <a:xfrm>
              <a:off x="1680" y="2832"/>
              <a:ext cx="247"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ja-JP" altLang="en-US" sz="2400">
                  <a:latin typeface="Times New Roman" panose="02020603050405020304" pitchFamily="18" charset="0"/>
                </a:rPr>
                <a:t>１</a:t>
              </a:r>
            </a:p>
          </p:txBody>
        </p:sp>
        <p:sp>
          <p:nvSpPr>
            <p:cNvPr id="36884" name="Line 16"/>
            <p:cNvSpPr>
              <a:spLocks noChangeShapeType="1"/>
            </p:cNvSpPr>
            <p:nvPr/>
          </p:nvSpPr>
          <p:spPr bwMode="auto">
            <a:xfrm>
              <a:off x="2208" y="2976"/>
              <a:ext cx="1440" cy="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6885" name="Text Box 17"/>
            <p:cNvSpPr txBox="1">
              <a:spLocks noChangeArrowheads="1"/>
            </p:cNvSpPr>
            <p:nvPr/>
          </p:nvSpPr>
          <p:spPr bwMode="auto">
            <a:xfrm>
              <a:off x="2726" y="2605"/>
              <a:ext cx="59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ja-JP" altLang="en-US" sz="2400">
                  <a:latin typeface="Times New Roman" panose="02020603050405020304" pitchFamily="18" charset="0"/>
                </a:rPr>
                <a:t>Ｒｅａｄ</a:t>
              </a:r>
            </a:p>
          </p:txBody>
        </p:sp>
        <p:sp>
          <p:nvSpPr>
            <p:cNvPr id="36886" name="Text Box 18"/>
            <p:cNvSpPr txBox="1">
              <a:spLocks noChangeArrowheads="1"/>
            </p:cNvSpPr>
            <p:nvPr/>
          </p:nvSpPr>
          <p:spPr bwMode="auto">
            <a:xfrm>
              <a:off x="1728" y="3216"/>
              <a:ext cx="439"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2400">
                  <a:latin typeface="Times New Roman" panose="02020603050405020304" pitchFamily="18" charset="0"/>
                </a:rPr>
                <a:t>→</a:t>
              </a:r>
              <a:r>
                <a:rPr lang="ja-JP" altLang="en-US" sz="2400">
                  <a:latin typeface="Times New Roman" panose="02020603050405020304" pitchFamily="18" charset="0"/>
                </a:rPr>
                <a:t>０</a:t>
              </a:r>
            </a:p>
          </p:txBody>
        </p:sp>
        <p:sp>
          <p:nvSpPr>
            <p:cNvPr id="36887" name="Rectangle 27"/>
            <p:cNvSpPr>
              <a:spLocks noChangeArrowheads="1"/>
            </p:cNvSpPr>
            <p:nvPr/>
          </p:nvSpPr>
          <p:spPr bwMode="auto">
            <a:xfrm>
              <a:off x="816" y="2784"/>
              <a:ext cx="768" cy="384"/>
            </a:xfrm>
            <a:prstGeom prst="rect">
              <a:avLst/>
            </a:prstGeom>
            <a:solidFill>
              <a:srgbClr val="FF7C80"/>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endParaRPr lang="ja-JP" altLang="en-US" sz="1800"/>
            </a:p>
          </p:txBody>
        </p:sp>
      </p:grpSp>
      <p:grpSp>
        <p:nvGrpSpPr>
          <p:cNvPr id="4" name="Group 31"/>
          <p:cNvGrpSpPr>
            <a:grpSpLocks/>
          </p:cNvGrpSpPr>
          <p:nvPr/>
        </p:nvGrpSpPr>
        <p:grpSpPr bwMode="auto">
          <a:xfrm>
            <a:off x="1295400" y="5562600"/>
            <a:ext cx="4511675" cy="838200"/>
            <a:chOff x="816" y="3504"/>
            <a:chExt cx="2842" cy="528"/>
          </a:xfrm>
        </p:grpSpPr>
        <p:sp>
          <p:nvSpPr>
            <p:cNvPr id="36877" name="Rectangle 19"/>
            <p:cNvSpPr>
              <a:spLocks noChangeArrowheads="1"/>
            </p:cNvSpPr>
            <p:nvPr/>
          </p:nvSpPr>
          <p:spPr bwMode="auto">
            <a:xfrm>
              <a:off x="1584" y="3648"/>
              <a:ext cx="384" cy="384"/>
            </a:xfrm>
            <a:prstGeom prst="rect">
              <a:avLst/>
            </a:prstGeom>
            <a:solidFill>
              <a:schemeClr val="accent1"/>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r>
                <a:rPr lang="ja-JP" altLang="en-US" sz="2400">
                  <a:latin typeface="Times New Roman" panose="02020603050405020304" pitchFamily="18" charset="0"/>
                </a:rPr>
                <a:t>０</a:t>
              </a:r>
            </a:p>
          </p:txBody>
        </p:sp>
        <p:sp>
          <p:nvSpPr>
            <p:cNvPr id="36878" name="Line 20"/>
            <p:cNvSpPr>
              <a:spLocks noChangeShapeType="1"/>
            </p:cNvSpPr>
            <p:nvPr/>
          </p:nvSpPr>
          <p:spPr bwMode="auto">
            <a:xfrm>
              <a:off x="2218" y="3875"/>
              <a:ext cx="1440" cy="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6879" name="Text Box 21"/>
            <p:cNvSpPr txBox="1">
              <a:spLocks noChangeArrowheads="1"/>
            </p:cNvSpPr>
            <p:nvPr/>
          </p:nvSpPr>
          <p:spPr bwMode="auto">
            <a:xfrm>
              <a:off x="2736" y="3504"/>
              <a:ext cx="59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ja-JP" altLang="en-US" sz="2400">
                  <a:latin typeface="Times New Roman" panose="02020603050405020304" pitchFamily="18" charset="0"/>
                </a:rPr>
                <a:t>Ｒｅａｄ</a:t>
              </a:r>
            </a:p>
          </p:txBody>
        </p:sp>
        <p:sp>
          <p:nvSpPr>
            <p:cNvPr id="36880" name="Text Box 22"/>
            <p:cNvSpPr txBox="1">
              <a:spLocks noChangeArrowheads="1"/>
            </p:cNvSpPr>
            <p:nvPr/>
          </p:nvSpPr>
          <p:spPr bwMode="auto">
            <a:xfrm>
              <a:off x="2400" y="3744"/>
              <a:ext cx="241"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ja-JP" altLang="en-US" sz="2400">
                  <a:solidFill>
                    <a:srgbClr val="FF3300"/>
                  </a:solidFill>
                  <a:latin typeface="Times New Roman" panose="02020603050405020304" pitchFamily="18" charset="0"/>
                </a:rPr>
                <a:t>Ｘ</a:t>
              </a:r>
              <a:endParaRPr lang="ja-JP" altLang="en-US" sz="2400">
                <a:latin typeface="Times New Roman" panose="02020603050405020304" pitchFamily="18" charset="0"/>
              </a:endParaRPr>
            </a:p>
          </p:txBody>
        </p:sp>
        <p:sp>
          <p:nvSpPr>
            <p:cNvPr id="36881" name="Rectangle 28"/>
            <p:cNvSpPr>
              <a:spLocks noChangeArrowheads="1"/>
            </p:cNvSpPr>
            <p:nvPr/>
          </p:nvSpPr>
          <p:spPr bwMode="auto">
            <a:xfrm>
              <a:off x="816" y="3648"/>
              <a:ext cx="768" cy="384"/>
            </a:xfrm>
            <a:prstGeom prst="rect">
              <a:avLst/>
            </a:prstGeom>
            <a:solidFill>
              <a:srgbClr val="CCFF66"/>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endParaRPr lang="ja-JP" altLang="en-US" sz="1800"/>
            </a:p>
          </p:txBody>
        </p:sp>
      </p:grpSp>
      <p:pic>
        <p:nvPicPr>
          <p:cNvPr id="5" name="オーディオ 4">
            <a:hlinkClick r:id="" action="ppaction://media"/>
            <a:extLst>
              <a:ext uri="{FF2B5EF4-FFF2-40B4-BE49-F238E27FC236}">
                <a16:creationId xmlns:a16="http://schemas.microsoft.com/office/drawing/2014/main" id="{B6419462-D374-44C6-985F-EE2F66B5B44F}"/>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21700" y="6235700"/>
            <a:ext cx="406400" cy="406400"/>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91386"/>
    </mc:Choice>
    <mc:Fallback>
      <p:transition spd="slow" advTm="913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499"/>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5"/>
                </p:tgtEl>
              </p:cMediaNode>
            </p:audio>
          </p:childTnLst>
        </p:cTn>
      </p:par>
    </p:tnLst>
  </p:timing>
  <p:extLst>
    <p:ext uri="{3A86A75C-4F4B-4683-9AE1-C65F6400EC91}">
      <p14:laserTraceLst xmlns:p14="http://schemas.microsoft.com/office/powerpoint/2010/main">
        <p14:tracePtLst>
          <p14:tracePt t="398" x="8386763" y="4049713"/>
          <p14:tracePt t="401" x="7831138" y="4049713"/>
          <p14:tracePt t="409" x="7348538" y="4049713"/>
          <p14:tracePt t="417" x="6900863" y="4049713"/>
          <p14:tracePt t="425" x="6491288" y="4049713"/>
          <p14:tracePt t="434" x="6116638" y="4049713"/>
          <p14:tracePt t="446" x="5789613" y="4049713"/>
          <p14:tracePt t="449" x="5524500" y="4049713"/>
          <p14:tracePt t="457" x="5324475" y="4049713"/>
          <p14:tracePt t="465" x="5122863" y="4049713"/>
          <p14:tracePt t="474" x="4978400" y="4049713"/>
          <p14:tracePt t="482" x="4849813" y="4067175"/>
          <p14:tracePt t="491" x="4759325" y="4094163"/>
          <p14:tracePt t="497" x="4713288" y="4103688"/>
          <p14:tracePt t="505" x="4667250" y="4103688"/>
          <p14:tracePt t="516" x="4667250" y="4113213"/>
          <p14:tracePt t="521" x="4649788" y="4122738"/>
          <p14:tracePt t="529" x="4640263" y="4122738"/>
          <p14:tracePt t="7889" x="4630738" y="4122738"/>
          <p14:tracePt t="7954" x="4622800" y="4122738"/>
          <p14:tracePt t="7972" x="4576763" y="4122738"/>
          <p14:tracePt t="7977" x="4484688" y="4113213"/>
          <p14:tracePt t="7986" x="4348163" y="4076700"/>
          <p14:tracePt t="7993" x="4238625" y="4040188"/>
          <p14:tracePt t="8001" x="4157663" y="4021138"/>
          <p14:tracePt t="8009" x="4111625" y="3994150"/>
          <p14:tracePt t="8025" x="4102100" y="3984625"/>
          <p14:tracePt t="8033" x="4094163" y="3967163"/>
          <p14:tracePt t="8041" x="4084638" y="3948113"/>
          <p14:tracePt t="8049" x="4057650" y="3921125"/>
          <p14:tracePt t="8058" x="4021138" y="3857625"/>
          <p14:tracePt t="8065" x="3965575" y="3821113"/>
          <p14:tracePt t="8074" x="3948113" y="3794125"/>
          <p14:tracePt t="8081" x="3919538" y="3757613"/>
          <p14:tracePt t="8089" x="3892550" y="3730625"/>
          <p14:tracePt t="8099" x="3892550" y="3711575"/>
          <p14:tracePt t="8109" x="3892550" y="3684588"/>
          <p14:tracePt t="8115" x="3892550" y="3648075"/>
          <p14:tracePt t="8125" x="3883025" y="3629025"/>
          <p14:tracePt t="8130" x="3883025" y="3611563"/>
          <p14:tracePt t="8138" x="3875088" y="3592513"/>
          <p14:tracePt t="8145" x="3875088" y="3556000"/>
          <p14:tracePt t="8153" x="3875088" y="3538538"/>
          <p14:tracePt t="8161" x="3875088" y="3492500"/>
          <p14:tracePt t="8169" x="3875088" y="3455988"/>
          <p14:tracePt t="8179" x="3875088" y="3402013"/>
          <p14:tracePt t="8191" x="3875088" y="3346450"/>
          <p14:tracePt t="8195" x="3875088" y="3302000"/>
          <p14:tracePt t="8203" x="3875088" y="3246438"/>
          <p14:tracePt t="8210" x="3829050" y="3200400"/>
          <p14:tracePt t="8219" x="3775075" y="3136900"/>
          <p14:tracePt t="8225" x="3746500" y="3100388"/>
          <p14:tracePt t="8233" x="3709988" y="3054350"/>
          <p14:tracePt t="8241" x="3702050" y="3036888"/>
          <p14:tracePt t="8249" x="3665538" y="2990850"/>
          <p14:tracePt t="8257" x="3656013" y="2982913"/>
          <p14:tracePt t="8265" x="3656013" y="2973388"/>
          <p14:tracePt t="8274" x="3646488" y="2954338"/>
          <p14:tracePt t="8321" x="3646488" y="2946400"/>
          <p14:tracePt t="8329" x="3636963" y="2917825"/>
          <p14:tracePt t="8345" x="3636963" y="2900363"/>
          <p14:tracePt t="8353" x="3636963" y="2881313"/>
          <p14:tracePt t="8361" x="3629025" y="2873375"/>
          <p14:tracePt t="8377" x="3629025" y="2863850"/>
          <p14:tracePt t="8549" x="3619500" y="2863850"/>
          <p14:tracePt t="8559" x="3592513" y="2863850"/>
          <p14:tracePt t="8565" x="3563938" y="2863850"/>
          <p14:tracePt t="8574" x="3473450" y="2854325"/>
          <p14:tracePt t="8580" x="3363913" y="2808288"/>
          <p14:tracePt t="8589" x="3208338" y="2781300"/>
          <p14:tracePt t="8593" x="3044825" y="2735263"/>
          <p14:tracePt t="8602" x="2881313" y="2690813"/>
          <p14:tracePt t="8611" x="2716213" y="2644775"/>
          <p14:tracePt t="8620" x="2616200" y="2617788"/>
          <p14:tracePt t="8625" x="2479675" y="2571750"/>
          <p14:tracePt t="8633" x="2443163" y="2562225"/>
          <p14:tracePt t="8641" x="2360613" y="2525713"/>
          <p14:tracePt t="8649" x="2352675" y="2517775"/>
          <p14:tracePt t="8673" x="2324100" y="2508250"/>
          <p14:tracePt t="8729" x="2324100" y="2489200"/>
          <p14:tracePt t="8737" x="2324100" y="2471738"/>
          <p14:tracePt t="8745" x="2324100" y="2462213"/>
          <p14:tracePt t="8753" x="2324100" y="2425700"/>
          <p14:tracePt t="8761" x="2324100" y="2398713"/>
          <p14:tracePt t="8773" x="2324100" y="2379663"/>
          <p14:tracePt t="8777" x="2324100" y="2352675"/>
          <p14:tracePt t="8785" x="2324100" y="2335213"/>
          <p14:tracePt t="8793" x="2324100" y="2306638"/>
          <p14:tracePt t="8802" x="2333625" y="2289175"/>
          <p14:tracePt t="8809" x="2360613" y="2243138"/>
          <p14:tracePt t="8819" x="2379663" y="2225675"/>
          <p14:tracePt t="8828" x="2397125" y="2189163"/>
          <p14:tracePt t="8835" x="2406650" y="2170113"/>
          <p14:tracePt t="8842" x="2425700" y="2152650"/>
          <p14:tracePt t="8851" x="2443163" y="2133600"/>
          <p14:tracePt t="8857" x="2452688" y="2125663"/>
          <p14:tracePt t="8865" x="2470150" y="2097088"/>
          <p14:tracePt t="9037" x="2479675" y="2097088"/>
          <p14:tracePt t="9041" x="2498725" y="2097088"/>
          <p14:tracePt t="9050" x="2533650" y="2097088"/>
          <p14:tracePt t="9058" x="2579688" y="2116138"/>
          <p14:tracePt t="9065" x="2662238" y="2170113"/>
          <p14:tracePt t="9074" x="2744788" y="2233613"/>
          <p14:tracePt t="9081" x="2808288" y="2262188"/>
          <p14:tracePt t="9089" x="2862263" y="2306638"/>
          <p14:tracePt t="9098" x="2889250" y="2335213"/>
          <p14:tracePt t="9106" x="2925763" y="2371725"/>
          <p14:tracePt t="9113" x="2944813" y="2389188"/>
          <p14:tracePt t="9122" x="2954338" y="2389188"/>
          <p14:tracePt t="9129" x="2962275" y="2408238"/>
          <p14:tracePt t="9137" x="2971800" y="2408238"/>
          <p14:tracePt t="9145" x="2981325" y="2416175"/>
          <p14:tracePt t="9505" x="2981325" y="2425700"/>
          <p14:tracePt t="9515" x="2981325" y="2435225"/>
          <p14:tracePt t="9526" x="2981325" y="2452688"/>
          <p14:tracePt t="9532" x="2962275" y="2498725"/>
          <p14:tracePt t="9542" x="2925763" y="2517775"/>
          <p14:tracePt t="9546" x="2871788" y="2554288"/>
          <p14:tracePt t="9557" x="2808288" y="2571750"/>
          <p14:tracePt t="9561" x="2762250" y="2598738"/>
          <p14:tracePt t="9569" x="2725738" y="2625725"/>
          <p14:tracePt t="9577" x="2662238" y="2671763"/>
          <p14:tracePt t="9585" x="2606675" y="2681288"/>
          <p14:tracePt t="9596" x="2562225" y="2690813"/>
          <p14:tracePt t="9602" x="2516188" y="2717800"/>
          <p14:tracePt t="9618" x="2506663" y="2717800"/>
          <p14:tracePt t="9628" x="2479675" y="2717800"/>
          <p14:tracePt t="9634" x="2462213" y="2727325"/>
          <p14:tracePt t="9650" x="2443163" y="2727325"/>
          <p14:tracePt t="9659" x="2433638" y="2727325"/>
          <p14:tracePt t="9666" x="2425700" y="2727325"/>
          <p14:tracePt t="9682" x="2397125" y="2727325"/>
          <p14:tracePt t="9692" x="2379663" y="2727325"/>
          <p14:tracePt t="9698" x="2324100" y="2727325"/>
          <p14:tracePt t="9709" x="2251075" y="2727325"/>
          <p14:tracePt t="9715" x="2143125" y="2727325"/>
          <p14:tracePt t="9725" x="2014538" y="2727325"/>
          <p14:tracePt t="9730" x="1905000" y="2727325"/>
          <p14:tracePt t="9740" x="1778000" y="2717800"/>
          <p14:tracePt t="9746" x="1649413" y="2698750"/>
          <p14:tracePt t="9755" x="1522413" y="2690813"/>
          <p14:tracePt t="9762" x="1403350" y="2625725"/>
          <p14:tracePt t="9772" x="1376363" y="2617788"/>
          <p14:tracePt t="9781" x="1330325" y="2589213"/>
          <p14:tracePt t="9785" x="1312863" y="2581275"/>
          <p14:tracePt t="9793" x="1293813" y="2571750"/>
          <p14:tracePt t="9801" x="1266825" y="2562225"/>
          <p14:tracePt t="9809" x="1258888" y="2544763"/>
          <p14:tracePt t="9825" x="1249363" y="2517775"/>
          <p14:tracePt t="9835" x="1249363" y="2489200"/>
          <p14:tracePt t="9841" x="1249363" y="2452688"/>
          <p14:tracePt t="9850" x="1249363" y="2435225"/>
          <p14:tracePt t="9858" x="1249363" y="2408238"/>
          <p14:tracePt t="9866" x="1249363" y="2398713"/>
          <p14:tracePt t="9875" x="1249363" y="2379663"/>
          <p14:tracePt t="9882" x="1249363" y="2352675"/>
          <p14:tracePt t="9891" x="1249363" y="2335213"/>
          <p14:tracePt t="9898" x="1249363" y="2306638"/>
          <p14:tracePt t="9909" x="1249363" y="2289175"/>
          <p14:tracePt t="9914" x="1249363" y="2262188"/>
          <p14:tracePt t="9925" x="1249363" y="2243138"/>
          <p14:tracePt t="9930" x="1276350" y="2206625"/>
          <p14:tracePt t="9939" x="1293813" y="2189163"/>
          <p14:tracePt t="9946" x="1312863" y="2179638"/>
          <p14:tracePt t="9954" x="1330325" y="2179638"/>
          <p14:tracePt t="9962" x="1385888" y="2143125"/>
          <p14:tracePt t="9975" x="1431925" y="2143125"/>
          <p14:tracePt t="9992" x="1512888" y="2133600"/>
          <p14:tracePt t="9996" x="1585913" y="2125663"/>
          <p14:tracePt t="10011" x="1751013" y="2097088"/>
          <p14:tracePt t="10019" x="1868488" y="2097088"/>
          <p14:tracePt t="10028" x="1941513" y="2097088"/>
          <p14:tracePt t="10036" x="2051050" y="2097088"/>
          <p14:tracePt t="10043" x="2143125" y="2097088"/>
          <p14:tracePt t="10051" x="2233613" y="2097088"/>
          <p14:tracePt t="10057" x="2306638" y="2097088"/>
          <p14:tracePt t="10065" x="2360613" y="2097088"/>
          <p14:tracePt t="10074" x="2416175" y="2097088"/>
          <p14:tracePt t="10081" x="2462213" y="2097088"/>
          <p14:tracePt t="10090" x="2479675" y="2097088"/>
          <p14:tracePt t="10097" x="2489200" y="2097088"/>
          <p14:tracePt t="10153" x="2498725" y="2106613"/>
          <p14:tracePt t="10161" x="2498725" y="2125663"/>
          <p14:tracePt t="10169" x="2498725" y="2170113"/>
          <p14:tracePt t="10177" x="2498725" y="2206625"/>
          <p14:tracePt t="10185" x="2498725" y="2252663"/>
          <p14:tracePt t="10193" x="2498725" y="2289175"/>
          <p14:tracePt t="10202" x="2498725" y="2325688"/>
          <p14:tracePt t="10209" x="2498725" y="2352675"/>
          <p14:tracePt t="10218" x="2498725" y="2379663"/>
          <p14:tracePt t="10225" x="2498725" y="2408238"/>
          <p14:tracePt t="10235" x="2498725" y="2425700"/>
          <p14:tracePt t="10241" x="2498725" y="2444750"/>
          <p14:tracePt t="10250" x="2498725" y="2462213"/>
          <p14:tracePt t="10257" x="2498725" y="2471738"/>
          <p14:tracePt t="10265" x="2498725" y="2481263"/>
          <p14:tracePt t="10274" x="2479675" y="2498725"/>
          <p14:tracePt t="10282" x="2470150" y="2498725"/>
          <p14:tracePt t="10292" x="2470150" y="2517775"/>
          <p14:tracePt t="10297" x="2462213" y="2525713"/>
          <p14:tracePt t="10308" x="2452688" y="2544763"/>
          <p14:tracePt t="10314" x="2443163" y="2554288"/>
          <p14:tracePt t="10346" x="2433638" y="2562225"/>
          <p14:tracePt t="10619" x="2433638" y="2571750"/>
          <p14:tracePt t="10626" x="2433638" y="2589213"/>
          <p14:tracePt t="10641" x="2443163" y="2635250"/>
          <p14:tracePt t="10642" x="2462213" y="2654300"/>
          <p14:tracePt t="10653" x="2479675" y="2690813"/>
          <p14:tracePt t="10657" x="2489200" y="2708275"/>
          <p14:tracePt t="10665" x="2498725" y="2727325"/>
          <p14:tracePt t="10681" x="2506663" y="2735263"/>
          <p14:tracePt t="11274" x="2506663" y="2754313"/>
          <p14:tracePt t="11281" x="2506663" y="2800350"/>
          <p14:tracePt t="11289" x="2525713" y="2817813"/>
          <p14:tracePt t="11297" x="2598738" y="2863850"/>
          <p14:tracePt t="11305" x="2679700" y="2909888"/>
          <p14:tracePt t="11313" x="2817813" y="2954338"/>
          <p14:tracePt t="11322" x="2925763" y="2990850"/>
          <p14:tracePt t="11329" x="3027363" y="3054350"/>
          <p14:tracePt t="11338" x="3108325" y="3073400"/>
          <p14:tracePt t="11345" x="3227388" y="3136900"/>
          <p14:tracePt t="11353" x="3300413" y="3163888"/>
          <p14:tracePt t="11361" x="3382963" y="3200400"/>
          <p14:tracePt t="11369" x="3409950" y="3209925"/>
          <p14:tracePt t="11377" x="3419475" y="3209925"/>
          <p14:tracePt t="11385" x="3427413" y="3209925"/>
          <p14:tracePt t="12179" x="3455988" y="3209925"/>
          <p14:tracePt t="12186" x="3536950" y="3209925"/>
          <p14:tracePt t="12195" x="3702050" y="3209925"/>
          <p14:tracePt t="12202" x="3892550" y="3163888"/>
          <p14:tracePt t="12209" x="4075113" y="3100388"/>
          <p14:tracePt t="12217" x="4284663" y="3063875"/>
          <p14:tracePt t="12225" x="4457700" y="3017838"/>
          <p14:tracePt t="12233" x="4667250" y="2954338"/>
          <p14:tracePt t="12241" x="4905375" y="2936875"/>
          <p14:tracePt t="12249" x="5187950" y="2900363"/>
          <p14:tracePt t="12257" x="5314950" y="2854325"/>
          <p14:tracePt t="12265" x="5434013" y="2808288"/>
          <p14:tracePt t="12273" x="5524500" y="2781300"/>
          <p14:tracePt t="12281" x="5624513" y="2727325"/>
          <p14:tracePt t="12289" x="5688013" y="2717800"/>
          <p14:tracePt t="12297" x="5716588" y="2708275"/>
          <p14:tracePt t="12306" x="5743575" y="2698750"/>
          <p14:tracePt t="12313" x="5753100" y="2698750"/>
          <p14:tracePt t="12322" x="5761038" y="2690813"/>
          <p14:tracePt t="12418" x="5770563" y="2671763"/>
          <p14:tracePt t="12442" x="5780088" y="2671763"/>
          <p14:tracePt t="12450" x="5789613" y="2662238"/>
          <p14:tracePt t="12474" x="5807075" y="2654300"/>
          <p14:tracePt t="12490" x="5807075" y="2644775"/>
          <p14:tracePt t="12498" x="5826125" y="2635250"/>
          <p14:tracePt t="12509" x="5826125" y="2625725"/>
          <p14:tracePt t="12515" x="5834063" y="2625725"/>
          <p14:tracePt t="12530" x="5862638" y="2617788"/>
          <p14:tracePt t="12543" x="5870575" y="2598738"/>
          <p14:tracePt t="12545" x="5880100" y="2589213"/>
          <p14:tracePt t="12553" x="5899150" y="2571750"/>
          <p14:tracePt t="12561" x="5916613" y="2562225"/>
          <p14:tracePt t="12569" x="5926138" y="2525713"/>
          <p14:tracePt t="12577" x="5935663" y="2525713"/>
          <p14:tracePt t="12585" x="5943600" y="2517775"/>
          <p14:tracePt t="12601" x="5943600" y="2508250"/>
          <p14:tracePt t="12609" x="5953125" y="2498725"/>
          <p14:tracePt t="12617" x="5962650" y="2498725"/>
          <p14:tracePt t="12923" x="5972175" y="2489200"/>
          <p14:tracePt t="13203" x="6007100" y="2489200"/>
          <p14:tracePt t="13210" x="6072188" y="2481263"/>
          <p14:tracePt t="13217" x="6189663" y="2435225"/>
          <p14:tracePt t="13225" x="6281738" y="2435225"/>
          <p14:tracePt t="13233" x="6372225" y="2425700"/>
          <p14:tracePt t="13241" x="6481763" y="2425700"/>
          <p14:tracePt t="13249" x="6527800" y="2425700"/>
          <p14:tracePt t="13257" x="6600825" y="2425700"/>
          <p14:tracePt t="13265" x="6654800" y="2425700"/>
          <p14:tracePt t="13273" x="6691313" y="2425700"/>
          <p14:tracePt t="13281" x="6710363" y="2425700"/>
          <p14:tracePt t="13289" x="6727825" y="2425700"/>
          <p14:tracePt t="13298" x="6737350" y="2425700"/>
          <p14:tracePt t="13595" x="6754813" y="2425700"/>
          <p14:tracePt t="13603" x="6810375" y="2425700"/>
          <p14:tracePt t="13614" x="6864350" y="2425700"/>
          <p14:tracePt t="13618" x="6900863" y="2425700"/>
          <p14:tracePt t="13625" x="6973888" y="2425700"/>
          <p14:tracePt t="13635" x="7029450" y="2425700"/>
          <p14:tracePt t="13644" x="7083425" y="2425700"/>
          <p14:tracePt t="13651" x="7146925" y="2425700"/>
          <p14:tracePt t="13658" x="7183438" y="2425700"/>
          <p14:tracePt t="13666" x="7229475" y="2425700"/>
          <p14:tracePt t="13674" x="7239000" y="2425700"/>
          <p14:tracePt t="13681" x="7275513" y="2425700"/>
          <p14:tracePt t="13705" x="7283450" y="2425700"/>
          <p14:tracePt t="14259" x="7302500" y="2425700"/>
          <p14:tracePt t="14267" x="7312025" y="2425700"/>
          <p14:tracePt t="14273" x="7329488" y="2425700"/>
          <p14:tracePt t="14282" x="7348538" y="2425700"/>
          <p14:tracePt t="14289" x="7366000" y="2425700"/>
          <p14:tracePt t="14297" x="7402513" y="2425700"/>
          <p14:tracePt t="14309" x="7458075" y="2425700"/>
          <p14:tracePt t="14313" x="7502525" y="2425700"/>
          <p14:tracePt t="14325" x="7531100" y="2425700"/>
          <p14:tracePt t="14329" x="7567613" y="2425700"/>
          <p14:tracePt t="14338" x="7621588" y="2425700"/>
          <p14:tracePt t="14345" x="7667625" y="2408238"/>
          <p14:tracePt t="14355" x="7704138" y="2408238"/>
          <p14:tracePt t="14363" x="7712075" y="2408238"/>
          <p14:tracePt t="14371" x="7731125" y="2389188"/>
          <p14:tracePt t="14683" x="7712075" y="2408238"/>
          <p14:tracePt t="14690" x="7685088" y="2416175"/>
          <p14:tracePt t="14699" x="7648575" y="2425700"/>
          <p14:tracePt t="14709" x="7612063" y="2435225"/>
          <p14:tracePt t="14713" x="7567613" y="2462213"/>
          <p14:tracePt t="14724" x="7521575" y="2471738"/>
          <p14:tracePt t="14729" x="7494588" y="2489200"/>
          <p14:tracePt t="14739" x="7458075" y="2498725"/>
          <p14:tracePt t="14745" x="7402513" y="2508250"/>
          <p14:tracePt t="14753" x="7385050" y="2508250"/>
          <p14:tracePt t="14761" x="7348538" y="2517775"/>
          <p14:tracePt t="14769" x="7312025" y="2544763"/>
          <p14:tracePt t="14777" x="7292975" y="2544763"/>
          <p14:tracePt t="14786" x="7256463" y="2544763"/>
          <p14:tracePt t="14795" x="7239000" y="2544763"/>
          <p14:tracePt t="14802" x="7212013" y="2554288"/>
          <p14:tracePt t="14811" x="7192963" y="2554288"/>
          <p14:tracePt t="14818" x="7156450" y="2562225"/>
          <p14:tracePt t="14826" x="7146925" y="2562225"/>
          <p14:tracePt t="14833" x="7102475" y="2562225"/>
          <p14:tracePt t="14841" x="7073900" y="2562225"/>
          <p14:tracePt t="14849" x="7046913" y="2562225"/>
          <p14:tracePt t="14857" x="7010400" y="2562225"/>
          <p14:tracePt t="14865" x="6973888" y="2562225"/>
          <p14:tracePt t="14873" x="6946900" y="2562225"/>
          <p14:tracePt t="14881" x="6900863" y="2562225"/>
          <p14:tracePt t="14889" x="6864350" y="2562225"/>
          <p14:tracePt t="14897" x="6819900" y="2562225"/>
          <p14:tracePt t="14905" x="6764338" y="2562225"/>
          <p14:tracePt t="14913" x="6737350" y="2562225"/>
          <p14:tracePt t="14922" x="6700838" y="2562225"/>
          <p14:tracePt t="14929" x="6654800" y="2562225"/>
          <p14:tracePt t="14938" x="6637338" y="2562225"/>
          <p14:tracePt t="14945" x="6610350" y="2562225"/>
          <p14:tracePt t="14953" x="6600825" y="2562225"/>
          <p14:tracePt t="14961" x="6573838" y="2562225"/>
          <p14:tracePt t="14978" x="6564313" y="2562225"/>
          <p14:tracePt t="15009" x="6554788" y="2562225"/>
          <p14:tracePt t="15034" x="6545263" y="2571750"/>
          <p14:tracePt t="15042" x="6537325" y="2571750"/>
          <p14:tracePt t="15315" x="6527800" y="2571750"/>
          <p14:tracePt t="15324" x="6518275" y="2571750"/>
          <p14:tracePt t="15331" x="6508750" y="2571750"/>
          <p14:tracePt t="15339" x="6500813" y="2571750"/>
          <p14:tracePt t="15346" x="6491288" y="2571750"/>
          <p14:tracePt t="15354" x="6464300" y="2589213"/>
          <p14:tracePt t="15361" x="6454775" y="2589213"/>
          <p14:tracePt t="15369" x="6435725" y="2598738"/>
          <p14:tracePt t="15394" x="6427788" y="2598738"/>
          <p14:tracePt t="15401" x="6418263" y="2598738"/>
          <p14:tracePt t="15425" x="6399213" y="2617788"/>
          <p14:tracePt t="15441" x="6391275" y="2625725"/>
          <p14:tracePt t="15449" x="6381750" y="2635250"/>
          <p14:tracePt t="15474" x="6372225" y="2635250"/>
          <p14:tracePt t="15762" x="6345238" y="2635250"/>
          <p14:tracePt t="15771" x="6262688" y="2635250"/>
          <p14:tracePt t="15781" x="6116638" y="2635250"/>
          <p14:tracePt t="15786" x="5953125" y="2635250"/>
          <p14:tracePt t="15795" x="5789613" y="2635250"/>
          <p14:tracePt t="15802" x="5624513" y="2635250"/>
          <p14:tracePt t="15813" x="5514975" y="2635250"/>
          <p14:tracePt t="15818" x="5351463" y="2635250"/>
          <p14:tracePt t="15826" x="5214938" y="2635250"/>
          <p14:tracePt t="15835" x="5151438" y="2635250"/>
          <p14:tracePt t="15845" x="5022850" y="2635250"/>
          <p14:tracePt t="15849" x="4968875" y="2617788"/>
          <p14:tracePt t="15859" x="4905375" y="2617788"/>
          <p14:tracePt t="15867" x="4886325" y="2608263"/>
          <p14:tracePt t="15874" x="4868863" y="2608263"/>
          <p14:tracePt t="15921" x="4849813" y="2608263"/>
          <p14:tracePt t="15929" x="4803775" y="2608263"/>
          <p14:tracePt t="15937" x="4749800" y="2608263"/>
          <p14:tracePt t="15945" x="4659313" y="2608263"/>
          <p14:tracePt t="15953" x="4549775" y="2608263"/>
          <p14:tracePt t="15961" x="4421188" y="2608263"/>
          <p14:tracePt t="15969" x="4311650" y="2608263"/>
          <p14:tracePt t="15977" x="4202113" y="2608263"/>
          <p14:tracePt t="15990" x="4094163" y="2608263"/>
          <p14:tracePt t="15993" x="3965575" y="2608263"/>
          <p14:tracePt t="16002" x="3856038" y="2608263"/>
          <p14:tracePt t="16012" x="3783013" y="2598738"/>
          <p14:tracePt t="16017" x="3683000" y="2571750"/>
          <p14:tracePt t="16029" x="3656013" y="2562225"/>
          <p14:tracePt t="16034" x="3629025" y="2562225"/>
          <p14:tracePt t="16045" x="3609975" y="2562225"/>
          <p14:tracePt t="16170" x="3582988" y="2562225"/>
          <p14:tracePt t="16177" x="3563938" y="2562225"/>
          <p14:tracePt t="16185" x="3519488" y="2562225"/>
          <p14:tracePt t="16193" x="3463925" y="2562225"/>
          <p14:tracePt t="16201" x="3427413" y="2562225"/>
          <p14:tracePt t="16209" x="3354388" y="2562225"/>
          <p14:tracePt t="16217" x="3300413" y="2562225"/>
          <p14:tracePt t="16225" x="3227388" y="2562225"/>
          <p14:tracePt t="16233" x="3117850" y="2562225"/>
          <p14:tracePt t="16241" x="3027363" y="2562225"/>
          <p14:tracePt t="16249" x="2935288" y="2562225"/>
          <p14:tracePt t="16258" x="2835275" y="2535238"/>
          <p14:tracePt t="16265" x="2781300" y="2535238"/>
          <p14:tracePt t="16273" x="2708275" y="2535238"/>
          <p14:tracePt t="16282" x="2662238" y="2535238"/>
          <p14:tracePt t="16291" x="2652713" y="2535238"/>
          <p14:tracePt t="16299" x="2643188" y="2535238"/>
          <p14:tracePt t="16433" x="2643188" y="2508250"/>
          <p14:tracePt t="16441" x="2689225" y="2489200"/>
          <p14:tracePt t="16449" x="2798763" y="2489200"/>
          <p14:tracePt t="16457" x="2944813" y="2489200"/>
          <p14:tracePt t="16465" x="3090863" y="2489200"/>
          <p14:tracePt t="16473" x="3244850" y="2489200"/>
          <p14:tracePt t="16482" x="3409950" y="2489200"/>
          <p14:tracePt t="16489" x="3556000" y="2489200"/>
          <p14:tracePt t="16497" x="3783013" y="2489200"/>
          <p14:tracePt t="16508" x="4002088" y="2489200"/>
          <p14:tracePt t="16515" x="4230688" y="2489200"/>
          <p14:tracePt t="16525" x="4413250" y="2489200"/>
          <p14:tracePt t="16530" x="4594225" y="2489200"/>
          <p14:tracePt t="16541" x="4740275" y="2489200"/>
          <p14:tracePt t="16546" x="4868863" y="2489200"/>
          <p14:tracePt t="16555" x="4941888" y="2489200"/>
          <p14:tracePt t="16562" x="5032375" y="2489200"/>
          <p14:tracePt t="16569" x="5059363" y="2489200"/>
          <p14:tracePt t="16577" x="5105400" y="2489200"/>
          <p14:tracePt t="16665" x="5122863" y="2489200"/>
          <p14:tracePt t="16673" x="5132388" y="2489200"/>
          <p14:tracePt t="16681" x="5168900" y="2489200"/>
          <p14:tracePt t="16689" x="5187950" y="2489200"/>
          <p14:tracePt t="16697" x="5224463" y="2489200"/>
          <p14:tracePt t="16705" x="5232400" y="2489200"/>
          <p14:tracePt t="16713" x="5260975" y="2489200"/>
          <p14:tracePt t="16722" x="5268913" y="2489200"/>
          <p14:tracePt t="16729" x="5278438" y="2489200"/>
          <p14:tracePt t="16754" x="5287963" y="2489200"/>
          <p14:tracePt t="16762" x="5314950" y="2481263"/>
          <p14:tracePt t="16795" x="5324475" y="2481263"/>
          <p14:tracePt t="16953" x="5334000" y="2481263"/>
          <p14:tracePt t="16961" x="5368925" y="2498725"/>
          <p14:tracePt t="16977" x="5414963" y="2525713"/>
          <p14:tracePt t="16989" x="5434013" y="2535238"/>
          <p14:tracePt t="16993" x="5470525" y="2554288"/>
          <p14:tracePt t="17001" x="5507038" y="2554288"/>
          <p14:tracePt t="17009" x="5524500" y="2562225"/>
          <p14:tracePt t="17017" x="5551488" y="2562225"/>
          <p14:tracePt t="17025" x="5570538" y="2571750"/>
          <p14:tracePt t="17033" x="5580063" y="2571750"/>
          <p14:tracePt t="17049" x="5597525" y="2571750"/>
          <p14:tracePt t="17235" x="5607050" y="2571750"/>
          <p14:tracePt t="17267" x="5616575" y="2571750"/>
          <p14:tracePt t="17289" x="5624513" y="2571750"/>
          <p14:tracePt t="17347" x="5624513" y="2562225"/>
          <p14:tracePt t="17378" x="5643563" y="2535238"/>
          <p14:tracePt t="17402" x="5643563" y="2525713"/>
          <p14:tracePt t="17410" x="5643563" y="2517775"/>
          <p14:tracePt t="17426" x="5643563" y="2508250"/>
          <p14:tracePt t="17450" x="5643563" y="2489200"/>
          <p14:tracePt t="17514" x="5643563" y="2481263"/>
          <p14:tracePt t="17539" x="5643563" y="2471738"/>
          <p14:tracePt t="17667" x="5643563" y="2452688"/>
          <p14:tracePt t="17683" x="5643563" y="2444750"/>
          <p14:tracePt t="17771" x="5643563" y="2435225"/>
          <p14:tracePt t="17779" x="5653088" y="2416175"/>
          <p14:tracePt t="17787" x="5661025" y="2398713"/>
          <p14:tracePt t="17795" x="5670550" y="2379663"/>
          <p14:tracePt t="17801" x="5688013" y="2343150"/>
          <p14:tracePt t="17809" x="5697538" y="2335213"/>
          <p14:tracePt t="17817" x="5716588" y="2306638"/>
          <p14:tracePt t="17825" x="5716588" y="2298700"/>
          <p14:tracePt t="17833" x="5734050" y="2270125"/>
          <p14:tracePt t="17841" x="5743575" y="2262188"/>
          <p14:tracePt t="17849" x="5743575" y="2252663"/>
          <p14:tracePt t="17857" x="5753100" y="2243138"/>
          <p14:tracePt t="18099" x="5780088" y="2206625"/>
          <p14:tracePt t="18139" x="5780088" y="2197100"/>
          <p14:tracePt t="18225" x="5780088" y="2225675"/>
          <p14:tracePt t="18241" x="5780088" y="2270125"/>
          <p14:tracePt t="18249" x="5780088" y="2306638"/>
          <p14:tracePt t="18257" x="5780088" y="2352675"/>
          <p14:tracePt t="18265" x="5780088" y="2379663"/>
          <p14:tracePt t="18273" x="5780088" y="2408238"/>
          <p14:tracePt t="18282" x="5780088" y="2425700"/>
          <p14:tracePt t="18292" x="5780088" y="2444750"/>
          <p14:tracePt t="18309" x="5780088" y="2452688"/>
          <p14:tracePt t="18649" x="5780088" y="2462213"/>
          <p14:tracePt t="18657" x="5780088" y="2481263"/>
          <p14:tracePt t="18665" x="5780088" y="2498725"/>
          <p14:tracePt t="18673" x="5789613" y="2517775"/>
          <p14:tracePt t="18681" x="5807075" y="2544763"/>
          <p14:tracePt t="18697" x="5862638" y="2598738"/>
          <p14:tracePt t="18713" x="5862638" y="2608263"/>
          <p14:tracePt t="18722" x="5880100" y="2625725"/>
          <p14:tracePt t="20009" x="5889625" y="2635250"/>
          <p14:tracePt t="20315" x="5899150" y="2644775"/>
          <p14:tracePt t="20323" x="5935663" y="2654300"/>
          <p14:tracePt t="20333" x="6043613" y="2662238"/>
          <p14:tracePt t="20341" x="6135688" y="2662238"/>
          <p14:tracePt t="20346" x="6254750" y="2727325"/>
          <p14:tracePt t="20355" x="6362700" y="2735263"/>
          <p14:tracePt t="20362" x="6518275" y="2781300"/>
          <p14:tracePt t="20370" x="6664325" y="2808288"/>
          <p14:tracePt t="20377" x="6773863" y="2827338"/>
          <p14:tracePt t="20386" x="6873875" y="2854325"/>
          <p14:tracePt t="20397" x="6929438" y="2863850"/>
          <p14:tracePt t="20401" x="6983413" y="2863850"/>
          <p14:tracePt t="20409" x="7000875" y="2863850"/>
          <p14:tracePt t="20835" x="7010400" y="2863850"/>
          <p14:tracePt t="20841" x="7019925" y="2854325"/>
          <p14:tracePt t="20849" x="7029450" y="2854325"/>
          <p14:tracePt t="20866" x="7037388" y="2844800"/>
          <p14:tracePt t="21093" x="7046913" y="2844800"/>
          <p14:tracePt t="21104" x="7065963" y="2827338"/>
          <p14:tracePt t="21111" x="7083425" y="2827338"/>
          <p14:tracePt t="21117" x="7110413" y="2827338"/>
          <p14:tracePt t="21121" x="7146925" y="2827338"/>
          <p14:tracePt t="21129" x="7192963" y="2827338"/>
          <p14:tracePt t="21138" x="7219950" y="2827338"/>
          <p14:tracePt t="21145" x="7275513" y="2827338"/>
          <p14:tracePt t="21153" x="7302500" y="2827338"/>
          <p14:tracePt t="21161" x="7348538" y="2827338"/>
          <p14:tracePt t="21169" x="7356475" y="2827338"/>
          <p14:tracePt t="21177" x="7402513" y="2827338"/>
          <p14:tracePt t="21185" x="7439025" y="2827338"/>
          <p14:tracePt t="21193" x="7475538" y="2827338"/>
          <p14:tracePt t="21202" x="7502525" y="2827338"/>
          <p14:tracePt t="21209" x="7539038" y="2827338"/>
          <p14:tracePt t="21217" x="7558088" y="2817813"/>
          <p14:tracePt t="21225" x="7594600" y="2817813"/>
          <p14:tracePt t="21233" x="7612063" y="2817813"/>
          <p14:tracePt t="21241" x="7631113" y="2808288"/>
          <p14:tracePt t="23329" x="7594600" y="2808288"/>
          <p14:tracePt t="23337" x="7485063" y="2808288"/>
          <p14:tracePt t="23345" x="7356475" y="2808288"/>
          <p14:tracePt t="23354" x="7248525" y="2808288"/>
          <p14:tracePt t="23361" x="7192963" y="2790825"/>
          <p14:tracePt t="23370" x="7092950" y="2763838"/>
          <p14:tracePt t="23378" x="7000875" y="2754313"/>
          <p14:tracePt t="23386" x="6892925" y="2735263"/>
          <p14:tracePt t="23394" x="6810375" y="2698750"/>
          <p14:tracePt t="23402" x="6773863" y="2698750"/>
          <p14:tracePt t="23410" x="6737350" y="2690813"/>
          <p14:tracePt t="23418" x="6710363" y="2690813"/>
          <p14:tracePt t="23426" x="6700838" y="2681288"/>
          <p14:tracePt t="23684" x="6691313" y="2681288"/>
          <p14:tracePt t="23691" x="6664325" y="2681288"/>
          <p14:tracePt t="23698" x="6610350" y="2681288"/>
          <p14:tracePt t="23709" x="6518275" y="2681288"/>
          <p14:tracePt t="23714" x="6391275" y="2681288"/>
          <p14:tracePt t="23722" x="6262688" y="2681288"/>
          <p14:tracePt t="23729" x="6153150" y="2681288"/>
          <p14:tracePt t="23739" x="6026150" y="2681288"/>
          <p14:tracePt t="23745" x="5916613" y="2681288"/>
          <p14:tracePt t="23754" x="5826125" y="2681288"/>
          <p14:tracePt t="23761" x="5770563" y="2681288"/>
          <p14:tracePt t="23769" x="5724525" y="2671763"/>
          <p14:tracePt t="23777" x="5716588" y="2671763"/>
          <p14:tracePt t="23785" x="5707063" y="2671763"/>
          <p14:tracePt t="24009" x="5707063" y="2662238"/>
          <p14:tracePt t="24017" x="5707063" y="2644775"/>
          <p14:tracePt t="24025" x="5707063" y="2635250"/>
          <p14:tracePt t="24033" x="5707063" y="2617788"/>
          <p14:tracePt t="24041" x="5707063" y="2608263"/>
          <p14:tracePt t="24049" x="5707063" y="2598738"/>
          <p14:tracePt t="24057" x="5707063" y="2581275"/>
          <p14:tracePt t="24065" x="5707063" y="2571750"/>
          <p14:tracePt t="24073" x="5707063" y="2562225"/>
          <p14:tracePt t="24089" x="5707063" y="2554288"/>
          <p14:tracePt t="24097" x="5707063" y="2544763"/>
          <p14:tracePt t="24114" x="5680075" y="2517775"/>
          <p14:tracePt t="24179" x="5680075" y="2498725"/>
          <p14:tracePt t="24219" x="5680075" y="2489200"/>
          <p14:tracePt t="24417" x="5680075" y="2481263"/>
          <p14:tracePt t="24425" x="5680075" y="2471738"/>
          <p14:tracePt t="24433" x="5680075" y="2452688"/>
          <p14:tracePt t="24465" x="5680075" y="2444750"/>
          <p14:tracePt t="24489" x="5680075" y="2435225"/>
          <p14:tracePt t="24509" x="5680075" y="2416175"/>
          <p14:tracePt t="24523" x="5680075" y="2408238"/>
          <p14:tracePt t="25243" x="5680075" y="2398713"/>
          <p14:tracePt t="25259" x="5680075" y="2389188"/>
          <p14:tracePt t="25267" x="5680075" y="2379663"/>
          <p14:tracePt t="25282" x="5680075" y="2371725"/>
          <p14:tracePt t="25290" x="5680075" y="2362200"/>
          <p14:tracePt t="25306" x="5680075" y="2352675"/>
          <p14:tracePt t="25354" x="5680075" y="2335213"/>
          <p14:tracePt t="26659" x="5461000" y="2335213"/>
          <p14:tracePt t="26667" x="5014913" y="2335213"/>
          <p14:tracePt t="26675" x="4603750" y="2335213"/>
          <p14:tracePt t="26681" x="4202113" y="2335213"/>
          <p14:tracePt t="26690" x="3810000" y="2298700"/>
          <p14:tracePt t="26697" x="3281363" y="2252663"/>
          <p14:tracePt t="26705" x="2808288" y="2179638"/>
          <p14:tracePt t="26713" x="2316163" y="2133600"/>
          <p14:tracePt t="26723" x="1787525" y="2116138"/>
          <p14:tracePt t="26730" x="1230313" y="2116138"/>
          <p14:tracePt t="26740" x="874713" y="2052638"/>
          <p14:tracePt t="26746" x="711200" y="2016125"/>
          <p14:tracePt t="26757" x="611188" y="1987550"/>
          <p14:tracePt t="26762" x="555625" y="1979613"/>
          <p14:tracePt t="26995" x="620713" y="1979613"/>
          <p14:tracePt t="27006" x="765175" y="1997075"/>
          <p14:tracePt t="27011" x="947738" y="2024063"/>
          <p14:tracePt t="27018" x="1230313" y="2024063"/>
          <p14:tracePt t="27025" x="1412875" y="2070100"/>
          <p14:tracePt t="27033" x="1668463" y="2106613"/>
          <p14:tracePt t="27041" x="1824038" y="2152650"/>
          <p14:tracePt t="27050" x="1987550" y="2179638"/>
          <p14:tracePt t="27060" x="2151063" y="2216150"/>
          <p14:tracePt t="27067" x="2243138" y="2216150"/>
          <p14:tracePt t="27073" x="2270125" y="2225675"/>
          <p14:tracePt t="27179" x="2306638" y="2233613"/>
          <p14:tracePt t="27193" x="2316163" y="2233613"/>
          <p14:tracePt t="27201" x="2333625" y="2243138"/>
          <p14:tracePt t="27209" x="2352675" y="2252663"/>
          <p14:tracePt t="27217" x="2352675" y="2262188"/>
          <p14:tracePt t="27225" x="2352675" y="2270125"/>
          <p14:tracePt t="27241" x="2352675" y="2289175"/>
          <p14:tracePt t="27249" x="2352675" y="2298700"/>
          <p14:tracePt t="27258" x="2352675" y="2306638"/>
          <p14:tracePt t="27266" x="2352675" y="2316163"/>
          <p14:tracePt t="27274" x="2352675" y="2343150"/>
          <p14:tracePt t="27290" x="2343150" y="2352675"/>
          <p14:tracePt t="27307" x="2343150" y="2371725"/>
          <p14:tracePt t="27314" x="2333625" y="2379663"/>
          <p14:tracePt t="27329" x="2316163" y="2398713"/>
          <p14:tracePt t="27433" x="2306638" y="2398713"/>
          <p14:tracePt t="27449" x="2287588" y="2398713"/>
          <p14:tracePt t="27457" x="2287588" y="2389188"/>
          <p14:tracePt t="27465" x="2287588" y="2362200"/>
          <p14:tracePt t="27473" x="2287588" y="2335213"/>
          <p14:tracePt t="27481" x="2287588" y="2298700"/>
          <p14:tracePt t="27489" x="2324100" y="2243138"/>
          <p14:tracePt t="27497" x="2343150" y="2216150"/>
          <p14:tracePt t="27505" x="2389188" y="2170113"/>
          <p14:tracePt t="27513" x="2425700" y="2152650"/>
          <p14:tracePt t="27521" x="2452688" y="2116138"/>
          <p14:tracePt t="27529" x="2470150" y="2097088"/>
          <p14:tracePt t="27537" x="2516188" y="2079625"/>
          <p14:tracePt t="27545" x="2533650" y="2070100"/>
          <p14:tracePt t="27554" x="2562225" y="2060575"/>
          <p14:tracePt t="27561" x="2570163" y="2052638"/>
          <p14:tracePt t="27569" x="2589213" y="2052638"/>
          <p14:tracePt t="27577" x="2606675" y="2052638"/>
          <p14:tracePt t="27585" x="2616200" y="2043113"/>
          <p14:tracePt t="27593" x="2625725" y="2033588"/>
          <p14:tracePt t="27667" x="2652713" y="2033588"/>
          <p14:tracePt t="27674" x="2679700" y="2043113"/>
          <p14:tracePt t="27682" x="2689225" y="2089150"/>
          <p14:tracePt t="27690" x="2716213" y="2152650"/>
          <p14:tracePt t="27698" x="2725738" y="2179638"/>
          <p14:tracePt t="27706" x="2744788" y="2206625"/>
          <p14:tracePt t="27714" x="2781300" y="2243138"/>
          <p14:tracePt t="27722" x="2789238" y="2262188"/>
          <p14:tracePt t="27730" x="2798763" y="2289175"/>
          <p14:tracePt t="27737" x="2817813" y="2316163"/>
          <p14:tracePt t="27745" x="2825750" y="2325688"/>
          <p14:tracePt t="27754" x="2835275" y="2335213"/>
          <p14:tracePt t="27761" x="2844800" y="2352675"/>
          <p14:tracePt t="27803" x="2844800" y="2371725"/>
          <p14:tracePt t="27809" x="2844800" y="2379663"/>
          <p14:tracePt t="27817" x="2844800" y="2389188"/>
          <p14:tracePt t="27825" x="2844800" y="2398713"/>
          <p14:tracePt t="27833" x="2844800" y="2408238"/>
          <p14:tracePt t="27841" x="2844800" y="2416175"/>
          <p14:tracePt t="27849" x="2844800" y="2425700"/>
          <p14:tracePt t="27874" x="2844800" y="2435225"/>
          <p14:tracePt t="27890" x="2835275" y="2444750"/>
          <p14:tracePt t="27906" x="2825750" y="2452688"/>
          <p14:tracePt t="27931" x="2817813" y="2471738"/>
          <p14:tracePt t="27939" x="2808288" y="2489200"/>
          <p14:tracePt t="27946" x="2808288" y="2508250"/>
          <p14:tracePt t="27956" x="2808288" y="2544763"/>
          <p14:tracePt t="27963" x="2798763" y="2562225"/>
          <p14:tracePt t="27976" x="2798763" y="2589213"/>
          <p14:tracePt t="27980" x="2798763" y="2617788"/>
          <p14:tracePt t="27986" x="2798763" y="2644775"/>
          <p14:tracePt t="27994" x="2798763" y="2654300"/>
          <p14:tracePt t="28002" x="2798763" y="2681288"/>
          <p14:tracePt t="28010" x="2798763" y="2698750"/>
          <p14:tracePt t="28018" x="2798763" y="2708275"/>
          <p14:tracePt t="28026" x="2798763" y="2727325"/>
          <p14:tracePt t="28049" x="2798763" y="2735263"/>
          <p14:tracePt t="28089" x="2808288" y="2744788"/>
          <p14:tracePt t="28155" x="2817813" y="2744788"/>
          <p14:tracePt t="28187" x="2825750" y="2744788"/>
          <p14:tracePt t="28274" x="2825750" y="2754313"/>
          <p14:tracePt t="28283" x="2852738" y="2781300"/>
          <p14:tracePt t="28291" x="2852738" y="2790825"/>
          <p14:tracePt t="28298" x="2852738" y="2808288"/>
          <p14:tracePt t="28309" x="2862263" y="2827338"/>
          <p14:tracePt t="28314" x="2862263" y="2863850"/>
          <p14:tracePt t="28321" x="2871788" y="2873375"/>
          <p14:tracePt t="28329" x="2881313" y="2900363"/>
          <p14:tracePt t="28337" x="2908300" y="2927350"/>
          <p14:tracePt t="28345" x="2925763" y="2963863"/>
          <p14:tracePt t="28354" x="2944813" y="2982913"/>
          <p14:tracePt t="28361" x="2954338" y="2982913"/>
          <p14:tracePt t="28369" x="2971800" y="2990850"/>
          <p14:tracePt t="28377" x="2998788" y="3017838"/>
          <p14:tracePt t="28393" x="3017838" y="3027363"/>
          <p14:tracePt t="28401" x="3035300" y="3036888"/>
          <p14:tracePt t="28409" x="3071813" y="3054350"/>
          <p14:tracePt t="28417" x="3108325" y="3082925"/>
          <p14:tracePt t="28425" x="3127375" y="3100388"/>
          <p14:tracePt t="28433" x="3171825" y="3136900"/>
          <p14:tracePt t="28441" x="3227388" y="3173413"/>
          <p14:tracePt t="28449" x="3290888" y="3219450"/>
          <p14:tracePt t="28457" x="3336925" y="3273425"/>
          <p14:tracePt t="28465" x="3400425" y="3328988"/>
          <p14:tracePt t="28473" x="3427413" y="3346450"/>
          <p14:tracePt t="28481" x="3473450" y="3392488"/>
          <p14:tracePt t="28489" x="3536950" y="3455988"/>
          <p14:tracePt t="28497" x="3582988" y="3511550"/>
          <p14:tracePt t="28505" x="3656013" y="3575050"/>
          <p14:tracePt t="28513" x="3719513" y="3638550"/>
          <p14:tracePt t="28521" x="3738563" y="3675063"/>
          <p14:tracePt t="28529" x="3775075" y="3730625"/>
          <p14:tracePt t="28536" x="3783013" y="3775075"/>
          <p14:tracePt t="28545" x="3810000" y="3794125"/>
          <p14:tracePt t="28554" x="3819525" y="3840163"/>
          <p14:tracePt t="28561" x="3829050" y="3840163"/>
          <p14:tracePt t="28569" x="3846513" y="3857625"/>
          <p14:tracePt t="28577" x="3846513" y="3867150"/>
          <p14:tracePt t="28585" x="3846513" y="3875088"/>
          <p14:tracePt t="28593" x="3846513" y="3884613"/>
          <p14:tracePt t="28604" x="3856038" y="3894138"/>
          <p14:tracePt t="28609" x="3865563" y="3903663"/>
          <p14:tracePt t="28617" x="3875088" y="3903663"/>
          <p14:tracePt t="28666" x="3892550" y="3903663"/>
          <p14:tracePt t="29506" x="3902075" y="3911600"/>
          <p14:tracePt t="29530" x="3929063" y="3911600"/>
          <p14:tracePt t="29537" x="3992563" y="3911600"/>
          <p14:tracePt t="29545" x="4275138" y="3948113"/>
          <p14:tracePt t="29554" x="4676775" y="4013200"/>
          <p14:tracePt t="29561" x="5022850" y="4057650"/>
          <p14:tracePt t="29570" x="5424488" y="4122738"/>
          <p14:tracePt t="29577" x="5907088" y="4149725"/>
          <p14:tracePt t="29585" x="6354763" y="4149725"/>
          <p14:tracePt t="29593" x="6727825" y="4149725"/>
          <p14:tracePt t="29601" x="7138988" y="4149725"/>
          <p14:tracePt t="29609" x="7512050" y="4149725"/>
          <p14:tracePt t="29620" x="7921625" y="4149725"/>
          <p14:tracePt t="29625" x="8369300" y="4149725"/>
          <p14:tracePt t="29634" x="8742363" y="4149725"/>
          <p14:tracePt t="29641" x="8943975" y="4140200"/>
          <p14:tracePt t="29650" x="9117013" y="4140200"/>
          <p14:tracePt t="31961" x="8842375" y="4303713"/>
          <p14:tracePt t="31969" x="8705850" y="4368800"/>
          <p14:tracePt t="31987" x="8496300" y="4432300"/>
          <p14:tracePt t="31993" x="8396288" y="4459288"/>
          <p14:tracePt t="32002" x="8305800" y="4505325"/>
          <p14:tracePt t="32009" x="8204200" y="4522788"/>
          <p14:tracePt t="32017" x="8150225" y="4532313"/>
          <p14:tracePt t="32025" x="8067675" y="4559300"/>
          <p14:tracePt t="32033" x="7977188" y="4559300"/>
          <p14:tracePt t="32041" x="7921625" y="4568825"/>
          <p14:tracePt t="32049" x="7867650" y="4568825"/>
          <p14:tracePt t="32057" x="7785100" y="4578350"/>
          <p14:tracePt t="32065" x="7712075" y="4578350"/>
          <p14:tracePt t="32073" x="7621588" y="4578350"/>
          <p14:tracePt t="32082" x="7512050" y="4578350"/>
          <p14:tracePt t="32091" x="7385050" y="4578350"/>
          <p14:tracePt t="32098" x="7275513" y="4578350"/>
          <p14:tracePt t="32107" x="7146925" y="4578350"/>
          <p14:tracePt t="32113" x="7037388" y="4578350"/>
          <p14:tracePt t="32121" x="6956425" y="4568825"/>
          <p14:tracePt t="32129" x="6864350" y="4551363"/>
          <p14:tracePt t="32137" x="6819900" y="4541838"/>
          <p14:tracePt t="32145" x="6764338" y="4532313"/>
          <p14:tracePt t="32154" x="6700838" y="4505325"/>
          <p14:tracePt t="32162" x="6637338" y="4478338"/>
          <p14:tracePt t="32173" x="6581775" y="4468813"/>
          <p14:tracePt t="32178" x="6518275" y="4441825"/>
          <p14:tracePt t="32189" x="6399213" y="4413250"/>
          <p14:tracePt t="32194" x="6291263" y="4359275"/>
          <p14:tracePt t="32208" x="6153150" y="4313238"/>
          <p14:tracePt t="32211" x="6026150" y="4268788"/>
          <p14:tracePt t="32217" x="5870575" y="4203700"/>
          <p14:tracePt t="32225" x="5707063" y="4176713"/>
          <p14:tracePt t="32234" x="5588000" y="4076700"/>
          <p14:tracePt t="32242" x="5405438" y="4030663"/>
          <p14:tracePt t="32250" x="5187950" y="3957638"/>
          <p14:tracePt t="32259" x="5005388" y="3911600"/>
          <p14:tracePt t="32266" x="4730750" y="3821113"/>
          <p14:tracePt t="32273" x="4586288" y="3775075"/>
          <p14:tracePt t="32281" x="4384675" y="3702050"/>
          <p14:tracePt t="32289" x="4275138" y="3638550"/>
          <p14:tracePt t="32297" x="4157663" y="3592513"/>
          <p14:tracePt t="32305" x="4094163" y="3575050"/>
          <p14:tracePt t="32313" x="4048125" y="3538538"/>
          <p14:tracePt t="32321" x="4021138" y="3529013"/>
          <p14:tracePt t="32329" x="4002088" y="3519488"/>
          <p14:tracePt t="32338" x="3965575" y="3482975"/>
          <p14:tracePt t="32345" x="3948113" y="3465513"/>
          <p14:tracePt t="32354" x="3902075" y="3429000"/>
          <p14:tracePt t="32361" x="3883025" y="3411538"/>
          <p14:tracePt t="32373" x="3846513" y="3382963"/>
          <p14:tracePt t="32377" x="3846513" y="3375025"/>
          <p14:tracePt t="32385" x="3819525" y="3346450"/>
          <p14:tracePt t="32393" x="3810000" y="3338513"/>
          <p14:tracePt t="32402" x="3792538" y="3309938"/>
          <p14:tracePt t="32410" x="3775075" y="3292475"/>
          <p14:tracePt t="32417" x="3746500" y="3265488"/>
          <p14:tracePt t="32425" x="3729038" y="3228975"/>
          <p14:tracePt t="32433" x="3709988" y="3209925"/>
          <p14:tracePt t="32441" x="3673475" y="3163888"/>
          <p14:tracePt t="32457" x="3619500" y="3136900"/>
          <p14:tracePt t="32465" x="3592513" y="3119438"/>
          <p14:tracePt t="32481" x="3546475" y="3073400"/>
          <p14:tracePt t="32489" x="3527425" y="3046413"/>
          <p14:tracePt t="32497" x="3500438" y="3009900"/>
          <p14:tracePt t="32505" x="3490913" y="3009900"/>
          <p14:tracePt t="32513" x="3455988" y="2954338"/>
          <p14:tracePt t="32522" x="3446463" y="2936875"/>
          <p14:tracePt t="32529" x="3419475" y="2890838"/>
          <p14:tracePt t="32538" x="3382963" y="2844800"/>
          <p14:tracePt t="32545" x="3327400" y="2790825"/>
          <p14:tracePt t="32554" x="3281363" y="2744788"/>
          <p14:tracePt t="32562" x="3273425" y="2727325"/>
          <p14:tracePt t="32573" x="3254375" y="2681288"/>
          <p14:tracePt t="32578" x="3227388" y="2654300"/>
          <p14:tracePt t="32589" x="3217863" y="2635250"/>
          <p14:tracePt t="32594" x="3208338" y="2625725"/>
          <p14:tracePt t="32723" x="3208338" y="2635250"/>
          <p14:tracePt t="32731" x="3208338" y="2690813"/>
          <p14:tracePt t="32739" x="3208338" y="2763838"/>
          <p14:tracePt t="32747" x="3208338" y="2817813"/>
          <p14:tracePt t="32762" x="3208338" y="3000375"/>
          <p14:tracePt t="32771" x="3208338" y="3090863"/>
          <p14:tracePt t="32777" x="3208338" y="3200400"/>
          <p14:tracePt t="32785" x="3208338" y="3292475"/>
          <p14:tracePt t="32793" x="3208338" y="3419475"/>
          <p14:tracePt t="32801" x="3208338" y="3511550"/>
          <p14:tracePt t="32809" x="3208338" y="3602038"/>
          <p14:tracePt t="32817" x="3208338" y="3665538"/>
          <p14:tracePt t="32825" x="3208338" y="3721100"/>
          <p14:tracePt t="32833" x="3171825" y="3784600"/>
          <p14:tracePt t="32841" x="3171825" y="3811588"/>
          <p14:tracePt t="32849" x="3171825" y="3840163"/>
          <p14:tracePt t="32857" x="3163888" y="3884613"/>
          <p14:tracePt t="32865" x="3163888" y="3894138"/>
          <p14:tracePt t="32873" x="3163888" y="3921125"/>
          <p14:tracePt t="32881" x="3163888" y="3940175"/>
          <p14:tracePt t="32897" x="3163888" y="3957638"/>
          <p14:tracePt t="32913" x="3163888" y="3967163"/>
          <p14:tracePt t="32989" x="3163888" y="3976688"/>
          <p14:tracePt t="32994" x="3154363" y="3984625"/>
          <p14:tracePt t="33005" x="3144838" y="3994150"/>
          <p14:tracePt t="33011" x="3136900" y="3994150"/>
          <p14:tracePt t="33026" x="3136900" y="4013200"/>
          <p14:tracePt t="33073" x="3127375" y="4021138"/>
          <p14:tracePt t="33145" x="3100388" y="4021138"/>
          <p14:tracePt t="33153" x="3027363" y="4057650"/>
          <p14:tracePt t="33161" x="2962275" y="4067175"/>
          <p14:tracePt t="33170" x="2925763" y="4067175"/>
          <p14:tracePt t="33177" x="2908300" y="4086225"/>
          <p14:tracePt t="33185" x="2881313" y="4086225"/>
          <p14:tracePt t="33193" x="2871788" y="4086225"/>
          <p14:tracePt t="33201" x="2862263" y="4086225"/>
          <p14:tracePt t="33209" x="2844800" y="4086225"/>
          <p14:tracePt t="33266" x="2835275" y="4086225"/>
          <p14:tracePt t="33274" x="2844800" y="4049713"/>
          <p14:tracePt t="33282" x="2881313" y="3984625"/>
          <p14:tracePt t="33292" x="2881313" y="3948113"/>
          <p14:tracePt t="33298" x="2898775" y="3903663"/>
          <p14:tracePt t="33305" x="2917825" y="3848100"/>
          <p14:tracePt t="33314" x="2954338" y="3794125"/>
          <p14:tracePt t="33323" x="2971800" y="3775075"/>
          <p14:tracePt t="33330" x="3035300" y="3721100"/>
          <p14:tracePt t="33339" x="3044825" y="3694113"/>
          <p14:tracePt t="33346" x="3063875" y="3675063"/>
          <p14:tracePt t="33354" x="3071813" y="3665538"/>
          <p14:tracePt t="33361" x="3071813" y="3638550"/>
          <p14:tracePt t="33370" x="3090863" y="3629025"/>
          <p14:tracePt t="33377" x="3100388" y="3629025"/>
          <p14:tracePt t="33409" x="3108325" y="3629025"/>
          <p14:tracePt t="33417" x="3117850" y="3629025"/>
          <p14:tracePt t="33425" x="3154363" y="3629025"/>
          <p14:tracePt t="33433" x="3181350" y="3629025"/>
          <p14:tracePt t="33442" x="3208338" y="3629025"/>
          <p14:tracePt t="33449" x="3236913" y="3629025"/>
          <p14:tracePt t="33458" x="3263900" y="3629025"/>
          <p14:tracePt t="33465" x="3290888" y="3638550"/>
          <p14:tracePt t="33481" x="3309938" y="3648075"/>
          <p14:tracePt t="33489" x="3317875" y="3648075"/>
          <p14:tracePt t="33497" x="3336925" y="3665538"/>
          <p14:tracePt t="33513" x="3336925" y="3675063"/>
          <p14:tracePt t="33521" x="3336925" y="3684588"/>
          <p14:tracePt t="33529" x="3336925" y="3711575"/>
          <p14:tracePt t="33539" x="3327400" y="3730625"/>
          <p14:tracePt t="33546" x="3317875" y="3738563"/>
          <p14:tracePt t="33556" x="3309938" y="3757613"/>
          <p14:tracePt t="33562" x="3273425" y="3803650"/>
          <p14:tracePt t="33572" x="3254375" y="3821113"/>
          <p14:tracePt t="33578" x="3227388" y="3867150"/>
          <p14:tracePt t="33586" x="3217863" y="3884613"/>
          <p14:tracePt t="33594" x="3171825" y="3921125"/>
          <p14:tracePt t="33602" x="3136900" y="3940175"/>
          <p14:tracePt t="33609" x="3090863" y="3984625"/>
          <p14:tracePt t="33618" x="3063875" y="4003675"/>
          <p14:tracePt t="33626" x="3017838" y="4040188"/>
          <p14:tracePt t="33634" x="2998788" y="4057650"/>
          <p14:tracePt t="33643" x="2981325" y="4076700"/>
          <p14:tracePt t="33650" x="2954338" y="4094163"/>
          <p14:tracePt t="33660" x="2954338" y="4103688"/>
          <p14:tracePt t="33665" x="2944813" y="4113213"/>
          <p14:tracePt t="33673" x="2925763" y="4130675"/>
          <p14:tracePt t="33705" x="2917825" y="4140200"/>
          <p14:tracePt t="33961" x="2917825" y="4149725"/>
          <p14:tracePt t="35331" x="2925763" y="4149725"/>
          <p14:tracePt t="35351" x="2925763" y="4140200"/>
          <p14:tracePt t="35353" x="2935288" y="4130675"/>
          <p14:tracePt t="35361" x="2962275" y="4103688"/>
          <p14:tracePt t="35371" x="3035300" y="4067175"/>
          <p14:tracePt t="35377" x="3071813" y="4040188"/>
          <p14:tracePt t="35386" x="3100388" y="4021138"/>
          <p14:tracePt t="35393" x="3144838" y="4003675"/>
          <p14:tracePt t="35401" x="3190875" y="3976688"/>
          <p14:tracePt t="35409" x="3208338" y="3957638"/>
          <p14:tracePt t="35417" x="3217863" y="3948113"/>
          <p14:tracePt t="35426" x="3227388" y="3940175"/>
          <p14:tracePt t="35441" x="3244850" y="3930650"/>
          <p14:tracePt t="35775" x="3263900" y="3930650"/>
          <p14:tracePt t="35781" x="3281363" y="3930650"/>
          <p14:tracePt t="35785" x="3290888" y="3930650"/>
          <p14:tracePt t="35801" x="3309938" y="3930650"/>
          <p14:tracePt t="35809" x="3317875" y="3930650"/>
          <p14:tracePt t="35825" x="3327400" y="3930650"/>
          <p14:tracePt t="35866" x="3363913" y="3930650"/>
          <p14:tracePt t="35874" x="3400425" y="3930650"/>
          <p14:tracePt t="35883" x="3455988" y="3930650"/>
          <p14:tracePt t="35890" x="3509963" y="3930650"/>
          <p14:tracePt t="35898" x="3582988" y="3930650"/>
          <p14:tracePt t="35906" x="3656013" y="3930650"/>
          <p14:tracePt t="35914" x="3709988" y="3930650"/>
          <p14:tracePt t="35922" x="3783013" y="3930650"/>
          <p14:tracePt t="35930" x="3829050" y="3930650"/>
          <p14:tracePt t="35939" x="3856038" y="3930650"/>
          <p14:tracePt t="35946" x="3875088" y="3930650"/>
          <p14:tracePt t="35955" x="3929063" y="3940175"/>
          <p14:tracePt t="35961" x="3984625" y="3940175"/>
          <p14:tracePt t="35973" x="4029075" y="3948113"/>
          <p14:tracePt t="35977" x="4111625" y="3984625"/>
          <p14:tracePt t="35986" x="4165600" y="4003675"/>
          <p14:tracePt t="35993" x="4230688" y="4013200"/>
          <p14:tracePt t="36001" x="4303713" y="4013200"/>
          <p14:tracePt t="36009" x="4367213" y="4040188"/>
          <p14:tracePt t="36018" x="4421188" y="4040188"/>
          <p14:tracePt t="36025" x="4476750" y="4049713"/>
          <p14:tracePt t="36033" x="4521200" y="4049713"/>
          <p14:tracePt t="36041" x="4567238" y="4057650"/>
          <p14:tracePt t="36057" x="4576763" y="4057650"/>
          <p14:tracePt t="36068" x="4594225" y="4057650"/>
          <p14:tracePt t="36073" x="4603750" y="4067175"/>
          <p14:tracePt t="36089" x="4613275" y="4067175"/>
          <p14:tracePt t="36131" x="4622800" y="4067175"/>
          <p14:tracePt t="36145" x="4630738" y="4067175"/>
          <p14:tracePt t="36153" x="4640263" y="4067175"/>
          <p14:tracePt t="36161" x="4649788" y="4067175"/>
          <p14:tracePt t="36170" x="4659313" y="4067175"/>
          <p14:tracePt t="36177" x="4686300" y="4067175"/>
          <p14:tracePt t="36186" x="4713288" y="4067175"/>
          <p14:tracePt t="36193" x="4740275" y="4067175"/>
          <p14:tracePt t="36201" x="4767263" y="4067175"/>
          <p14:tracePt t="36209" x="4822825" y="4067175"/>
          <p14:tracePt t="36217" x="4905375" y="4067175"/>
          <p14:tracePt t="36225" x="4978400" y="4067175"/>
          <p14:tracePt t="36233" x="5068888" y="4067175"/>
          <p14:tracePt t="36241" x="5178425" y="4067175"/>
          <p14:tracePt t="36249" x="5287963" y="4067175"/>
          <p14:tracePt t="36257" x="5397500" y="4067175"/>
          <p14:tracePt t="36265" x="5543550" y="4067175"/>
          <p14:tracePt t="36273" x="5670550" y="4067175"/>
          <p14:tracePt t="36281" x="5780088" y="4067175"/>
          <p14:tracePt t="36289" x="5870575" y="4067175"/>
          <p14:tracePt t="36297" x="5907088" y="4067175"/>
          <p14:tracePt t="36305" x="5953125" y="4067175"/>
          <p14:tracePt t="36322" x="5962650" y="4067175"/>
          <p14:tracePt t="36349" x="5972175" y="4067175"/>
          <p14:tracePt t="36373" x="5980113" y="4067175"/>
          <p14:tracePt t="36651" x="5972175" y="4049713"/>
          <p14:tracePt t="36659" x="5962650" y="4049713"/>
          <p14:tracePt t="36665" x="5907088" y="4049713"/>
          <p14:tracePt t="36673" x="5843588" y="4040188"/>
          <p14:tracePt t="36681" x="5761038" y="4013200"/>
          <p14:tracePt t="36690" x="5707063" y="4013200"/>
          <p14:tracePt t="36697" x="5643563" y="3984625"/>
          <p14:tracePt t="36705" x="5597525" y="3967163"/>
          <p14:tracePt t="36713" x="5561013" y="3957638"/>
          <p14:tracePt t="36721" x="5551488" y="3957638"/>
          <p14:tracePt t="36729" x="5534025" y="3948113"/>
          <p14:tracePt t="37123" x="5534025" y="3940175"/>
          <p14:tracePt t="37129" x="5561013" y="3921125"/>
          <p14:tracePt t="37137" x="5616575" y="3921125"/>
          <p14:tracePt t="37145" x="5697538" y="3903663"/>
          <p14:tracePt t="37154" x="5789613" y="3903663"/>
          <p14:tracePt t="37161" x="5853113" y="3884613"/>
          <p14:tracePt t="37170" x="5907088" y="3884613"/>
          <p14:tracePt t="37177" x="5962650" y="3884613"/>
          <p14:tracePt t="37186" x="5989638" y="3884613"/>
          <p14:tracePt t="37193" x="6035675" y="3884613"/>
          <p14:tracePt t="37201" x="6053138" y="3884613"/>
          <p14:tracePt t="37209" x="6072188" y="3884613"/>
          <p14:tracePt t="37226" x="6080125" y="3884613"/>
          <p14:tracePt t="41378" x="6080125" y="3875088"/>
          <p14:tracePt t="41988" x="6072188" y="3875088"/>
          <p14:tracePt t="41997" x="5935663" y="3857625"/>
          <p14:tracePt t="42004" x="5807075" y="3848100"/>
          <p14:tracePt t="42012" x="5661025" y="3821113"/>
          <p14:tracePt t="42017" x="5534025" y="3803650"/>
          <p14:tracePt t="42025" x="5405438" y="3784600"/>
          <p14:tracePt t="42033" x="5297488" y="3784600"/>
          <p14:tracePt t="42041" x="5178425" y="3784600"/>
          <p14:tracePt t="42049" x="5105400" y="3784600"/>
          <p14:tracePt t="42057" x="5032375" y="3775075"/>
          <p14:tracePt t="42065" x="4986338" y="3775075"/>
          <p14:tracePt t="42073" x="4978400" y="3775075"/>
          <p14:tracePt t="42081" x="4941888" y="3775075"/>
          <p14:tracePt t="42114" x="4932363" y="3775075"/>
          <p14:tracePt t="42146" x="4913313" y="3775075"/>
          <p14:tracePt t="42155" x="4886325" y="3775075"/>
          <p14:tracePt t="42162" x="4849813" y="3775075"/>
          <p14:tracePt t="42171" x="4795838" y="3748088"/>
          <p14:tracePt t="42178" x="4759325" y="3748088"/>
          <p14:tracePt t="42189" x="4722813" y="3748088"/>
          <p14:tracePt t="42194" x="4686300" y="3748088"/>
          <p14:tracePt t="42201" x="4659313" y="3748088"/>
          <p14:tracePt t="42210" x="4622800" y="3748088"/>
          <p14:tracePt t="42218" x="4594225" y="3748088"/>
          <p14:tracePt t="42226" x="4567238" y="3748088"/>
          <p14:tracePt t="42234" x="4540250" y="3748088"/>
          <p14:tracePt t="42242" x="4513263" y="3748088"/>
          <p14:tracePt t="42250" x="4494213" y="3748088"/>
          <p14:tracePt t="42258" x="4484688" y="3748088"/>
          <p14:tracePt t="42266" x="4448175" y="3748088"/>
          <p14:tracePt t="42273" x="4421188" y="3748088"/>
          <p14:tracePt t="42281" x="4394200" y="3748088"/>
          <p14:tracePt t="42289" x="4348163" y="3748088"/>
          <p14:tracePt t="42297" x="4311650" y="3748088"/>
          <p14:tracePt t="42306" x="4267200" y="3748088"/>
          <p14:tracePt t="42313" x="4211638" y="3748088"/>
          <p14:tracePt t="42321" x="4184650" y="3748088"/>
          <p14:tracePt t="42329" x="4138613" y="3748088"/>
          <p14:tracePt t="42337" x="4084638" y="3748088"/>
          <p14:tracePt t="42345" x="4048125" y="3748088"/>
          <p14:tracePt t="42353" x="3992563" y="3748088"/>
          <p14:tracePt t="42361" x="3938588" y="3748088"/>
          <p14:tracePt t="42370" x="3892550" y="3748088"/>
          <p14:tracePt t="42377" x="3865563" y="3748088"/>
          <p14:tracePt t="42386" x="3829050" y="3748088"/>
          <p14:tracePt t="42394" x="3783013" y="3748088"/>
          <p14:tracePt t="42403" x="3765550" y="3748088"/>
          <p14:tracePt t="42409" x="3746500" y="3748088"/>
          <p14:tracePt t="42417" x="3729038" y="3738563"/>
          <p14:tracePt t="42425" x="3719513" y="3738563"/>
          <p14:tracePt t="42433" x="3709988" y="3738563"/>
          <p14:tracePt t="42441" x="3702050" y="3738563"/>
          <p14:tracePt t="42449" x="3692525" y="3738563"/>
          <p14:tracePt t="42465" x="3665538" y="3730625"/>
          <p14:tracePt t="42473" x="3656013" y="3730625"/>
          <p14:tracePt t="42481" x="3636963" y="3730625"/>
          <p14:tracePt t="42489" x="3619500" y="3730625"/>
          <p14:tracePt t="42497" x="3600450" y="3730625"/>
          <p14:tracePt t="42513" x="3573463" y="3730625"/>
          <p14:tracePt t="42521" x="3563938" y="3730625"/>
          <p14:tracePt t="42529" x="3527425" y="3730625"/>
          <p14:tracePt t="42537" x="3519488" y="3730625"/>
          <p14:tracePt t="42545" x="3509963" y="3730625"/>
          <p14:tracePt t="42553" x="3490913" y="3730625"/>
          <p14:tracePt t="42561" x="3473450" y="3730625"/>
          <p14:tracePt t="44547" x="3455988" y="3730625"/>
          <p14:tracePt t="44609" x="3446463" y="3730625"/>
          <p14:tracePt t="44643" x="3436938" y="3730625"/>
          <p14:tracePt t="44939" x="3427413" y="3730625"/>
          <p14:tracePt t="44947" x="3409950" y="3730625"/>
          <p14:tracePt t="44963" x="3373438" y="3730625"/>
          <p14:tracePt t="44974" x="3317875" y="3730625"/>
          <p14:tracePt t="44977" x="3254375" y="3767138"/>
          <p14:tracePt t="44987" x="3217863" y="3784600"/>
          <p14:tracePt t="44993" x="3171825" y="3803650"/>
          <p14:tracePt t="45002" x="3136900" y="3811588"/>
          <p14:tracePt t="45010" x="3071813" y="3830638"/>
          <p14:tracePt t="45017" x="3054350" y="3840163"/>
          <p14:tracePt t="45025" x="3027363" y="3840163"/>
          <p14:tracePt t="45033" x="3008313" y="3840163"/>
          <p14:tracePt t="45041" x="2981325" y="3848100"/>
          <p14:tracePt t="45049" x="2971800" y="3857625"/>
          <p14:tracePt t="45057" x="2962275" y="3867150"/>
          <p14:tracePt t="45117" x="2944813" y="3867150"/>
          <p14:tracePt t="45124" x="2935288" y="3867150"/>
          <p14:tracePt t="45131" x="2925763" y="3875088"/>
          <p14:tracePt t="45145" x="2908300" y="3875088"/>
          <p14:tracePt t="45153" x="2898775" y="3875088"/>
          <p14:tracePt t="45161" x="2889250" y="3875088"/>
          <p14:tracePt t="45170" x="2881313" y="3875088"/>
          <p14:tracePt t="45177" x="2862263" y="3875088"/>
          <p14:tracePt t="45411" x="2852738" y="3894138"/>
          <p14:tracePt t="45425" x="2844800" y="3911600"/>
          <p14:tracePt t="45435" x="2835275" y="3921125"/>
          <p14:tracePt t="45443" x="2808288" y="3940175"/>
          <p14:tracePt t="45450" x="2789238" y="3948113"/>
          <p14:tracePt t="45458" x="2781300" y="3948113"/>
          <p14:tracePt t="45466" x="2752725" y="3957638"/>
          <p14:tracePt t="45482" x="2735263" y="3967163"/>
          <p14:tracePt t="45490" x="2725738" y="3967163"/>
          <p14:tracePt t="45497" x="2716213" y="3967163"/>
          <p14:tracePt t="45505" x="2708275" y="3967163"/>
          <p14:tracePt t="45521" x="2689225" y="3967163"/>
          <p14:tracePt t="45637" x="2679700" y="3967163"/>
          <p14:tracePt t="45642" x="2679700" y="3948113"/>
          <p14:tracePt t="45651" x="2679700" y="3930650"/>
          <p14:tracePt t="45661" x="2689225" y="3894138"/>
          <p14:tracePt t="45666" x="2698750" y="3875088"/>
          <p14:tracePt t="45676" x="2716213" y="3840163"/>
          <p14:tracePt t="45683" x="2744788" y="3821113"/>
          <p14:tracePt t="45691" x="2762250" y="3803650"/>
          <p14:tracePt t="45697" x="2789238" y="3767138"/>
          <p14:tracePt t="45705" x="2825750" y="3738563"/>
          <p14:tracePt t="45713" x="2844800" y="3730625"/>
          <p14:tracePt t="45721" x="2881313" y="3721100"/>
          <p14:tracePt t="45730" x="2925763" y="3694113"/>
          <p14:tracePt t="45739" x="2944813" y="3684588"/>
          <p14:tracePt t="45749" x="2954338" y="3675063"/>
          <p14:tracePt t="45753" x="2981325" y="3675063"/>
          <p14:tracePt t="45761" x="2998788" y="3675063"/>
          <p14:tracePt t="45777" x="3035300" y="3675063"/>
          <p14:tracePt t="45786" x="3063875" y="3648075"/>
          <p14:tracePt t="45802" x="3071813" y="3648075"/>
          <p14:tracePt t="45809" x="3081338" y="3648075"/>
          <p14:tracePt t="45817" x="3090863" y="3648075"/>
          <p14:tracePt t="45833" x="3108325" y="3648075"/>
          <p14:tracePt t="46139" x="3100388" y="3648075"/>
          <p14:tracePt t="46153" x="3081338" y="3657600"/>
          <p14:tracePt t="46169" x="3071813" y="3665538"/>
          <p14:tracePt t="46185" x="3054350" y="3684588"/>
          <p14:tracePt t="46202" x="3035300" y="3702050"/>
          <p14:tracePt t="46217" x="3027363" y="3738563"/>
          <p14:tracePt t="46233" x="3017838" y="3767138"/>
          <p14:tracePt t="46243" x="3017838" y="3784600"/>
          <p14:tracePt t="46250" x="3017838" y="3803650"/>
          <p14:tracePt t="46258" x="3017838" y="3821113"/>
          <p14:tracePt t="46266" x="3017838" y="3830638"/>
          <p14:tracePt t="46274" x="3017838" y="3840163"/>
          <p14:tracePt t="46290" x="3017838" y="3867150"/>
          <p14:tracePt t="46298" x="3027363" y="3875088"/>
          <p14:tracePt t="46321" x="3044825" y="3875088"/>
          <p14:tracePt t="46337" x="3063875" y="3867150"/>
          <p14:tracePt t="46417" x="3071813" y="3857625"/>
          <p14:tracePt t="46441" x="3081338" y="3848100"/>
          <p14:tracePt t="46585" x="3081338" y="3840163"/>
          <p14:tracePt t="46593" x="3090863" y="3830638"/>
          <p14:tracePt t="46602" x="3108325" y="3821113"/>
          <p14:tracePt t="46617" x="3127375" y="3811588"/>
          <p14:tracePt t="46625" x="3144838" y="3803650"/>
          <p14:tracePt t="46633" x="3163888" y="3794125"/>
          <p14:tracePt t="46641" x="3181350" y="3775075"/>
          <p14:tracePt t="46649" x="3208338" y="3767138"/>
          <p14:tracePt t="46659" x="3217863" y="3767138"/>
          <p14:tracePt t="46665" x="3236913" y="3757613"/>
          <p14:tracePt t="46673" x="3281363" y="3748088"/>
          <p14:tracePt t="46681" x="3281363" y="3738563"/>
          <p14:tracePt t="46689" x="3290888" y="3721100"/>
          <p14:tracePt t="46697" x="3317875" y="3711575"/>
          <p14:tracePt t="46713" x="3336925" y="3684588"/>
          <p14:tracePt t="46721" x="3346450" y="3675063"/>
          <p14:tracePt t="46737" x="3363913" y="3665538"/>
          <p14:tracePt t="48226" x="3382963" y="3665538"/>
          <p14:tracePt t="48235" x="3400425" y="3665538"/>
          <p14:tracePt t="48241" x="3436938" y="3665538"/>
          <p14:tracePt t="48249" x="3482975" y="3665538"/>
          <p14:tracePt t="48257" x="3536950" y="3665538"/>
          <p14:tracePt t="48265" x="3592513" y="3665538"/>
          <p14:tracePt t="48273" x="3646488" y="3665538"/>
          <p14:tracePt t="48281" x="3702050" y="3665538"/>
          <p14:tracePt t="48290" x="3756025" y="3665538"/>
          <p14:tracePt t="48297" x="3792538" y="3665538"/>
          <p14:tracePt t="48306" x="3846513" y="3665538"/>
          <p14:tracePt t="48313" x="3883025" y="3665538"/>
          <p14:tracePt t="48322" x="3938588" y="3665538"/>
          <p14:tracePt t="48329" x="3992563" y="3665538"/>
          <p14:tracePt t="48338" x="4065588" y="3665538"/>
          <p14:tracePt t="48345" x="4148138" y="3665538"/>
          <p14:tracePt t="48353" x="4221163" y="3665538"/>
          <p14:tracePt t="48361" x="4311650" y="3665538"/>
          <p14:tracePt t="48369" x="4403725" y="3665538"/>
          <p14:tracePt t="48377" x="4530725" y="3702050"/>
          <p14:tracePt t="48385" x="4594225" y="3702050"/>
          <p14:tracePt t="48393" x="4686300" y="3702050"/>
          <p14:tracePt t="48403" x="4740275" y="3702050"/>
          <p14:tracePt t="48409" x="4767263" y="3711575"/>
          <p14:tracePt t="48417" x="4795838" y="3711575"/>
          <p14:tracePt t="48425" x="4803775" y="3711575"/>
          <p14:tracePt t="48433" x="4813300" y="3711575"/>
          <p14:tracePt t="48451" x="4832350" y="3711575"/>
          <p14:tracePt t="48473" x="4840288" y="3711575"/>
          <p14:tracePt t="48481" x="4849813" y="3711575"/>
          <p14:tracePt t="48489" x="4859338" y="3711575"/>
          <p14:tracePt t="48497" x="4876800" y="3711575"/>
          <p14:tracePt t="48505" x="4913313" y="3711575"/>
          <p14:tracePt t="48513" x="4941888" y="3711575"/>
          <p14:tracePt t="48521" x="4978400" y="3711575"/>
          <p14:tracePt t="48529" x="5022850" y="3711575"/>
          <p14:tracePt t="48537" x="5049838" y="3721100"/>
          <p14:tracePt t="48545" x="5078413" y="3721100"/>
          <p14:tracePt t="48553" x="5095875" y="3730625"/>
          <p14:tracePt t="48569" x="5114925" y="3730625"/>
          <p14:tracePt t="48577" x="5122863" y="3730625"/>
          <p14:tracePt t="49393" x="5132388" y="3738563"/>
          <p14:tracePt t="49473" x="5132388" y="3748088"/>
          <p14:tracePt t="49489" x="5141913" y="3757613"/>
          <p14:tracePt t="49513" x="5141913" y="3775075"/>
          <p14:tracePt t="49530" x="5141913" y="3784600"/>
          <p14:tracePt t="49546" x="5151438" y="3794125"/>
          <p14:tracePt t="49634" x="5159375" y="3803650"/>
          <p14:tracePt t="49642" x="5178425" y="3803650"/>
          <p14:tracePt t="49650" x="5241925" y="3811588"/>
          <p14:tracePt t="49657" x="5368925" y="3811588"/>
          <p14:tracePt t="49665" x="5478463" y="3811588"/>
          <p14:tracePt t="49673" x="5570538" y="3811588"/>
          <p14:tracePt t="49681" x="5680075" y="3811588"/>
          <p14:tracePt t="49689" x="5753100" y="3811588"/>
          <p14:tracePt t="49697" x="5807075" y="3811588"/>
          <p14:tracePt t="49705" x="5826125" y="3811588"/>
          <p14:tracePt t="49713" x="5843588" y="3811588"/>
          <p14:tracePt t="50003" x="5853113" y="3821113"/>
          <p14:tracePt t="50019" x="5853113" y="3830638"/>
          <p14:tracePt t="50865" x="5853113" y="3821113"/>
          <p14:tracePt t="53169" x="5843588" y="3811588"/>
          <p14:tracePt t="53177" x="5680075" y="3811588"/>
          <p14:tracePt t="53185" x="5514975" y="3811588"/>
          <p14:tracePt t="53193" x="5351463" y="3811588"/>
          <p14:tracePt t="53202" x="5151438" y="3811588"/>
          <p14:tracePt t="53209" x="5005388" y="3811588"/>
          <p14:tracePt t="53219" x="4840288" y="3821113"/>
          <p14:tracePt t="53225" x="4713288" y="3821113"/>
          <p14:tracePt t="53233" x="4603750" y="3821113"/>
          <p14:tracePt t="53241" x="4549775" y="3821113"/>
          <p14:tracePt t="53249" x="4530725" y="3821113"/>
          <p14:tracePt t="53257" x="4513263" y="3830638"/>
          <p14:tracePt t="53265" x="4503738" y="3840163"/>
          <p14:tracePt t="53329" x="4484688" y="3840163"/>
          <p14:tracePt t="53338" x="4448175" y="3840163"/>
          <p14:tracePt t="53345" x="4376738" y="3840163"/>
          <p14:tracePt t="53353" x="4303713" y="3840163"/>
          <p14:tracePt t="53361" x="4194175" y="3840163"/>
          <p14:tracePt t="53369" x="4102100" y="3840163"/>
          <p14:tracePt t="53378" x="4011613" y="3840163"/>
          <p14:tracePt t="53388" x="3984625" y="3840163"/>
          <p14:tracePt t="53396" x="3929063" y="3840163"/>
          <p14:tracePt t="53405" x="3802063" y="3840163"/>
          <p14:tracePt t="53411" x="3673475" y="3840163"/>
          <p14:tracePt t="53419" x="3573463" y="3821113"/>
          <p14:tracePt t="53425" x="3463925" y="3821113"/>
          <p14:tracePt t="53433" x="3390900" y="3803650"/>
          <p14:tracePt t="53441" x="3309938" y="3794125"/>
          <p14:tracePt t="53449" x="3273425" y="3784600"/>
          <p14:tracePt t="53457" x="3236913" y="3784600"/>
          <p14:tracePt t="53473" x="3227388" y="3784600"/>
          <p14:tracePt t="53481" x="3217863" y="3784600"/>
          <p14:tracePt t="53563" x="3190875" y="3784600"/>
          <p14:tracePt t="53570" x="3181350" y="3784600"/>
          <p14:tracePt t="53579" x="3154363" y="3784600"/>
          <p14:tracePt t="53588" x="3127375" y="3784600"/>
          <p14:tracePt t="53594" x="3071813" y="3784600"/>
          <p14:tracePt t="53604" x="3035300" y="3784600"/>
          <p14:tracePt t="53610" x="2990850" y="3784600"/>
          <p14:tracePt t="53620" x="2954338" y="3784600"/>
          <p14:tracePt t="53626" x="2935288" y="3784600"/>
          <p14:tracePt t="53636" x="2908300" y="3784600"/>
          <p14:tracePt t="53642" x="2889250" y="3784600"/>
          <p14:tracePt t="53660" x="2881313" y="3784600"/>
          <p14:tracePt t="53883" x="2852738" y="3784600"/>
          <p14:tracePt t="53891" x="2798763" y="3784600"/>
          <p14:tracePt t="53899" x="2752725" y="3784600"/>
          <p14:tracePt t="53906" x="2725738" y="3784600"/>
          <p14:tracePt t="53914" x="2689225" y="3784600"/>
          <p14:tracePt t="53921" x="2643188" y="3784600"/>
          <p14:tracePt t="53929" x="2625725" y="3784600"/>
          <p14:tracePt t="53937" x="2606675" y="3784600"/>
          <p14:tracePt t="53951" x="2589213" y="3784600"/>
          <p14:tracePt t="53973" x="2570163" y="3784600"/>
          <p14:tracePt t="53977" x="2562225" y="3784600"/>
          <p14:tracePt t="53994" x="2543175" y="3784600"/>
          <p14:tracePt t="54002" x="2525713" y="3784600"/>
          <p14:tracePt t="54009" x="2516188" y="3784600"/>
          <p14:tracePt t="54021" x="2506663" y="3784600"/>
          <p14:tracePt t="54025" x="2489200" y="3784600"/>
          <p14:tracePt t="54033" x="2479675" y="3784600"/>
          <p14:tracePt t="54041" x="2462213" y="3784600"/>
          <p14:tracePt t="54057" x="2443163" y="3784600"/>
          <p14:tracePt t="54065" x="2433638" y="3784600"/>
          <p14:tracePt t="54233" x="2425700" y="3784600"/>
          <p14:tracePt t="54242" x="2416175" y="3784600"/>
          <p14:tracePt t="54249" x="2406650" y="3784600"/>
          <p14:tracePt t="54257" x="2397125" y="3784600"/>
          <p14:tracePt t="54266" x="2389188" y="3784600"/>
          <p14:tracePt t="54282" x="2379663" y="3784600"/>
          <p14:tracePt t="54329" x="2370138" y="3784600"/>
          <p14:tracePt t="54387" x="2370138" y="3811588"/>
          <p14:tracePt t="54393" x="2379663" y="3821113"/>
          <p14:tracePt t="54401" x="2416175" y="3840163"/>
          <p14:tracePt t="54409" x="2498725" y="3884613"/>
          <p14:tracePt t="54418" x="2598738" y="3911600"/>
          <p14:tracePt t="54425" x="2708275" y="3948113"/>
          <p14:tracePt t="54433" x="2835275" y="3967163"/>
          <p14:tracePt t="54441" x="3054350" y="4030663"/>
          <p14:tracePt t="54449" x="3290888" y="4049713"/>
          <p14:tracePt t="54457" x="3692525" y="4140200"/>
          <p14:tracePt t="54465" x="4048125" y="4176713"/>
          <p14:tracePt t="54473" x="4513263" y="4276725"/>
          <p14:tracePt t="54482" x="4859338" y="4295775"/>
          <p14:tracePt t="54489" x="5095875" y="4313238"/>
          <p14:tracePt t="54498" x="5451475" y="4349750"/>
          <p14:tracePt t="54505" x="5707063" y="4349750"/>
          <p14:tracePt t="54513" x="6089650" y="4376738"/>
          <p14:tracePt t="54521" x="6318250" y="4376738"/>
          <p14:tracePt t="54529" x="6500813" y="4376738"/>
          <p14:tracePt t="54537" x="6691313" y="4376738"/>
          <p14:tracePt t="54545" x="6837363" y="4376738"/>
          <p14:tracePt t="54553" x="7000875" y="4376738"/>
          <p14:tracePt t="54561" x="7165975" y="4376738"/>
          <p14:tracePt t="54569" x="7312025" y="4376738"/>
          <p14:tracePt t="54578" x="7512050" y="4376738"/>
          <p14:tracePt t="54585" x="7694613" y="4376738"/>
          <p14:tracePt t="54593" x="7885113" y="4376738"/>
          <p14:tracePt t="54602" x="8050213" y="4376738"/>
          <p14:tracePt t="54610" x="8213725" y="4376738"/>
          <p14:tracePt t="54618" x="8396288" y="4376738"/>
          <p14:tracePt t="54625" x="8542338" y="4376738"/>
          <p14:tracePt t="54633" x="8651875" y="4376738"/>
          <p14:tracePt t="54641" x="8715375" y="4340225"/>
          <p14:tracePt t="54649" x="8761413" y="4322763"/>
          <p14:tracePt t="54657" x="8824913" y="4268788"/>
          <p14:tracePt t="54667" x="8861425" y="4259263"/>
          <p14:tracePt t="54673" x="8861425" y="4249738"/>
          <p14:tracePt t="54683" x="8878888" y="4232275"/>
          <p14:tracePt t="54689" x="8888413" y="4222750"/>
          <p14:tracePt t="54697" x="8897938" y="4222750"/>
          <p14:tracePt t="54705" x="8907463" y="4222750"/>
          <p14:tracePt t="54714" x="8924925" y="4203700"/>
          <p14:tracePt t="54721" x="8934450" y="4195763"/>
          <p14:tracePt t="54729" x="8951913" y="4186238"/>
          <p14:tracePt t="54737" x="8980488" y="4149725"/>
          <p14:tracePt t="54745" x="9024938" y="4130675"/>
          <p14:tracePt t="54753" x="9053513" y="4122738"/>
          <p14:tracePt t="54769" x="9043988" y="4113213"/>
          <p14:tracePt t="54809" x="9053513" y="4113213"/>
          <p14:tracePt t="54818" x="9070975" y="4103688"/>
          <p14:tracePt t="54826" x="9080500" y="4094163"/>
          <p14:tracePt t="54835" x="9090025" y="4094163"/>
          <p14:tracePt t="54842" x="9107488" y="4094163"/>
          <p14:tracePt t="54851" x="9107488" y="4086225"/>
          <p14:tracePt t="64511" x="8423275" y="4268788"/>
          <p14:tracePt t="64514" x="8031163" y="4313238"/>
          <p14:tracePt t="64521" x="7602538" y="4386263"/>
          <p14:tracePt t="64529" x="7356475" y="4413250"/>
          <p14:tracePt t="64537" x="7102475" y="4468813"/>
          <p14:tracePt t="64545" x="6892925" y="4505325"/>
          <p14:tracePt t="64553" x="6710363" y="4551363"/>
          <p14:tracePt t="64561" x="6564313" y="4568825"/>
          <p14:tracePt t="64569" x="6445250" y="4605338"/>
          <p14:tracePt t="64577" x="6335713" y="4632325"/>
          <p14:tracePt t="64585" x="6189663" y="4651375"/>
          <p14:tracePt t="64593" x="6116638" y="4651375"/>
          <p14:tracePt t="64601" x="5943600" y="4697413"/>
          <p14:tracePt t="64609" x="5770563" y="4714875"/>
          <p14:tracePt t="64618" x="5597525" y="4724400"/>
          <p14:tracePt t="64625" x="5434013" y="4760913"/>
          <p14:tracePt t="64634" x="5324475" y="4768850"/>
          <p14:tracePt t="64641" x="5214938" y="4787900"/>
          <p14:tracePt t="64650" x="5086350" y="4797425"/>
          <p14:tracePt t="64657" x="4949825" y="4814888"/>
          <p14:tracePt t="64665" x="4876800" y="4841875"/>
          <p14:tracePt t="64673" x="4822825" y="4841875"/>
          <p14:tracePt t="64681" x="4759325" y="4851400"/>
          <p14:tracePt t="64689" x="4722813" y="4851400"/>
          <p14:tracePt t="64697" x="4676775" y="4851400"/>
          <p14:tracePt t="64705" x="4659313" y="4860925"/>
          <p14:tracePt t="64874" x="4640263" y="4860925"/>
          <p14:tracePt t="64881" x="4630738" y="4870450"/>
          <p14:tracePt t="64889" x="4622800" y="4887913"/>
          <p14:tracePt t="64897" x="4622800" y="4897438"/>
          <p14:tracePt t="64905" x="4594225" y="4914900"/>
          <p14:tracePt t="64913" x="4567238" y="4943475"/>
          <p14:tracePt t="64921" x="4513263" y="4979988"/>
          <p14:tracePt t="64931" x="4467225" y="5016500"/>
          <p14:tracePt t="64940" x="4413250" y="5060950"/>
          <p14:tracePt t="64947" x="4330700" y="5106988"/>
          <p14:tracePt t="64956" x="4267200" y="5153025"/>
          <p14:tracePt t="64962" x="4202113" y="5197475"/>
          <p14:tracePt t="64969" x="4138613" y="5243513"/>
          <p14:tracePt t="64986" x="4029075" y="5326063"/>
          <p14:tracePt t="64993" x="3984625" y="5362575"/>
          <p14:tracePt t="65002" x="3929063" y="5380038"/>
          <p14:tracePt t="65009" x="3892550" y="5408613"/>
          <p14:tracePt t="65017" x="3846513" y="5435600"/>
          <p14:tracePt t="65026" x="3783013" y="5472113"/>
          <p14:tracePt t="65037" x="3756025" y="5481638"/>
          <p14:tracePt t="65042" x="3729038" y="5489575"/>
          <p14:tracePt t="65053" x="3665538" y="5499100"/>
          <p14:tracePt t="65058" x="3619500" y="5526088"/>
          <p14:tracePt t="65071" x="3582988" y="5526088"/>
          <p14:tracePt t="65076" x="3527425" y="5545138"/>
          <p14:tracePt t="65086" x="3509963" y="5545138"/>
          <p14:tracePt t="65090" x="3463925" y="5545138"/>
          <p14:tracePt t="65098" x="3436938" y="5545138"/>
          <p14:tracePt t="65105" x="3419475" y="5545138"/>
          <p14:tracePt t="65113" x="3400425" y="5554663"/>
          <p14:tracePt t="65121" x="3382963" y="5554663"/>
          <p14:tracePt t="65194" x="3373438" y="5554663"/>
          <p14:tracePt t="65203" x="3346450" y="5526088"/>
          <p14:tracePt t="65216" x="3327400" y="5499100"/>
          <p14:tracePt t="65219" x="3317875" y="5435600"/>
          <p14:tracePt t="65225" x="3290888" y="5362575"/>
          <p14:tracePt t="65234" x="3254375" y="5299075"/>
          <p14:tracePt t="65241" x="3217863" y="5243513"/>
          <p14:tracePt t="65250" x="3190875" y="5216525"/>
          <p14:tracePt t="65257" x="3144838" y="5143500"/>
          <p14:tracePt t="65265" x="3127375" y="5116513"/>
          <p14:tracePt t="65273" x="3100388" y="5080000"/>
          <p14:tracePt t="65281" x="3100388" y="5070475"/>
          <p14:tracePt t="65289" x="3090863" y="5060950"/>
          <p14:tracePt t="65297" x="3090863" y="5024438"/>
          <p14:tracePt t="65305" x="3081338" y="5006975"/>
          <p14:tracePt t="65313" x="3081338" y="4987925"/>
          <p14:tracePt t="65321" x="3081338" y="4970463"/>
          <p14:tracePt t="65329" x="3081338" y="4943475"/>
          <p14:tracePt t="65337" x="3081338" y="4924425"/>
          <p14:tracePt t="65345" x="3081338" y="4887913"/>
          <p14:tracePt t="65353" x="3108325" y="4851400"/>
          <p14:tracePt t="65363" x="3163888" y="4805363"/>
          <p14:tracePt t="65369" x="3208338" y="4751388"/>
          <p14:tracePt t="65379" x="3309938" y="4697413"/>
          <p14:tracePt t="65385" x="3390900" y="4660900"/>
          <p14:tracePt t="65393" x="3473450" y="4605338"/>
          <p14:tracePt t="65402" x="3573463" y="4559300"/>
          <p14:tracePt t="65409" x="3646488" y="4532313"/>
          <p14:tracePt t="65417" x="3746500" y="4478338"/>
          <p14:tracePt t="65425" x="3829050" y="4468813"/>
          <p14:tracePt t="65434" x="3883025" y="4468813"/>
          <p14:tracePt t="65441" x="3919538" y="4468813"/>
          <p14:tracePt t="65450" x="3956050" y="4441825"/>
          <p14:tracePt t="65522" x="3948113" y="4478338"/>
          <p14:tracePt t="65533" x="3929063" y="4495800"/>
          <p14:tracePt t="65539" x="3911600" y="4551363"/>
          <p14:tracePt t="65547" x="3883025" y="4595813"/>
          <p14:tracePt t="65554" x="3875088" y="4624388"/>
          <p14:tracePt t="65563" x="3856038" y="4660900"/>
          <p14:tracePt t="65571" x="3829050" y="4687888"/>
          <p14:tracePt t="65578" x="3819525" y="4714875"/>
          <p14:tracePt t="65585" x="3810000" y="4751388"/>
          <p14:tracePt t="65593" x="3792538" y="4768850"/>
          <p14:tracePt t="65602" x="3783013" y="4787900"/>
          <p14:tracePt t="65609" x="3775075" y="4805363"/>
          <p14:tracePt t="65618" x="3765550" y="4824413"/>
          <p14:tracePt t="65625" x="3746500" y="4851400"/>
          <p14:tracePt t="65634" x="3738563" y="4860925"/>
          <p14:tracePt t="65641" x="3709988" y="4887913"/>
          <p14:tracePt t="65650" x="3692525" y="4897438"/>
          <p14:tracePt t="65657" x="3673475" y="4914900"/>
          <p14:tracePt t="65665" x="3636963" y="4951413"/>
          <p14:tracePt t="65673" x="3619500" y="4970463"/>
          <p14:tracePt t="65681" x="3573463" y="5016500"/>
          <p14:tracePt t="65689" x="3546475" y="5053013"/>
          <p14:tracePt t="65697" x="3509963" y="5060950"/>
          <p14:tracePt t="65705" x="3482975" y="5070475"/>
          <p14:tracePt t="65713" x="3455988" y="5089525"/>
          <p14:tracePt t="65721" x="3436938" y="5097463"/>
          <p14:tracePt t="65729" x="3427413" y="5097463"/>
          <p14:tracePt t="65737" x="3409950" y="5106988"/>
          <p14:tracePt t="65761" x="3400425" y="5106988"/>
          <p14:tracePt t="65842" x="3390900" y="5106988"/>
          <p14:tracePt t="65851" x="3382963" y="5116513"/>
          <p14:tracePt t="65859" x="3346450" y="5133975"/>
          <p14:tracePt t="65867" x="3336925" y="5133975"/>
          <p14:tracePt t="65874" x="3309938" y="5133975"/>
          <p14:tracePt t="65882" x="3273425" y="5143500"/>
          <p14:tracePt t="65898" x="3263900" y="5143500"/>
          <p14:tracePt t="65906" x="3254375" y="5143500"/>
          <p14:tracePt t="66186" x="3227388" y="5143500"/>
          <p14:tracePt t="66194" x="3217863" y="5143500"/>
          <p14:tracePt t="66212" x="3200400" y="5143500"/>
          <p14:tracePt t="66217" x="3163888" y="5126038"/>
          <p14:tracePt t="66226" x="3154363" y="5116513"/>
          <p14:tracePt t="66235" x="3144838" y="5097463"/>
          <p14:tracePt t="66242" x="3108325" y="5089525"/>
          <p14:tracePt t="66252" x="3100388" y="5080000"/>
          <p14:tracePt t="66266" x="3090863" y="5070475"/>
          <p14:tracePt t="66282" x="3081338" y="5060950"/>
          <p14:tracePt t="66306" x="3071813" y="5053013"/>
          <p14:tracePt t="66329" x="3071813" y="5043488"/>
          <p14:tracePt t="66345" x="3063875" y="5024438"/>
          <p14:tracePt t="67401" x="3044825" y="5024438"/>
          <p14:tracePt t="67409" x="3035300" y="5024438"/>
          <p14:tracePt t="67425" x="3027363" y="5033963"/>
          <p14:tracePt t="67434" x="3027363" y="5043488"/>
          <p14:tracePt t="67450" x="3008313" y="5070475"/>
          <p14:tracePt t="67457" x="3008313" y="5080000"/>
          <p14:tracePt t="67465" x="3008313" y="5097463"/>
          <p14:tracePt t="67481" x="3008313" y="5126038"/>
          <p14:tracePt t="67490" x="3008313" y="5133975"/>
          <p14:tracePt t="67498" x="3008313" y="5143500"/>
          <p14:tracePt t="67514" x="3008313" y="5153025"/>
          <p14:tracePt t="67651" x="3008313" y="5170488"/>
          <p14:tracePt t="67659" x="3008313" y="5180013"/>
          <p14:tracePt t="67668" x="3017838" y="5180013"/>
          <p14:tracePt t="67674" x="3035300" y="5189538"/>
          <p14:tracePt t="67682" x="3054350" y="5197475"/>
          <p14:tracePt t="67690" x="3100388" y="5226050"/>
          <p14:tracePt t="67698" x="3144838" y="5233988"/>
          <p14:tracePt t="67708" x="3163888" y="5253038"/>
          <p14:tracePt t="67713" x="3217863" y="5253038"/>
          <p14:tracePt t="67723" x="3263900" y="5289550"/>
          <p14:tracePt t="67730" x="3336925" y="5289550"/>
          <p14:tracePt t="67739" x="3382963" y="5299075"/>
          <p14:tracePt t="67746" x="3409950" y="5299075"/>
          <p14:tracePt t="67755" x="3427413" y="5299075"/>
          <p14:tracePt t="67771" x="3436938" y="5307013"/>
          <p14:tracePt t="68197" x="3463925" y="5307013"/>
          <p14:tracePt t="68202" x="3509963" y="5307013"/>
          <p14:tracePt t="68211" x="3573463" y="5280025"/>
          <p14:tracePt t="68219" x="3629025" y="5270500"/>
          <p14:tracePt t="68225" x="3692525" y="5262563"/>
          <p14:tracePt t="68233" x="3783013" y="5243513"/>
          <p14:tracePt t="68241" x="3902075" y="5197475"/>
          <p14:tracePt t="68250" x="3992563" y="5170488"/>
          <p14:tracePt t="68257" x="4111625" y="5143500"/>
          <p14:tracePt t="68265" x="4184650" y="5116513"/>
          <p14:tracePt t="68273" x="4303713" y="5060950"/>
          <p14:tracePt t="68281" x="4384675" y="5033963"/>
          <p14:tracePt t="68289" x="4430713" y="5016500"/>
          <p14:tracePt t="68297" x="4457700" y="4987925"/>
          <p14:tracePt t="68305" x="4513263" y="4951413"/>
          <p14:tracePt t="68313" x="4576763" y="4914900"/>
          <p14:tracePt t="68321" x="4640263" y="4878388"/>
          <p14:tracePt t="68329" x="4686300" y="4870450"/>
          <p14:tracePt t="68337" x="4767263" y="4824413"/>
          <p14:tracePt t="68345" x="4813300" y="4814888"/>
          <p14:tracePt t="68353" x="4886325" y="4787900"/>
          <p14:tracePt t="68361" x="4932363" y="4778375"/>
          <p14:tracePt t="68369" x="4995863" y="4760913"/>
          <p14:tracePt t="68377" x="5068888" y="4741863"/>
          <p14:tracePt t="68386" x="5132388" y="4705350"/>
          <p14:tracePt t="68393" x="5224463" y="4687888"/>
          <p14:tracePt t="68402" x="5341938" y="4678363"/>
          <p14:tracePt t="68410" x="5470525" y="4660900"/>
          <p14:tracePt t="68419" x="5597525" y="4632325"/>
          <p14:tracePt t="68426" x="5743575" y="4624388"/>
          <p14:tracePt t="68435" x="5870575" y="4624388"/>
          <p14:tracePt t="68442" x="5980113" y="4624388"/>
          <p14:tracePt t="68452" x="6108700" y="4624388"/>
          <p14:tracePt t="68458" x="6272213" y="4624388"/>
          <p14:tracePt t="68468" x="6518275" y="4624388"/>
          <p14:tracePt t="68475" x="6929438" y="4624388"/>
          <p14:tracePt t="68483" x="7448550" y="4624388"/>
          <p14:tracePt t="68490" x="8050213" y="4632325"/>
          <p14:tracePt t="68498" x="8605838" y="4632325"/>
          <p14:tracePt t="68505" x="9090025" y="4632325"/>
          <p14:tracePt t="72497" x="8988425" y="4468813"/>
          <p14:tracePt t="72505" x="8888413" y="4505325"/>
          <p14:tracePt t="72513" x="8842375" y="4532313"/>
          <p14:tracePt t="72521" x="8770938" y="4541838"/>
          <p14:tracePt t="72529" x="8705850" y="4578350"/>
          <p14:tracePt t="72537" x="8624888" y="4605338"/>
          <p14:tracePt t="72545" x="8559800" y="4632325"/>
          <p14:tracePt t="72553" x="8488363" y="4641850"/>
          <p14:tracePt t="72562" x="8405813" y="4660900"/>
          <p14:tracePt t="72569" x="8259763" y="4668838"/>
          <p14:tracePt t="72578" x="8113713" y="4714875"/>
          <p14:tracePt t="72585" x="7967663" y="4714875"/>
          <p14:tracePt t="72594" x="7748588" y="4805363"/>
          <p14:tracePt t="72604" x="7558088" y="4870450"/>
          <p14:tracePt t="72611" x="7421563" y="4897438"/>
          <p14:tracePt t="72622" x="7292975" y="4943475"/>
          <p14:tracePt t="72627" x="7165975" y="4951413"/>
          <p14:tracePt t="72636" x="7046913" y="4970463"/>
          <p14:tracePt t="72642" x="6956425" y="4970463"/>
          <p14:tracePt t="72652" x="6900863" y="4979988"/>
          <p14:tracePt t="72657" x="6846888" y="4979988"/>
          <p14:tracePt t="72667" x="6810375" y="4997450"/>
          <p14:tracePt t="72673" x="6783388" y="4997450"/>
          <p14:tracePt t="72681" x="6764338" y="4997450"/>
          <p14:tracePt t="72689" x="6746875" y="4997450"/>
          <p14:tracePt t="72697" x="6737350" y="4997450"/>
          <p14:tracePt t="72705" x="6718300" y="5006975"/>
          <p14:tracePt t="72721" x="6691313" y="5006975"/>
          <p14:tracePt t="72729" x="6673850" y="5006975"/>
          <p14:tracePt t="72737" x="6637338" y="5016500"/>
          <p14:tracePt t="72745" x="6591300" y="5016500"/>
          <p14:tracePt t="72753" x="6537325" y="5033963"/>
          <p14:tracePt t="72761" x="6481763" y="5033963"/>
          <p14:tracePt t="72769" x="6418263" y="5070475"/>
          <p14:tracePt t="72777" x="6372225" y="5080000"/>
          <p14:tracePt t="72785" x="6299200" y="5089525"/>
          <p14:tracePt t="72793" x="6235700" y="5143500"/>
          <p14:tracePt t="72801" x="6189663" y="5153025"/>
          <p14:tracePt t="72809" x="6162675" y="5160963"/>
          <p14:tracePt t="72817" x="6153150" y="5170488"/>
          <p14:tracePt t="72825" x="6145213" y="5170488"/>
          <p14:tracePt t="73139" x="6116638" y="5170488"/>
          <p14:tracePt t="73147" x="6062663" y="5170488"/>
          <p14:tracePt t="73155" x="6007100" y="5170488"/>
          <p14:tracePt t="73161" x="5916613" y="5189538"/>
          <p14:tracePt t="73169" x="5853113" y="5189538"/>
          <p14:tracePt t="73177" x="5797550" y="5197475"/>
          <p14:tracePt t="73185" x="5753100" y="5197475"/>
          <p14:tracePt t="73195" x="5724525" y="5207000"/>
          <p14:tracePt t="73201" x="5688013" y="5207000"/>
          <p14:tracePt t="73220" x="5680075" y="5207000"/>
          <p14:tracePt t="73226" x="5670550" y="5207000"/>
          <p14:tracePt t="73737" x="5653088" y="5207000"/>
          <p14:tracePt t="73745" x="5634038" y="5226050"/>
          <p14:tracePt t="73753" x="5580063" y="5253038"/>
          <p14:tracePt t="73761" x="5497513" y="5262563"/>
          <p14:tracePt t="73769" x="5434013" y="5289550"/>
          <p14:tracePt t="73777" x="5397500" y="5299075"/>
          <p14:tracePt t="73785" x="5334000" y="5307013"/>
          <p14:tracePt t="73793" x="5251450" y="5353050"/>
          <p14:tracePt t="73802" x="5224463" y="5362575"/>
          <p14:tracePt t="73809" x="5168900" y="5372100"/>
          <p14:tracePt t="73819" x="5122863" y="5380038"/>
          <p14:tracePt t="73825" x="5095875" y="5380038"/>
          <p14:tracePt t="73833" x="5068888" y="5399088"/>
          <p14:tracePt t="73841" x="5049838" y="5416550"/>
          <p14:tracePt t="73850" x="5005388" y="5416550"/>
          <p14:tracePt t="73857" x="4978400" y="5426075"/>
          <p14:tracePt t="73866" x="4949825" y="5435600"/>
          <p14:tracePt t="73873" x="4886325" y="5445125"/>
          <p14:tracePt t="73881" x="4859338" y="5462588"/>
          <p14:tracePt t="73889" x="4803775" y="5462588"/>
          <p14:tracePt t="73897" x="4767263" y="5472113"/>
          <p14:tracePt t="73905" x="4703763" y="5518150"/>
          <p14:tracePt t="73913" x="4640263" y="5518150"/>
          <p14:tracePt t="73921" x="4586288" y="5526088"/>
          <p14:tracePt t="73929" x="4521200" y="5535613"/>
          <p14:tracePt t="73937" x="4467225" y="5545138"/>
          <p14:tracePt t="73945" x="4403725" y="5572125"/>
          <p14:tracePt t="73953" x="4384675" y="5572125"/>
          <p14:tracePt t="73961" x="4348163" y="5572125"/>
          <p14:tracePt t="73969" x="4321175" y="5589588"/>
          <p14:tracePt t="73977" x="4311650" y="5589588"/>
          <p14:tracePt t="73985" x="4303713" y="5589588"/>
          <p14:tracePt t="74362" x="4275138" y="5589588"/>
          <p14:tracePt t="74371" x="4230688" y="5589588"/>
          <p14:tracePt t="74379" x="4194175" y="5599113"/>
          <p14:tracePt t="74387" x="4129088" y="5626100"/>
          <p14:tracePt t="74394" x="4084638" y="5635625"/>
          <p14:tracePt t="74402" x="4065588" y="5645150"/>
          <p14:tracePt t="74410" x="4029075" y="5662613"/>
          <p14:tracePt t="74418" x="4021138" y="5662613"/>
          <p14:tracePt t="74425" x="3992563" y="5662613"/>
          <p14:tracePt t="74434" x="3984625" y="5662613"/>
          <p14:tracePt t="74441" x="3975100" y="5672138"/>
          <p14:tracePt t="74473" x="3948113" y="5672138"/>
          <p14:tracePt t="74481" x="3938588" y="5681663"/>
          <p14:tracePt t="74498" x="3911600" y="5691188"/>
          <p14:tracePt t="74506" x="3902075" y="5691188"/>
          <p14:tracePt t="74514" x="3865563" y="5699125"/>
          <p14:tracePt t="74521" x="3856038" y="5699125"/>
          <p14:tracePt t="74529" x="3829050" y="5718175"/>
          <p14:tracePt t="74537" x="3810000" y="5718175"/>
          <p14:tracePt t="74545" x="3792538" y="5727700"/>
          <p14:tracePt t="74553" x="3783013" y="5727700"/>
          <p14:tracePt t="74561" x="3775075" y="5727700"/>
          <p14:tracePt t="74569" x="3765550" y="5727700"/>
          <p14:tracePt t="74577" x="3746500" y="5727700"/>
          <p14:tracePt t="74585" x="3738563" y="5735638"/>
          <p14:tracePt t="74594" x="3729038" y="5745163"/>
          <p14:tracePt t="74601" x="3719513" y="5745163"/>
          <p14:tracePt t="74609" x="3702050" y="5764213"/>
          <p14:tracePt t="74617" x="3683000" y="5764213"/>
          <p14:tracePt t="74625" x="3665538" y="5772150"/>
          <p14:tracePt t="74633" x="3656013" y="5781675"/>
          <p14:tracePt t="74641" x="3636963" y="5781675"/>
          <p14:tracePt t="74649" x="3609975" y="5781675"/>
          <p14:tracePt t="74657" x="3592513" y="5808663"/>
          <p14:tracePt t="74666" x="3556000" y="5808663"/>
          <p14:tracePt t="74673" x="3519488" y="5818188"/>
          <p14:tracePt t="74681" x="3490913" y="5818188"/>
          <p14:tracePt t="74689" x="3463925" y="5818188"/>
          <p14:tracePt t="74697" x="3446463" y="5818188"/>
          <p14:tracePt t="74705" x="3427413" y="5827713"/>
          <p14:tracePt t="74713" x="3409950" y="5827713"/>
          <p14:tracePt t="74721" x="3400425" y="5827713"/>
          <p14:tracePt t="74729" x="3390900" y="5827713"/>
          <p14:tracePt t="74737" x="3373438" y="5827713"/>
          <p14:tracePt t="74753" x="3354388" y="5837238"/>
          <p14:tracePt t="74769" x="3336925" y="5837238"/>
          <p14:tracePt t="74777" x="3317875" y="5845175"/>
          <p14:tracePt t="74785" x="3309938" y="5854700"/>
          <p14:tracePt t="74793" x="3300413" y="5854700"/>
          <p14:tracePt t="74802" x="3290888" y="5854700"/>
          <p14:tracePt t="74809" x="3281363" y="5854700"/>
          <p14:tracePt t="74825" x="3273425" y="5854700"/>
          <p14:tracePt t="74841" x="3254375" y="5854700"/>
          <p14:tracePt t="74851" x="3244850" y="5864225"/>
          <p14:tracePt t="75027" x="3236913" y="5864225"/>
          <p14:tracePt t="76195" x="3227388" y="5873750"/>
          <p14:tracePt t="76219" x="3227388" y="5881688"/>
          <p14:tracePt t="76235" x="3208338" y="5900738"/>
          <p14:tracePt t="76252" x="3200400" y="5910263"/>
          <p14:tracePt t="76260" x="3190875" y="5910263"/>
          <p14:tracePt t="76267" x="3163888" y="5918200"/>
          <p14:tracePt t="76273" x="3154363" y="5918200"/>
          <p14:tracePt t="76281" x="3136900" y="5927725"/>
          <p14:tracePt t="76289" x="3127375" y="5937250"/>
          <p14:tracePt t="76297" x="3108325" y="5937250"/>
          <p14:tracePt t="76321" x="3108325" y="5946775"/>
          <p14:tracePt t="76329" x="3090863" y="5946775"/>
          <p14:tracePt t="76345" x="3081338" y="5954713"/>
          <p14:tracePt t="76369" x="3071813" y="5954713"/>
          <p14:tracePt t="76385" x="3063875" y="5954713"/>
          <p14:tracePt t="76393" x="3035300" y="5954713"/>
          <p14:tracePt t="76402" x="3017838" y="5954713"/>
          <p14:tracePt t="76409" x="2981325" y="5954713"/>
          <p14:tracePt t="76417" x="2954338" y="5954713"/>
          <p14:tracePt t="76425" x="2917825" y="5954713"/>
          <p14:tracePt t="76435" x="2889250" y="5954713"/>
          <p14:tracePt t="76442" x="2852738" y="5983288"/>
          <p14:tracePt t="76449" x="2844800" y="5983288"/>
          <p14:tracePt t="76457" x="2825750" y="5983288"/>
          <p14:tracePt t="76468" x="2798763" y="5983288"/>
          <p14:tracePt t="76474" x="2781300" y="5983288"/>
          <p14:tracePt t="76484" x="2752725" y="5983288"/>
          <p14:tracePt t="76490" x="2744788" y="5983288"/>
          <p14:tracePt t="76498" x="2735263" y="5983288"/>
          <p14:tracePt t="76506" x="2725738" y="5983288"/>
          <p14:tracePt t="76515" x="2708275" y="5983288"/>
          <p14:tracePt t="76675" x="2698750" y="5983288"/>
          <p14:tracePt t="76683" x="2662238" y="5983288"/>
          <p14:tracePt t="76691" x="2652713" y="5983288"/>
          <p14:tracePt t="76897" x="2635250" y="5983288"/>
          <p14:tracePt t="76905" x="2625725" y="5983288"/>
          <p14:tracePt t="76946" x="2635250" y="5973763"/>
          <p14:tracePt t="76963" x="2643188" y="5946775"/>
          <p14:tracePt t="76970" x="2643188" y="5937250"/>
          <p14:tracePt t="76994" x="2652713" y="5937250"/>
          <p14:tracePt t="77010" x="2662238" y="5927725"/>
          <p14:tracePt t="77051" x="2679700" y="5918200"/>
          <p14:tracePt t="77061" x="2689225" y="5918200"/>
          <p14:tracePt t="77065" x="2698750" y="5918200"/>
          <p14:tracePt t="77073" x="2716213" y="5900738"/>
          <p14:tracePt t="78547" x="2725738" y="5900738"/>
          <p14:tracePt t="78593" x="2735263" y="5900738"/>
          <p14:tracePt t="78601" x="2744788" y="5891213"/>
          <p14:tracePt t="78660" x="2752725" y="5891213"/>
          <p14:tracePt t="79081" x="2781300" y="5891213"/>
          <p14:tracePt t="79090" x="2789238" y="5891213"/>
          <p14:tracePt t="79099" x="2817813" y="5891213"/>
          <p14:tracePt t="79114" x="2835275" y="5881688"/>
          <p14:tracePt t="79329" x="2852738" y="5881688"/>
          <p14:tracePt t="79353" x="2871788" y="5881688"/>
          <p14:tracePt t="79361" x="2917825" y="5881688"/>
          <p14:tracePt t="79369" x="2935288" y="5900738"/>
          <p14:tracePt t="79386" x="2962275" y="5918200"/>
          <p14:tracePt t="79394" x="2971800" y="5927725"/>
          <p14:tracePt t="79401" x="2990850" y="5946775"/>
          <p14:tracePt t="79985" x="2998788" y="5946775"/>
          <p14:tracePt t="79993" x="3008313" y="5946775"/>
          <p14:tracePt t="80001" x="3027363" y="5946775"/>
          <p14:tracePt t="80009" x="3081338" y="5946775"/>
          <p14:tracePt t="80017" x="3117850" y="5946775"/>
          <p14:tracePt t="80025" x="3163888" y="5937250"/>
          <p14:tracePt t="80034" x="3181350" y="5927725"/>
          <p14:tracePt t="80041" x="3208338" y="5927725"/>
          <p14:tracePt t="80050" x="3254375" y="5900738"/>
          <p14:tracePt t="80057" x="3281363" y="5900738"/>
          <p14:tracePt t="80066" x="3336925" y="5900738"/>
          <p14:tracePt t="80073" x="3390900" y="5900738"/>
          <p14:tracePt t="80082" x="3446463" y="5900738"/>
          <p14:tracePt t="80089" x="3509963" y="5900738"/>
          <p14:tracePt t="80097" x="3546475" y="5900738"/>
          <p14:tracePt t="80105" x="3600450" y="5900738"/>
          <p14:tracePt t="80113" x="3646488" y="5900738"/>
          <p14:tracePt t="80121" x="3656013" y="5900738"/>
          <p14:tracePt t="80130" x="3683000" y="5900738"/>
          <p14:tracePt t="80145" x="3702050" y="5910263"/>
          <p14:tracePt t="80235" x="3719513" y="5910263"/>
          <p14:tracePt t="80245" x="3738563" y="5910263"/>
          <p14:tracePt t="80255" x="3765550" y="5910263"/>
          <p14:tracePt t="80257" x="3792538" y="5910263"/>
          <p14:tracePt t="80271" x="3838575" y="5910263"/>
          <p14:tracePt t="80275" x="3892550" y="5900738"/>
          <p14:tracePt t="80286" x="3938588" y="5900738"/>
          <p14:tracePt t="80290" x="4021138" y="5900738"/>
          <p14:tracePt t="80298" x="4148138" y="5900738"/>
          <p14:tracePt t="80305" x="4257675" y="5900738"/>
          <p14:tracePt t="80313" x="4284663" y="5900738"/>
          <p14:tracePt t="80321" x="4330700" y="5891213"/>
          <p14:tracePt t="80329" x="4403725" y="5891213"/>
          <p14:tracePt t="80337" x="4457700" y="5891213"/>
          <p14:tracePt t="80345" x="4513263" y="5891213"/>
          <p14:tracePt t="80353" x="4576763" y="5891213"/>
          <p14:tracePt t="80361" x="4630738" y="5891213"/>
          <p14:tracePt t="80369" x="4667250" y="5891213"/>
          <p14:tracePt t="80377" x="4722813" y="5891213"/>
          <p14:tracePt t="80385" x="4767263" y="5873750"/>
          <p14:tracePt t="80394" x="4803775" y="5864225"/>
          <p14:tracePt t="80401" x="4840288" y="5845175"/>
          <p14:tracePt t="80409" x="4868863" y="5837238"/>
          <p14:tracePt t="80417" x="4895850" y="5827713"/>
          <p14:tracePt t="80426" x="4913313" y="5827713"/>
          <p14:tracePt t="80434" x="4932363" y="5818188"/>
          <p14:tracePt t="80441" x="4941888" y="5818188"/>
          <p14:tracePt t="80449" x="4959350" y="5808663"/>
          <p14:tracePt t="80547" x="4968875" y="5800725"/>
          <p14:tracePt t="80555" x="4978400" y="5800725"/>
          <p14:tracePt t="80570" x="5014913" y="5800725"/>
          <p14:tracePt t="80585" x="5022850" y="5800725"/>
          <p14:tracePt t="80593" x="5032375" y="5800725"/>
          <p14:tracePt t="80891" x="5041900" y="5800725"/>
          <p14:tracePt t="80898" x="5078413" y="5800725"/>
          <p14:tracePt t="80906" x="5132388" y="5772150"/>
          <p14:tracePt t="80914" x="5232400" y="5718175"/>
          <p14:tracePt t="80922" x="5297488" y="5699125"/>
          <p14:tracePt t="80929" x="5414963" y="5635625"/>
          <p14:tracePt t="80937" x="5487988" y="5599113"/>
          <p14:tracePt t="80946" x="5588000" y="5554663"/>
          <p14:tracePt t="80953" x="5724525" y="5499100"/>
          <p14:tracePt t="80961" x="5797550" y="5472113"/>
          <p14:tracePt t="80983" x="5935663" y="5416550"/>
          <p14:tracePt t="80986" x="6035675" y="5380038"/>
          <p14:tracePt t="80993" x="6089650" y="5353050"/>
          <p14:tracePt t="81001" x="6172200" y="5316538"/>
          <p14:tracePt t="81009" x="6291263" y="5299075"/>
          <p14:tracePt t="81020" x="6399213" y="5270500"/>
          <p14:tracePt t="81025" x="6508750" y="5243513"/>
          <p14:tracePt t="81035" x="6645275" y="5180013"/>
          <p14:tracePt t="81041" x="6810375" y="5170488"/>
          <p14:tracePt t="81052" x="6956425" y="5153025"/>
          <p14:tracePt t="81057" x="7138988" y="5143500"/>
          <p14:tracePt t="81068" x="7339013" y="5143500"/>
          <p14:tracePt t="81074" x="7585075" y="5143500"/>
          <p14:tracePt t="81085" x="7767638" y="5106988"/>
          <p14:tracePt t="81091" x="7921625" y="5080000"/>
          <p14:tracePt t="81101" x="8223250" y="5080000"/>
          <p14:tracePt t="81106" x="8488363" y="5080000"/>
          <p14:tracePt t="81115" x="8678863" y="5060950"/>
          <p14:tracePt t="81122" x="8834438" y="5016500"/>
          <p14:tracePt t="81130" x="8961438" y="5006975"/>
          <p14:tracePt t="81138" x="9070975" y="4987925"/>
          <p14:tracePt t="81146" x="9126538" y="4951413"/>
          <p14:tracePt t="81154" x="9134475" y="4951413"/>
          <p14:tracePt t="81564" x="8951913" y="4787900"/>
          <p14:tracePt t="81570" x="8751888" y="4787900"/>
          <p14:tracePt t="81577" x="8559800" y="4787900"/>
          <p14:tracePt t="81585" x="8378825" y="4787900"/>
          <p14:tracePt t="81593" x="8232775" y="4787900"/>
          <p14:tracePt t="81601" x="8086725" y="4787900"/>
          <p14:tracePt t="81609" x="7958138" y="4787900"/>
          <p14:tracePt t="81617" x="7831138" y="4787900"/>
          <p14:tracePt t="81625" x="7758113" y="4787900"/>
          <p14:tracePt t="81633" x="7685088" y="4787900"/>
          <p14:tracePt t="81641" x="7602538" y="4787900"/>
          <p14:tracePt t="81650" x="7531100" y="4805363"/>
          <p14:tracePt t="81657" x="7512050" y="4805363"/>
          <p14:tracePt t="81665" x="7466013" y="4805363"/>
          <p14:tracePt t="81673" x="7448550" y="4814888"/>
          <p14:tracePt t="81682" x="7402513" y="4841875"/>
          <p14:tracePt t="81689" x="7402513" y="4851400"/>
          <p14:tracePt t="81715" x="7385050" y="4851400"/>
          <p14:tracePt t="81793" x="7375525" y="4851400"/>
          <p14:tracePt t="81801" x="7375525" y="4833938"/>
          <p14:tracePt t="81809" x="7375525" y="4805363"/>
          <p14:tracePt t="81817" x="7392988" y="4760913"/>
          <p14:tracePt t="81825" x="7421563" y="4705350"/>
          <p14:tracePt t="81833" x="7439025" y="4668838"/>
          <p14:tracePt t="81841" x="7448550" y="4632325"/>
          <p14:tracePt t="81848" x="7475538" y="4587875"/>
          <p14:tracePt t="81857" x="7494588" y="4541838"/>
          <p14:tracePt t="81865" x="7531100" y="4505325"/>
          <p14:tracePt t="81873" x="7567613" y="4459288"/>
          <p14:tracePt t="81882" x="7602538" y="4413250"/>
          <p14:tracePt t="81889" x="7621588" y="4395788"/>
          <p14:tracePt t="81897" x="7667625" y="4349750"/>
          <p14:tracePt t="81905" x="7694613" y="4313238"/>
          <p14:tracePt t="81913" x="7731125" y="4286250"/>
          <p14:tracePt t="81921" x="7758113" y="4276725"/>
          <p14:tracePt t="81929" x="7804150" y="4249738"/>
          <p14:tracePt t="81937" x="7813675" y="4240213"/>
          <p14:tracePt t="81945" x="7821613" y="4232275"/>
          <p14:tracePt t="81953" x="7850188" y="4222750"/>
          <p14:tracePt t="81968" x="7867650" y="4213225"/>
          <p14:tracePt t="81969" x="7894638" y="4195763"/>
          <p14:tracePt t="81977" x="7913688" y="4186238"/>
          <p14:tracePt t="81985" x="7967663" y="4149725"/>
          <p14:tracePt t="81993" x="8013700" y="4130675"/>
          <p14:tracePt t="82001" x="8096250" y="4103688"/>
          <p14:tracePt t="82009" x="8140700" y="4076700"/>
          <p14:tracePt t="82017" x="8204200" y="4040188"/>
          <p14:tracePt t="82025" x="8240713" y="4013200"/>
          <p14:tracePt t="82034" x="8286750" y="3976688"/>
          <p14:tracePt t="82041" x="8313738" y="3957638"/>
          <p14:tracePt t="82049" x="8332788" y="3921125"/>
          <p14:tracePt t="82057" x="8350250" y="3903663"/>
          <p14:tracePt t="82073" x="8359775" y="3894138"/>
          <p14:tracePt t="82203" x="8250238" y="3875088"/>
          <p14:tracePt t="82212" x="8123238" y="3840163"/>
          <p14:tracePt t="82218" x="7958138" y="3830638"/>
          <p14:tracePt t="82226" x="7777163" y="3784600"/>
          <p14:tracePt t="82234" x="7594600" y="3767138"/>
          <p14:tracePt t="82241" x="7429500" y="3738563"/>
          <p14:tracePt t="82252" x="7256463" y="3702050"/>
          <p14:tracePt t="82259" x="7165975" y="3702050"/>
          <p14:tracePt t="82269" x="7056438" y="3694113"/>
          <p14:tracePt t="82274" x="7000875" y="3694113"/>
          <p14:tracePt t="82283" x="6929438" y="3675063"/>
          <p14:tracePt t="82289" x="6892925" y="3675063"/>
          <p14:tracePt t="82298" x="6873875" y="3675063"/>
          <p14:tracePt t="82305" x="6846888" y="3657600"/>
          <p14:tracePt t="82313" x="6837363" y="3657600"/>
          <p14:tracePt t="82321" x="6827838" y="3657600"/>
          <p14:tracePt t="82329" x="6800850" y="3657600"/>
          <p14:tracePt t="82337" x="6791325" y="3657600"/>
          <p14:tracePt t="82345" x="6746875" y="3657600"/>
          <p14:tracePt t="82353" x="6710363" y="3657600"/>
          <p14:tracePt t="82361" x="6637338" y="3657600"/>
          <p14:tracePt t="82369" x="6564313" y="3657600"/>
          <p14:tracePt t="82377" x="6491288" y="3657600"/>
          <p14:tracePt t="82385" x="6418263" y="3657600"/>
          <p14:tracePt t="82393" x="6335713" y="3665538"/>
          <p14:tracePt t="82401" x="6245225" y="3665538"/>
          <p14:tracePt t="82409" x="6189663" y="3675063"/>
          <p14:tracePt t="82417" x="6126163" y="3684588"/>
          <p14:tracePt t="82427" x="6072188" y="3684588"/>
          <p14:tracePt t="82434" x="6043613" y="3684588"/>
          <p14:tracePt t="82441" x="6007100" y="3684588"/>
          <p14:tracePt t="82450" x="5980113" y="3684588"/>
          <p14:tracePt t="82457" x="5962650" y="3702050"/>
          <p14:tracePt t="82473" x="5943600" y="3702050"/>
          <p14:tracePt t="82485" x="5926138" y="3702050"/>
          <p14:tracePt t="82492" x="5916613" y="3702050"/>
          <p14:tracePt t="82501" x="5916613" y="3711575"/>
          <p14:tracePt t="82507" x="5907088" y="3711575"/>
          <p14:tracePt t="82969" x="5926138" y="3711575"/>
          <p14:tracePt t="82977" x="5953125" y="3711575"/>
          <p14:tracePt t="82985" x="6007100" y="3711575"/>
          <p14:tracePt t="82993" x="6080125" y="3711575"/>
          <p14:tracePt t="83001" x="6153150" y="3711575"/>
          <p14:tracePt t="83009" x="6226175" y="3711575"/>
          <p14:tracePt t="83017" x="6272213" y="3711575"/>
          <p14:tracePt t="83025" x="6335713" y="3721100"/>
          <p14:tracePt t="83033" x="6399213" y="3738563"/>
          <p14:tracePt t="83041" x="6491288" y="3748088"/>
          <p14:tracePt t="83050" x="6554788" y="3767138"/>
          <p14:tracePt t="83059" x="6627813" y="3767138"/>
          <p14:tracePt t="83068" x="6718300" y="3775075"/>
          <p14:tracePt t="83075" x="6791325" y="3775075"/>
          <p14:tracePt t="83081" x="6919913" y="3775075"/>
          <p14:tracePt t="83089" x="7010400" y="3775075"/>
          <p14:tracePt t="83097" x="7165975" y="3803650"/>
          <p14:tracePt t="83105" x="7256463" y="3803650"/>
          <p14:tracePt t="83113" x="7348538" y="3830638"/>
          <p14:tracePt t="83121" x="7439025" y="3830638"/>
          <p14:tracePt t="83129" x="7521575" y="3830638"/>
          <p14:tracePt t="83137" x="7548563" y="3830638"/>
          <p14:tracePt t="83145" x="7575550" y="3830638"/>
          <p14:tracePt t="83153" x="7585075" y="3830638"/>
          <p14:tracePt t="83217" x="7594600" y="3830638"/>
          <p14:tracePt t="83242" x="7621588" y="3830638"/>
          <p14:tracePt t="83265" x="7648575" y="3840163"/>
          <p14:tracePt t="83273" x="7658100" y="3840163"/>
          <p14:tracePt t="83281" x="7667625" y="3840163"/>
          <p14:tracePt t="83289" x="7694613" y="3848100"/>
          <p14:tracePt t="83297" x="7704138" y="3848100"/>
          <p14:tracePt t="83305" x="7712075" y="3857625"/>
          <p14:tracePt t="83314" x="7721600" y="3857625"/>
          <p14:tracePt t="83338" x="7731125" y="3857625"/>
          <p14:tracePt t="83403" x="7740650" y="3857625"/>
          <p14:tracePt t="83419" x="7748588" y="3857625"/>
          <p14:tracePt t="83426" x="7758113" y="3867150"/>
          <p14:tracePt t="83433" x="7767638" y="3875088"/>
          <p14:tracePt t="83444" x="7777163" y="3875088"/>
          <p14:tracePt t="83465" x="7794625" y="3884613"/>
          <p14:tracePt t="83474" x="7831138" y="3894138"/>
          <p14:tracePt t="83482" x="7850188" y="3903663"/>
          <p14:tracePt t="83489" x="7885113" y="3921125"/>
          <p14:tracePt t="83497" x="7894638" y="3921125"/>
          <p14:tracePt t="83505" x="7913688" y="3921125"/>
          <p14:tracePt t="83521" x="7921625" y="3930650"/>
          <p14:tracePt t="83531" x="7931150" y="3930650"/>
          <p14:tracePt t="83538" x="7940675" y="3940175"/>
          <p14:tracePt t="83546" x="7950200" y="3948113"/>
          <p14:tracePt t="83554" x="7950200" y="3957638"/>
          <p14:tracePt t="83562" x="7958138" y="3976688"/>
          <p14:tracePt t="83571" x="7967663" y="3976688"/>
          <p14:tracePt t="83578" x="7977188" y="3984625"/>
          <p14:tracePt t="83585" x="7986713" y="3994150"/>
          <p14:tracePt t="83593" x="8004175" y="4013200"/>
          <p14:tracePt t="83601" x="8013700" y="4021138"/>
          <p14:tracePt t="83609" x="8031163" y="4030663"/>
          <p14:tracePt t="83617" x="8050213" y="4030663"/>
          <p14:tracePt t="83633" x="8067675" y="4049713"/>
          <p14:tracePt t="83641" x="8077200" y="4049713"/>
          <p14:tracePt t="83657" x="8086725" y="4049713"/>
          <p14:tracePt t="83665" x="8096250" y="4049713"/>
          <p14:tracePt t="83674" x="8113713" y="4049713"/>
          <p14:tracePt t="83692" x="8123238" y="4040188"/>
          <p14:tracePt t="83825" x="8132763" y="4030663"/>
          <p14:tracePt t="83833" x="8132763" y="4021138"/>
          <p14:tracePt t="83841" x="8132763" y="4013200"/>
          <p14:tracePt t="83849" x="8123238" y="4003675"/>
          <p14:tracePt t="83858" x="8086725" y="3984625"/>
          <p14:tracePt t="83865" x="8059738" y="3957638"/>
          <p14:tracePt t="83874" x="8040688" y="3948113"/>
          <p14:tracePt t="83884" x="8031163" y="3940175"/>
          <p14:tracePt t="83892" x="7994650" y="3911600"/>
          <p14:tracePt t="83901" x="7977188" y="3903663"/>
          <p14:tracePt t="83908" x="7931150" y="3894138"/>
          <p14:tracePt t="83915" x="7913688" y="3875088"/>
          <p14:tracePt t="83922" x="7894638" y="3867150"/>
          <p14:tracePt t="83936" x="7877175" y="3857625"/>
          <p14:tracePt t="83938" x="7831138" y="3830638"/>
          <p14:tracePt t="83945" x="7813675" y="3811588"/>
          <p14:tracePt t="83961" x="7794625" y="3803650"/>
          <p14:tracePt t="83969" x="7777163" y="3794125"/>
          <p14:tracePt t="83988" x="7740650" y="3775075"/>
          <p14:tracePt t="83994" x="7712075" y="3767138"/>
          <p14:tracePt t="84003" x="7704138" y="3767138"/>
          <p14:tracePt t="84009" x="7694613" y="3757613"/>
          <p14:tracePt t="84019" x="7685088" y="3757613"/>
          <p14:tracePt t="84026" x="7667625" y="3748088"/>
          <p14:tracePt t="84033" x="7648575" y="3748088"/>
          <p14:tracePt t="84042" x="7631113" y="3730625"/>
          <p14:tracePt t="84050" x="7621588" y="3730625"/>
          <p14:tracePt t="84058" x="7602538" y="3721100"/>
          <p14:tracePt t="84074" x="7585075" y="3721100"/>
          <p14:tracePt t="84085" x="7567613" y="3721100"/>
          <p14:tracePt t="84093" x="7558088" y="3711575"/>
          <p14:tracePt t="84101" x="7531100" y="3711575"/>
          <p14:tracePt t="84106" x="7512050" y="3711575"/>
          <p14:tracePt t="84113" x="7475538" y="3702050"/>
          <p14:tracePt t="84123" x="7439025" y="3702050"/>
          <p14:tracePt t="84129" x="7412038" y="3702050"/>
          <p14:tracePt t="84137" x="7375525" y="3702050"/>
          <p14:tracePt t="84145" x="7366000" y="3702050"/>
          <p14:tracePt t="84153" x="7319963" y="3702050"/>
          <p14:tracePt t="84165" x="7239000" y="3675063"/>
          <p14:tracePt t="84169" x="7202488" y="3675063"/>
          <p14:tracePt t="84177" x="7165975" y="3675063"/>
          <p14:tracePt t="84185" x="7110413" y="3665538"/>
          <p14:tracePt t="84193" x="7073900" y="3665538"/>
          <p14:tracePt t="84201" x="7037388" y="3657600"/>
          <p14:tracePt t="84209" x="6983413" y="3648075"/>
          <p14:tracePt t="84217" x="6956425" y="3648075"/>
          <p14:tracePt t="84225" x="6910388" y="3648075"/>
          <p14:tracePt t="84233" x="6873875" y="3638550"/>
          <p14:tracePt t="84241" x="6827838" y="3621088"/>
          <p14:tracePt t="84249" x="6791325" y="3611563"/>
          <p14:tracePt t="84258" x="6727825" y="3611563"/>
          <p14:tracePt t="84266" x="6673850" y="3602038"/>
          <p14:tracePt t="84273" x="6627813" y="3602038"/>
          <p14:tracePt t="84282" x="6545263" y="3592513"/>
          <p14:tracePt t="84289" x="6454775" y="3565525"/>
          <p14:tracePt t="84297" x="6354763" y="3565525"/>
          <p14:tracePt t="84305" x="6245225" y="3548063"/>
          <p14:tracePt t="84313" x="6153150" y="3538538"/>
          <p14:tracePt t="84321" x="6072188" y="3519488"/>
          <p14:tracePt t="84329" x="5962650" y="3519488"/>
          <p14:tracePt t="84337" x="5870575" y="3519488"/>
          <p14:tracePt t="84345" x="5780088" y="3492500"/>
          <p14:tracePt t="84353" x="5688013" y="3482975"/>
          <p14:tracePt t="84361" x="5588000" y="3465513"/>
          <p14:tracePt t="84369" x="5497513" y="3465513"/>
          <p14:tracePt t="84377" x="5405438" y="3455988"/>
          <p14:tracePt t="84385" x="5278438" y="3455988"/>
          <p14:tracePt t="84394" x="5132388" y="3419475"/>
          <p14:tracePt t="84401" x="5005388" y="3419475"/>
          <p14:tracePt t="84410" x="4832350" y="3411538"/>
          <p14:tracePt t="84418" x="4695825" y="3411538"/>
          <p14:tracePt t="84426" x="4530725" y="3392488"/>
          <p14:tracePt t="84433" x="4384675" y="3392488"/>
          <p14:tracePt t="84441" x="4202113" y="3382963"/>
          <p14:tracePt t="84449" x="4057650" y="3382963"/>
          <p14:tracePt t="84457" x="3911600" y="3382963"/>
          <p14:tracePt t="84465" x="3756025" y="3346450"/>
          <p14:tracePt t="84474" x="3619500" y="3346450"/>
          <p14:tracePt t="84483" x="3500438" y="3338513"/>
          <p14:tracePt t="84489" x="3354388" y="3338513"/>
          <p14:tracePt t="84497" x="3227388" y="3338513"/>
          <p14:tracePt t="84505" x="3100388" y="3338513"/>
          <p14:tracePt t="84513" x="2971800" y="3338513"/>
          <p14:tracePt t="84521" x="2862263" y="3338513"/>
          <p14:tracePt t="84529" x="2752725" y="3338513"/>
          <p14:tracePt t="84537" x="2662238" y="3338513"/>
          <p14:tracePt t="84545" x="2552700" y="3338513"/>
          <p14:tracePt t="84553" x="2479675" y="3338513"/>
          <p14:tracePt t="84561" x="2425700" y="3338513"/>
          <p14:tracePt t="84569" x="2370138" y="3338513"/>
          <p14:tracePt t="84577" x="2333625" y="3338513"/>
          <p14:tracePt t="84585" x="2306638" y="3338513"/>
          <p14:tracePt t="84593" x="2279650" y="3346450"/>
          <p14:tracePt t="84601" x="2260600" y="3355975"/>
          <p14:tracePt t="84609" x="2243138" y="3365500"/>
          <p14:tracePt t="84617" x="2206625" y="3375025"/>
          <p14:tracePt t="84625" x="2206625" y="3382963"/>
          <p14:tracePt t="84633" x="2187575" y="3402013"/>
          <p14:tracePt t="84665" x="2170113" y="3411538"/>
          <p14:tracePt t="84746" x="2170113" y="3419475"/>
          <p14:tracePt t="84841" x="2151063" y="3438525"/>
          <p14:tracePt t="84849" x="2133600" y="3455988"/>
          <p14:tracePt t="84857" x="2106613" y="3475038"/>
          <p14:tracePt t="84865" x="2078038" y="3502025"/>
          <p14:tracePt t="84873" x="2051050" y="3538538"/>
          <p14:tracePt t="84883" x="1997075" y="3584575"/>
          <p14:tracePt t="84889" x="1978025" y="3602038"/>
          <p14:tracePt t="84899" x="1951038" y="3638550"/>
          <p14:tracePt t="84905" x="1924050" y="3657600"/>
          <p14:tracePt t="84913" x="1895475" y="3684588"/>
          <p14:tracePt t="84921" x="1878013" y="3711575"/>
          <p14:tracePt t="84930" x="1878013" y="3730625"/>
          <p14:tracePt t="84939" x="1860550" y="3748088"/>
          <p14:tracePt t="84946" x="1851025" y="3748088"/>
          <p14:tracePt t="84971" x="1841500" y="3757613"/>
          <p14:tracePt t="85071" x="1868488" y="3730625"/>
          <p14:tracePt t="85073" x="1887538" y="3711575"/>
          <p14:tracePt t="85082" x="1914525" y="3684588"/>
          <p14:tracePt t="85089" x="1951038" y="3648075"/>
          <p14:tracePt t="85099" x="1978025" y="3621088"/>
          <p14:tracePt t="85107" x="2014538" y="3584575"/>
          <p14:tracePt t="85115" x="2097088" y="3519488"/>
          <p14:tracePt t="85123" x="2160588" y="3482975"/>
          <p14:tracePt t="85131" x="2260600" y="3411538"/>
          <p14:tracePt t="85139" x="2379663" y="3346450"/>
          <p14:tracePt t="85149" x="2479675" y="3292475"/>
          <p14:tracePt t="85153" x="2589213" y="3246438"/>
          <p14:tracePt t="85161" x="2689225" y="3209925"/>
          <p14:tracePt t="85169" x="2844800" y="3146425"/>
          <p14:tracePt t="85179" x="2990850" y="3073400"/>
          <p14:tracePt t="85185" x="3127375" y="3046413"/>
          <p14:tracePt t="85194" x="3309938" y="2982913"/>
          <p14:tracePt t="85203" x="3482975" y="2936875"/>
          <p14:tracePt t="85210" x="3665538" y="2890838"/>
          <p14:tracePt t="85218" x="3956050" y="2817813"/>
          <p14:tracePt t="85227" x="4248150" y="2754313"/>
          <p14:tracePt t="85233" x="4586288" y="2735263"/>
          <p14:tracePt t="85242" x="4968875" y="2598738"/>
          <p14:tracePt t="85250" x="5232400" y="2598738"/>
          <p14:tracePt t="85257" x="5580063" y="2581275"/>
          <p14:tracePt t="85265" x="5797550" y="2581275"/>
          <p14:tracePt t="85273" x="6062663" y="2581275"/>
          <p14:tracePt t="85284" x="6291263" y="2581275"/>
          <p14:tracePt t="85290" x="6500813" y="2554288"/>
          <p14:tracePt t="85301" x="6664325" y="2554288"/>
          <p14:tracePt t="85306" x="6810375" y="2554288"/>
          <p14:tracePt t="85314" x="6937375" y="2571750"/>
          <p14:tracePt t="85322" x="7029450" y="2571750"/>
          <p14:tracePt t="85330" x="7110413" y="2581275"/>
          <p14:tracePt t="85338" x="7165975" y="2581275"/>
          <p14:tracePt t="85346" x="7219950" y="2581275"/>
          <p14:tracePt t="85354" x="7283450" y="2608263"/>
          <p14:tracePt t="85362" x="7312025" y="2608263"/>
          <p14:tracePt t="85370" x="7339013" y="2617788"/>
          <p14:tracePt t="85379" x="7356475" y="2617788"/>
          <p14:tracePt t="85386" x="7375525" y="2617788"/>
          <p14:tracePt t="85394" x="7392988" y="2617788"/>
          <p14:tracePt t="85401" x="7402513" y="2617788"/>
          <p14:tracePt t="85412" x="7412038" y="2617788"/>
          <p14:tracePt t="85417" x="7439025" y="2617788"/>
          <p14:tracePt t="85433" x="7448550" y="2617788"/>
          <p14:tracePt t="85441" x="7475538" y="2617788"/>
          <p14:tracePt t="85449" x="7485063" y="2625725"/>
          <p14:tracePt t="85457" x="7521575" y="2625725"/>
          <p14:tracePt t="85465" x="7539038" y="2635250"/>
          <p14:tracePt t="85473" x="7567613" y="2635250"/>
          <p14:tracePt t="85482" x="7602538" y="2681288"/>
          <p14:tracePt t="85497" x="7631113" y="2690813"/>
          <p14:tracePt t="85505" x="7648575" y="2708275"/>
          <p14:tracePt t="85513" x="7658100" y="2717800"/>
          <p14:tracePt t="85521" x="7685088" y="2735263"/>
          <p14:tracePt t="85529" x="7694613" y="2754313"/>
          <p14:tracePt t="85537" x="7704138" y="2763838"/>
          <p14:tracePt t="85675" x="7721600" y="2771775"/>
          <p14:tracePt t="85684" x="7721600" y="2790825"/>
          <p14:tracePt t="85691" x="7721600" y="2800350"/>
          <p14:tracePt t="85701" x="7721600" y="2808288"/>
          <p14:tracePt t="85706" x="7721600" y="2827338"/>
          <p14:tracePt t="85714" x="7721600" y="2836863"/>
          <p14:tracePt t="85721" x="7721600" y="2844800"/>
          <p14:tracePt t="86068" x="7721600" y="2881313"/>
          <p14:tracePt t="86075" x="7675563" y="2909888"/>
          <p14:tracePt t="86084" x="7667625" y="2927350"/>
          <p14:tracePt t="86090" x="7658100" y="2946400"/>
          <p14:tracePt t="86100" x="7648575" y="2982913"/>
          <p14:tracePt t="86106" x="7621588" y="3027363"/>
          <p14:tracePt t="86114" x="7612063" y="3054350"/>
          <p14:tracePt t="86122" x="7602538" y="3090863"/>
          <p14:tracePt t="86134" x="7594600" y="3146425"/>
          <p14:tracePt t="86136" x="7594600" y="3200400"/>
          <p14:tracePt t="86146" x="7594600" y="3255963"/>
          <p14:tracePt t="86154" x="7594600" y="3319463"/>
          <p14:tracePt t="86162" x="7594600" y="3375025"/>
          <p14:tracePt t="86170" x="7594600" y="3446463"/>
          <p14:tracePt t="86178" x="7594600" y="3502025"/>
          <p14:tracePt t="86186" x="7594600" y="3575050"/>
          <p14:tracePt t="86195" x="7594600" y="3675063"/>
          <p14:tracePt t="86201" x="7594600" y="3748088"/>
          <p14:tracePt t="86209" x="7594600" y="3821113"/>
          <p14:tracePt t="86217" x="7594600" y="3930650"/>
          <p14:tracePt t="86225" x="7594600" y="4003675"/>
          <p14:tracePt t="86233" x="7594600" y="4040188"/>
          <p14:tracePt t="86241" x="7594600" y="4103688"/>
          <p14:tracePt t="86249" x="7567613" y="4176713"/>
          <p14:tracePt t="86257" x="7539038" y="4259263"/>
          <p14:tracePt t="86265" x="7539038" y="4332288"/>
          <p14:tracePt t="86273" x="7531100" y="4395788"/>
          <p14:tracePt t="86282" x="7485063" y="4486275"/>
          <p14:tracePt t="86289" x="7475538" y="4532313"/>
          <p14:tracePt t="86297" x="7439025" y="4632325"/>
          <p14:tracePt t="86305" x="7412038" y="4687888"/>
          <p14:tracePt t="86313" x="7375525" y="4751388"/>
          <p14:tracePt t="86321" x="7329488" y="4814888"/>
          <p14:tracePt t="86329" x="7292975" y="4897438"/>
          <p14:tracePt t="86337" x="7248525" y="4951413"/>
          <p14:tracePt t="86345" x="7202488" y="5016500"/>
          <p14:tracePt t="86353" x="7138988" y="5080000"/>
          <p14:tracePt t="86361" x="7073900" y="5133975"/>
          <p14:tracePt t="86369" x="7010400" y="5170488"/>
          <p14:tracePt t="86377" x="6910388" y="5197475"/>
          <p14:tracePt t="86385" x="6864350" y="5226050"/>
          <p14:tracePt t="86393" x="6791325" y="5243513"/>
          <p14:tracePt t="86403" x="6727825" y="5270500"/>
          <p14:tracePt t="86411" x="6654800" y="5270500"/>
          <p14:tracePt t="86418" x="6573838" y="5299075"/>
          <p14:tracePt t="86428" x="6445250" y="5299075"/>
          <p14:tracePt t="86433" x="6318250" y="5299075"/>
          <p14:tracePt t="86441" x="6153150" y="5299075"/>
          <p14:tracePt t="86450" x="6007100" y="5316538"/>
          <p14:tracePt t="86457" x="5807075" y="5316538"/>
          <p14:tracePt t="86466" x="5634038" y="5316538"/>
          <p14:tracePt t="86474" x="5405438" y="5316538"/>
          <p14:tracePt t="86485" x="5205413" y="5316538"/>
          <p14:tracePt t="86490" x="5014913" y="5316538"/>
          <p14:tracePt t="86501" x="4759325" y="5316538"/>
          <p14:tracePt t="86506" x="4603750" y="5316538"/>
          <p14:tracePt t="86515" x="4430713" y="5280025"/>
          <p14:tracePt t="86524" x="4267200" y="5243513"/>
          <p14:tracePt t="86530" x="4138613" y="5207000"/>
          <p14:tracePt t="86537" x="4021138" y="5160963"/>
          <p14:tracePt t="86546" x="3938588" y="5116513"/>
          <p14:tracePt t="86553" x="3838575" y="5033963"/>
          <p14:tracePt t="86562" x="3719513" y="4924425"/>
          <p14:tracePt t="86569" x="3600450" y="4824413"/>
          <p14:tracePt t="86577" x="3490913" y="4724400"/>
          <p14:tracePt t="86585" x="3373438" y="4595813"/>
          <p14:tracePt t="86593" x="3281363" y="4459288"/>
          <p14:tracePt t="86601" x="3208338" y="4349750"/>
          <p14:tracePt t="86609" x="3154363" y="4213225"/>
          <p14:tracePt t="86617" x="3108325" y="4094163"/>
          <p14:tracePt t="86625" x="3063875" y="3948113"/>
          <p14:tracePt t="86633" x="3035300" y="3840163"/>
          <p14:tracePt t="86641" x="3008313" y="3702050"/>
          <p14:tracePt t="86650" x="3008313" y="3592513"/>
          <p14:tracePt t="86657" x="3008313" y="3465513"/>
          <p14:tracePt t="86665" x="2990850" y="3392488"/>
          <p14:tracePt t="86673" x="2990850" y="3319463"/>
          <p14:tracePt t="86682" x="3027363" y="3236913"/>
          <p14:tracePt t="86689" x="3054350" y="3155950"/>
          <p14:tracePt t="86698" x="3100388" y="3090863"/>
          <p14:tracePt t="86705" x="3136900" y="3046413"/>
          <p14:tracePt t="86713" x="3208338" y="2973388"/>
          <p14:tracePt t="86721" x="3254375" y="2927350"/>
          <p14:tracePt t="86729" x="3317875" y="2900363"/>
          <p14:tracePt t="86737" x="3382963" y="2863850"/>
          <p14:tracePt t="86745" x="3482975" y="2808288"/>
          <p14:tracePt t="86754" x="3573463" y="2790825"/>
          <p14:tracePt t="86763" x="3692525" y="2763838"/>
          <p14:tracePt t="86772" x="3765550" y="2735263"/>
          <p14:tracePt t="86777" x="3883025" y="2708275"/>
          <p14:tracePt t="86786" x="4011613" y="2708275"/>
          <p14:tracePt t="86793" x="4121150" y="2708275"/>
          <p14:tracePt t="86801" x="4230688" y="2698750"/>
          <p14:tracePt t="86809" x="4357688" y="2698750"/>
          <p14:tracePt t="86817" x="4430713" y="2698750"/>
          <p14:tracePt t="86825" x="4513263" y="2671763"/>
          <p14:tracePt t="86833" x="4567238" y="2671763"/>
          <p14:tracePt t="86841" x="4622800" y="2671763"/>
          <p14:tracePt t="86850" x="4676775" y="2671763"/>
          <p14:tracePt t="86857" x="4730750" y="2671763"/>
          <p14:tracePt t="86865" x="4813300" y="2698750"/>
          <p14:tracePt t="86873" x="4876800" y="2727325"/>
          <p14:tracePt t="86882" x="4922838" y="2735263"/>
          <p14:tracePt t="86889" x="4959350" y="2744788"/>
          <p14:tracePt t="86898" x="5022850" y="2781300"/>
          <p14:tracePt t="86905" x="5059363" y="2800350"/>
          <p14:tracePt t="86913" x="5068888" y="2800350"/>
          <p14:tracePt t="86921" x="5095875" y="2827338"/>
          <p14:tracePt t="86929" x="5095875" y="2836863"/>
          <p14:tracePt t="86937" x="5114925" y="2854325"/>
          <p14:tracePt t="86945" x="5122863" y="2873375"/>
          <p14:tracePt t="86953" x="5122863" y="2917825"/>
          <p14:tracePt t="86961" x="5132388" y="2936875"/>
          <p14:tracePt t="86969" x="5132388" y="2963863"/>
          <p14:tracePt t="86986" x="5159375" y="3036888"/>
          <p14:tracePt t="86993" x="5168900" y="3054350"/>
          <p14:tracePt t="87001" x="5187950" y="3082925"/>
          <p14:tracePt t="87009" x="5205413" y="3119438"/>
          <p14:tracePt t="87017" x="5214938" y="3136900"/>
          <p14:tracePt t="87025" x="5224463" y="3163888"/>
          <p14:tracePt t="87033" x="5241925" y="3192463"/>
          <p14:tracePt t="87041" x="5260975" y="3228975"/>
          <p14:tracePt t="87050" x="5260975" y="3246438"/>
          <p14:tracePt t="87058" x="5268913" y="3273425"/>
          <p14:tracePt t="87068" x="5278438" y="3319463"/>
          <p14:tracePt t="87074" x="5278438" y="3328988"/>
          <p14:tracePt t="87085" x="5278438" y="3338513"/>
          <p14:tracePt t="87089" x="5287963" y="3375025"/>
          <p14:tracePt t="87099" x="5305425" y="3411538"/>
          <p14:tracePt t="87105" x="5305425" y="3429000"/>
          <p14:tracePt t="87115" x="5305425" y="3465513"/>
          <p14:tracePt t="87121" x="5305425" y="3511550"/>
          <p14:tracePt t="87129" x="5305425" y="3538538"/>
          <p14:tracePt t="87137" x="5305425" y="3575050"/>
          <p14:tracePt t="87145" x="5305425" y="3602038"/>
          <p14:tracePt t="87153" x="5305425" y="3621088"/>
          <p14:tracePt t="87161" x="5305425" y="3657600"/>
          <p14:tracePt t="87169" x="5314950" y="3684588"/>
          <p14:tracePt t="87178" x="5314950" y="3711575"/>
          <p14:tracePt t="87186" x="5314950" y="3730625"/>
          <p14:tracePt t="87193" x="5314950" y="3757613"/>
          <p14:tracePt t="87201" x="5314950" y="3775075"/>
          <p14:tracePt t="87209" x="5314950" y="3794125"/>
          <p14:tracePt t="87225" x="5314950" y="3803650"/>
          <p14:tracePt t="87249" x="5314950" y="3811588"/>
          <p14:tracePt t="87257" x="5314950" y="3821113"/>
          <p14:tracePt t="87266" x="5314950" y="3830638"/>
          <p14:tracePt t="87273" x="5314950" y="3840163"/>
          <p14:tracePt t="87283" x="5314950" y="3857625"/>
          <p14:tracePt t="87290" x="5314950" y="3884613"/>
          <p14:tracePt t="87302" x="5305425" y="3903663"/>
          <p14:tracePt t="87306" x="5305425" y="3921125"/>
          <p14:tracePt t="87318" x="5297488" y="3957638"/>
          <p14:tracePt t="87322" x="5287963" y="3984625"/>
          <p14:tracePt t="87334" x="5268913" y="4003675"/>
          <p14:tracePt t="87336" x="5268913" y="4049713"/>
          <p14:tracePt t="87345" x="5260975" y="4049713"/>
          <p14:tracePt t="87353" x="5251450" y="4086225"/>
          <p14:tracePt t="87361" x="5241925" y="4122738"/>
          <p14:tracePt t="87369" x="5224463" y="4140200"/>
          <p14:tracePt t="87377" x="5214938" y="4167188"/>
          <p14:tracePt t="87385" x="5205413" y="4186238"/>
          <p14:tracePt t="87393" x="5195888" y="4222750"/>
          <p14:tracePt t="87401" x="5195888" y="4232275"/>
          <p14:tracePt t="87409" x="5159375" y="4268788"/>
          <p14:tracePt t="87417" x="5151438" y="4286250"/>
          <p14:tracePt t="87425" x="5141913" y="4332288"/>
          <p14:tracePt t="87433" x="5105400" y="4359275"/>
          <p14:tracePt t="87441" x="5095875" y="4376738"/>
          <p14:tracePt t="87449" x="5078413" y="4395788"/>
          <p14:tracePt t="87457" x="5049838" y="4432300"/>
          <p14:tracePt t="87465" x="5005388" y="4468813"/>
          <p14:tracePt t="87473" x="4986338" y="4486275"/>
          <p14:tracePt t="87485" x="4949825" y="4514850"/>
          <p14:tracePt t="87488" x="4922838" y="4532313"/>
          <p14:tracePt t="87499" x="4886325" y="4559300"/>
          <p14:tracePt t="87505" x="4859338" y="4559300"/>
          <p14:tracePt t="87513" x="4822825" y="4568825"/>
          <p14:tracePt t="87521" x="4786313" y="4587875"/>
          <p14:tracePt t="87530" x="4749800" y="4595813"/>
          <p14:tracePt t="87537" x="4703763" y="4605338"/>
          <p14:tracePt t="87545" x="4676775" y="4605338"/>
          <p14:tracePt t="87553" x="4640263" y="4614863"/>
          <p14:tracePt t="87561" x="4603750" y="4614863"/>
          <p14:tracePt t="87569" x="4594225" y="4614863"/>
          <p14:tracePt t="87577" x="4567238" y="4614863"/>
          <p14:tracePt t="87585" x="4557713" y="4614863"/>
          <p14:tracePt t="87593" x="4521200" y="4614863"/>
          <p14:tracePt t="87601" x="4513263" y="4614863"/>
          <p14:tracePt t="87609" x="4484688" y="4641850"/>
          <p14:tracePt t="87617" x="4467225" y="4641850"/>
          <p14:tracePt t="87625" x="4403725" y="4641850"/>
          <p14:tracePt t="87633" x="4321175" y="4624388"/>
          <p14:tracePt t="87641" x="4221163" y="4559300"/>
          <p14:tracePt t="87649" x="4111625" y="4522788"/>
          <p14:tracePt t="87658" x="3975100" y="4459288"/>
          <p14:tracePt t="87668" x="3892550" y="4405313"/>
          <p14:tracePt t="87674" x="3738563" y="4332288"/>
          <p14:tracePt t="87689" x="3490913" y="4195763"/>
          <p14:tracePt t="87700" x="3390900" y="4113213"/>
          <p14:tracePt t="87705" x="3309938" y="4057650"/>
          <p14:tracePt t="87713" x="3236913" y="3976688"/>
          <p14:tracePt t="87721" x="3190875" y="3921125"/>
          <p14:tracePt t="87729" x="3117850" y="3867150"/>
          <p14:tracePt t="87737" x="3081338" y="3803650"/>
          <p14:tracePt t="87745" x="3044825" y="3738563"/>
          <p14:tracePt t="87753" x="2990850" y="3657600"/>
          <p14:tracePt t="87761" x="2962275" y="3584575"/>
          <p14:tracePt t="87769" x="2935288" y="3482975"/>
          <p14:tracePt t="87777" x="2935288" y="3455988"/>
          <p14:tracePt t="87785" x="2935288" y="3375025"/>
          <p14:tracePt t="87793" x="2935288" y="3319463"/>
          <p14:tracePt t="87801" x="2935288" y="3273425"/>
          <p14:tracePt t="87809" x="2935288" y="3228975"/>
          <p14:tracePt t="87817" x="2962275" y="3200400"/>
          <p14:tracePt t="87825" x="2990850" y="3155950"/>
          <p14:tracePt t="87833" x="3008313" y="3127375"/>
          <p14:tracePt t="87841" x="3044825" y="3082925"/>
          <p14:tracePt t="87849" x="3090863" y="3082925"/>
          <p14:tracePt t="87857" x="3108325" y="3073400"/>
          <p14:tracePt t="87866" x="3181350" y="3036888"/>
          <p14:tracePt t="87873" x="3217863" y="3027363"/>
          <p14:tracePt t="87882" x="3300413" y="3000375"/>
          <p14:tracePt t="87890" x="3382963" y="2973388"/>
          <p14:tracePt t="87900" x="3490913" y="2954338"/>
          <p14:tracePt t="87906" x="3600450" y="2946400"/>
          <p14:tracePt t="87916" x="3729038" y="2927350"/>
          <p14:tracePt t="87922" x="3846513" y="2890838"/>
          <p14:tracePt t="87934" x="3975100" y="2890838"/>
          <p14:tracePt t="87938" x="4084638" y="2873375"/>
          <p14:tracePt t="87946" x="4175125" y="2863850"/>
          <p14:tracePt t="87955" x="4257675" y="2844800"/>
          <p14:tracePt t="87962" x="4303713" y="2836863"/>
          <p14:tracePt t="87970" x="4340225" y="2836863"/>
          <p14:tracePt t="87978" x="4357688" y="2836863"/>
          <p14:tracePt t="87988" x="4376738" y="2836863"/>
          <p14:tracePt t="87994" x="4384675" y="2836863"/>
          <p14:tracePt t="88010" x="4394200" y="2836863"/>
          <p14:tracePt t="88035" x="4413250" y="2836863"/>
          <p14:tracePt t="88041" x="4430713" y="2836863"/>
          <p14:tracePt t="88049" x="4448175" y="2836863"/>
          <p14:tracePt t="88071" x="4484688" y="2836863"/>
          <p14:tracePt t="88074" x="4513263" y="2836863"/>
          <p14:tracePt t="88089" x="4530725" y="2836863"/>
          <p14:tracePt t="88100" x="4557713" y="2836863"/>
          <p14:tracePt t="88105" x="4576763" y="2836863"/>
          <p14:tracePt t="88113" x="4613275" y="2844800"/>
          <p14:tracePt t="88617" x="4622800" y="2844800"/>
          <p14:tracePt t="88625" x="4649788" y="2844800"/>
          <p14:tracePt t="88633" x="4722813" y="2844800"/>
          <p14:tracePt t="88641" x="4849813" y="2844800"/>
          <p14:tracePt t="88649" x="4995863" y="2844800"/>
          <p14:tracePt t="88657" x="5178425" y="2844800"/>
          <p14:tracePt t="88666" x="5368925" y="2844800"/>
          <p14:tracePt t="88673" x="5570538" y="2844800"/>
          <p14:tracePt t="88682" x="5770563" y="2844800"/>
          <p14:tracePt t="88689" x="5972175" y="2844800"/>
          <p14:tracePt t="88698" x="6153150" y="2844800"/>
          <p14:tracePt t="88705" x="6345238" y="2844800"/>
          <p14:tracePt t="88713" x="6527800" y="2844800"/>
          <p14:tracePt t="88721" x="6710363" y="2844800"/>
          <p14:tracePt t="88729" x="6873875" y="2844800"/>
          <p14:tracePt t="88737" x="7000875" y="2844800"/>
          <p14:tracePt t="88745" x="7129463" y="2863850"/>
          <p14:tracePt t="88754" x="7219950" y="2863850"/>
          <p14:tracePt t="88762" x="7265988" y="2863850"/>
          <p14:tracePt t="88769" x="7319963" y="2863850"/>
          <p14:tracePt t="88777" x="7392988" y="2863850"/>
          <p14:tracePt t="88785" x="7448550" y="2863850"/>
          <p14:tracePt t="88793" x="7502525" y="2863850"/>
          <p14:tracePt t="88801" x="7558088" y="2863850"/>
          <p14:tracePt t="88809" x="7631113" y="2863850"/>
          <p14:tracePt t="88817" x="7712075" y="2863850"/>
          <p14:tracePt t="88827" x="7840663" y="2863850"/>
          <p14:tracePt t="88837" x="7967663" y="2863850"/>
          <p14:tracePt t="88843" x="8096250" y="2863850"/>
          <p14:tracePt t="88852" x="8269288" y="2863850"/>
          <p14:tracePt t="88859" x="8469313" y="2863850"/>
          <p14:tracePt t="88870" x="8678863" y="2890838"/>
          <p14:tracePt t="88874" x="8870950" y="2890838"/>
          <p14:tracePt t="88886" x="9070975" y="2890838"/>
        </p14:tracePtLst>
      </p14:laserTraceLst>
    </p:ext>
  </p:extLs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p:txBody>
          <a:bodyPr/>
          <a:lstStyle/>
          <a:p>
            <a:pPr eaLnBrk="1" hangingPunct="1"/>
            <a:r>
              <a:rPr lang="en-US" altLang="ja-JP"/>
              <a:t>Memory with counters</a:t>
            </a:r>
          </a:p>
        </p:txBody>
      </p:sp>
      <p:sp>
        <p:nvSpPr>
          <p:cNvPr id="37891" name="Rectangle 3"/>
          <p:cNvSpPr>
            <a:spLocks noChangeArrowheads="1"/>
          </p:cNvSpPr>
          <p:nvPr/>
        </p:nvSpPr>
        <p:spPr bwMode="auto">
          <a:xfrm>
            <a:off x="2438400" y="1905000"/>
            <a:ext cx="609600" cy="609600"/>
          </a:xfrm>
          <a:prstGeom prst="rect">
            <a:avLst/>
          </a:prstGeom>
          <a:solidFill>
            <a:schemeClr val="accent1"/>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r>
              <a:rPr lang="ja-JP" altLang="en-US" sz="2400">
                <a:latin typeface="Times New Roman" panose="02020603050405020304" pitchFamily="18" charset="0"/>
              </a:rPr>
              <a:t>０</a:t>
            </a:r>
          </a:p>
        </p:txBody>
      </p:sp>
      <p:sp>
        <p:nvSpPr>
          <p:cNvPr id="37892" name="Line 4"/>
          <p:cNvSpPr>
            <a:spLocks noChangeShapeType="1"/>
          </p:cNvSpPr>
          <p:nvPr/>
        </p:nvSpPr>
        <p:spPr bwMode="auto">
          <a:xfrm flipH="1">
            <a:off x="3276600" y="2209800"/>
            <a:ext cx="2362200"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7893" name="Text Box 5"/>
          <p:cNvSpPr txBox="1">
            <a:spLocks noChangeArrowheads="1"/>
          </p:cNvSpPr>
          <p:nvPr/>
        </p:nvSpPr>
        <p:spPr bwMode="auto">
          <a:xfrm>
            <a:off x="4251325" y="1620838"/>
            <a:ext cx="9493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ja-JP" altLang="en-US" sz="2400">
                <a:latin typeface="Times New Roman" panose="02020603050405020304" pitchFamily="18" charset="0"/>
              </a:rPr>
              <a:t>Ｗｒｉｔｅ</a:t>
            </a:r>
          </a:p>
        </p:txBody>
      </p:sp>
      <p:sp>
        <p:nvSpPr>
          <p:cNvPr id="37894" name="Text Box 6"/>
          <p:cNvSpPr txBox="1">
            <a:spLocks noChangeArrowheads="1"/>
          </p:cNvSpPr>
          <p:nvPr/>
        </p:nvSpPr>
        <p:spPr bwMode="auto">
          <a:xfrm>
            <a:off x="2819400" y="2590800"/>
            <a:ext cx="6969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2400">
                <a:latin typeface="Times New Roman" panose="02020603050405020304" pitchFamily="18" charset="0"/>
              </a:rPr>
              <a:t>→</a:t>
            </a:r>
            <a:r>
              <a:rPr lang="ja-JP" altLang="en-US" sz="2400">
                <a:latin typeface="Times New Roman" panose="02020603050405020304" pitchFamily="18" charset="0"/>
              </a:rPr>
              <a:t>５</a:t>
            </a:r>
          </a:p>
        </p:txBody>
      </p:sp>
      <p:sp>
        <p:nvSpPr>
          <p:cNvPr id="37895" name="Text Box 21"/>
          <p:cNvSpPr txBox="1">
            <a:spLocks noChangeArrowheads="1"/>
          </p:cNvSpPr>
          <p:nvPr/>
        </p:nvSpPr>
        <p:spPr bwMode="auto">
          <a:xfrm>
            <a:off x="5468938" y="1773238"/>
            <a:ext cx="3675062"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2400">
                <a:latin typeface="Times New Roman" panose="02020603050405020304" pitchFamily="18" charset="0"/>
              </a:rPr>
              <a:t>A data cannot read from 0</a:t>
            </a:r>
          </a:p>
          <a:p>
            <a:pPr eaLnBrk="1" hangingPunct="1">
              <a:spcBef>
                <a:spcPct val="0"/>
              </a:spcBef>
              <a:buClrTx/>
              <a:buSzTx/>
              <a:buFontTx/>
              <a:buNone/>
            </a:pPr>
            <a:r>
              <a:rPr lang="en-US" altLang="ja-JP" sz="2400">
                <a:latin typeface="Times New Roman" panose="02020603050405020304" pitchFamily="18" charset="0"/>
              </a:rPr>
              <a:t>A data cannot write except 0</a:t>
            </a:r>
          </a:p>
        </p:txBody>
      </p:sp>
      <p:sp>
        <p:nvSpPr>
          <p:cNvPr id="37896" name="Text Box 22"/>
          <p:cNvSpPr txBox="1">
            <a:spLocks noChangeArrowheads="1"/>
          </p:cNvSpPr>
          <p:nvPr/>
        </p:nvSpPr>
        <p:spPr bwMode="auto">
          <a:xfrm>
            <a:off x="5759450" y="2924175"/>
            <a:ext cx="338455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2400">
                <a:latin typeface="Times New Roman" panose="02020603050405020304" pitchFamily="18" charset="0"/>
              </a:rPr>
              <a:t>Suitable for 1-to-many communication</a:t>
            </a:r>
          </a:p>
        </p:txBody>
      </p:sp>
      <p:sp>
        <p:nvSpPr>
          <p:cNvPr id="37897" name="Rectangle 23"/>
          <p:cNvSpPr>
            <a:spLocks noChangeArrowheads="1"/>
          </p:cNvSpPr>
          <p:nvPr/>
        </p:nvSpPr>
        <p:spPr bwMode="auto">
          <a:xfrm>
            <a:off x="1219200" y="1905000"/>
            <a:ext cx="1219200" cy="609600"/>
          </a:xfrm>
          <a:prstGeom prst="rect">
            <a:avLst/>
          </a:prstGeom>
          <a:solidFill>
            <a:srgbClr val="CCFF66"/>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endParaRPr lang="ja-JP" altLang="en-US" sz="1800"/>
          </a:p>
        </p:txBody>
      </p:sp>
      <p:grpSp>
        <p:nvGrpSpPr>
          <p:cNvPr id="2" name="Group 28"/>
          <p:cNvGrpSpPr>
            <a:grpSpLocks/>
          </p:cNvGrpSpPr>
          <p:nvPr/>
        </p:nvGrpSpPr>
        <p:grpSpPr bwMode="auto">
          <a:xfrm>
            <a:off x="1295400" y="3200400"/>
            <a:ext cx="4511675" cy="838200"/>
            <a:chOff x="816" y="2016"/>
            <a:chExt cx="2842" cy="528"/>
          </a:xfrm>
        </p:grpSpPr>
        <p:sp>
          <p:nvSpPr>
            <p:cNvPr id="37913" name="Rectangle 7"/>
            <p:cNvSpPr>
              <a:spLocks noChangeArrowheads="1"/>
            </p:cNvSpPr>
            <p:nvPr/>
          </p:nvSpPr>
          <p:spPr bwMode="auto">
            <a:xfrm>
              <a:off x="1584" y="2160"/>
              <a:ext cx="384" cy="384"/>
            </a:xfrm>
            <a:prstGeom prst="rect">
              <a:avLst/>
            </a:prstGeom>
            <a:solidFill>
              <a:schemeClr val="accent1"/>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endParaRPr lang="ja-JP" altLang="en-US" sz="1800"/>
            </a:p>
          </p:txBody>
        </p:sp>
        <p:sp>
          <p:nvSpPr>
            <p:cNvPr id="37914" name="Text Box 8"/>
            <p:cNvSpPr txBox="1">
              <a:spLocks noChangeArrowheads="1"/>
            </p:cNvSpPr>
            <p:nvPr/>
          </p:nvSpPr>
          <p:spPr bwMode="auto">
            <a:xfrm>
              <a:off x="1680" y="2208"/>
              <a:ext cx="247"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ja-JP" altLang="en-US" sz="2400">
                  <a:latin typeface="Times New Roman" panose="02020603050405020304" pitchFamily="18" charset="0"/>
                </a:rPr>
                <a:t>５</a:t>
              </a:r>
            </a:p>
          </p:txBody>
        </p:sp>
        <p:sp>
          <p:nvSpPr>
            <p:cNvPr id="37915" name="Line 9"/>
            <p:cNvSpPr>
              <a:spLocks noChangeShapeType="1"/>
            </p:cNvSpPr>
            <p:nvPr/>
          </p:nvSpPr>
          <p:spPr bwMode="auto">
            <a:xfrm flipH="1">
              <a:off x="2170" y="2387"/>
              <a:ext cx="1488" cy="1"/>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7916" name="Text Box 10"/>
            <p:cNvSpPr txBox="1">
              <a:spLocks noChangeArrowheads="1"/>
            </p:cNvSpPr>
            <p:nvPr/>
          </p:nvSpPr>
          <p:spPr bwMode="auto">
            <a:xfrm>
              <a:off x="2784" y="2016"/>
              <a:ext cx="598"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ja-JP" altLang="en-US" sz="2400">
                  <a:latin typeface="Times New Roman" panose="02020603050405020304" pitchFamily="18" charset="0"/>
                </a:rPr>
                <a:t>Ｗｒｉｔｅ</a:t>
              </a:r>
            </a:p>
          </p:txBody>
        </p:sp>
        <p:sp>
          <p:nvSpPr>
            <p:cNvPr id="37917" name="Text Box 11"/>
            <p:cNvSpPr txBox="1">
              <a:spLocks noChangeArrowheads="1"/>
            </p:cNvSpPr>
            <p:nvPr/>
          </p:nvSpPr>
          <p:spPr bwMode="auto">
            <a:xfrm>
              <a:off x="2400" y="2208"/>
              <a:ext cx="241"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ja-JP" altLang="en-US" sz="2400">
                  <a:solidFill>
                    <a:srgbClr val="FF3300"/>
                  </a:solidFill>
                  <a:latin typeface="Times New Roman" panose="02020603050405020304" pitchFamily="18" charset="0"/>
                </a:rPr>
                <a:t>Ｘ</a:t>
              </a:r>
              <a:endParaRPr lang="ja-JP" altLang="en-US" sz="2400">
                <a:latin typeface="Times New Roman" panose="02020603050405020304" pitchFamily="18" charset="0"/>
              </a:endParaRPr>
            </a:p>
          </p:txBody>
        </p:sp>
        <p:sp>
          <p:nvSpPr>
            <p:cNvPr id="37918" name="Rectangle 24"/>
            <p:cNvSpPr>
              <a:spLocks noChangeArrowheads="1"/>
            </p:cNvSpPr>
            <p:nvPr/>
          </p:nvSpPr>
          <p:spPr bwMode="auto">
            <a:xfrm>
              <a:off x="816" y="2160"/>
              <a:ext cx="768" cy="384"/>
            </a:xfrm>
            <a:prstGeom prst="rect">
              <a:avLst/>
            </a:prstGeom>
            <a:solidFill>
              <a:srgbClr val="FF7C80"/>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endParaRPr lang="ja-JP" altLang="en-US" sz="1800"/>
            </a:p>
          </p:txBody>
        </p:sp>
      </p:grpSp>
      <p:grpSp>
        <p:nvGrpSpPr>
          <p:cNvPr id="3" name="Group 29"/>
          <p:cNvGrpSpPr>
            <a:grpSpLocks/>
          </p:cNvGrpSpPr>
          <p:nvPr/>
        </p:nvGrpSpPr>
        <p:grpSpPr bwMode="auto">
          <a:xfrm>
            <a:off x="1295400" y="4135438"/>
            <a:ext cx="4495800" cy="1427162"/>
            <a:chOff x="816" y="2605"/>
            <a:chExt cx="2832" cy="899"/>
          </a:xfrm>
        </p:grpSpPr>
        <p:sp>
          <p:nvSpPr>
            <p:cNvPr id="37907" name="Rectangle 12"/>
            <p:cNvSpPr>
              <a:spLocks noChangeArrowheads="1"/>
            </p:cNvSpPr>
            <p:nvPr/>
          </p:nvSpPr>
          <p:spPr bwMode="auto">
            <a:xfrm>
              <a:off x="1584" y="2784"/>
              <a:ext cx="384" cy="384"/>
            </a:xfrm>
            <a:prstGeom prst="rect">
              <a:avLst/>
            </a:prstGeom>
            <a:solidFill>
              <a:schemeClr val="accent1"/>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endParaRPr lang="ja-JP" altLang="en-US" sz="1800"/>
            </a:p>
          </p:txBody>
        </p:sp>
        <p:sp>
          <p:nvSpPr>
            <p:cNvPr id="37908" name="Text Box 13"/>
            <p:cNvSpPr txBox="1">
              <a:spLocks noChangeArrowheads="1"/>
            </p:cNvSpPr>
            <p:nvPr/>
          </p:nvSpPr>
          <p:spPr bwMode="auto">
            <a:xfrm>
              <a:off x="1680" y="2832"/>
              <a:ext cx="247"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ja-JP" altLang="en-US" sz="2400">
                  <a:latin typeface="Times New Roman" panose="02020603050405020304" pitchFamily="18" charset="0"/>
                </a:rPr>
                <a:t>５</a:t>
              </a:r>
            </a:p>
          </p:txBody>
        </p:sp>
        <p:sp>
          <p:nvSpPr>
            <p:cNvPr id="37909" name="Line 14"/>
            <p:cNvSpPr>
              <a:spLocks noChangeShapeType="1"/>
            </p:cNvSpPr>
            <p:nvPr/>
          </p:nvSpPr>
          <p:spPr bwMode="auto">
            <a:xfrm>
              <a:off x="2208" y="2976"/>
              <a:ext cx="1440" cy="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7910" name="Text Box 15"/>
            <p:cNvSpPr txBox="1">
              <a:spLocks noChangeArrowheads="1"/>
            </p:cNvSpPr>
            <p:nvPr/>
          </p:nvSpPr>
          <p:spPr bwMode="auto">
            <a:xfrm>
              <a:off x="2726" y="2605"/>
              <a:ext cx="59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ja-JP" altLang="en-US" sz="2400">
                  <a:latin typeface="Times New Roman" panose="02020603050405020304" pitchFamily="18" charset="0"/>
                </a:rPr>
                <a:t>Ｒｅａｄ</a:t>
              </a:r>
            </a:p>
          </p:txBody>
        </p:sp>
        <p:sp>
          <p:nvSpPr>
            <p:cNvPr id="37911" name="Text Box 16"/>
            <p:cNvSpPr txBox="1">
              <a:spLocks noChangeArrowheads="1"/>
            </p:cNvSpPr>
            <p:nvPr/>
          </p:nvSpPr>
          <p:spPr bwMode="auto">
            <a:xfrm>
              <a:off x="1728" y="3216"/>
              <a:ext cx="439"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2400">
                  <a:latin typeface="Times New Roman" panose="02020603050405020304" pitchFamily="18" charset="0"/>
                </a:rPr>
                <a:t>→</a:t>
              </a:r>
              <a:r>
                <a:rPr lang="ja-JP" altLang="en-US" sz="2400">
                  <a:latin typeface="Times New Roman" panose="02020603050405020304" pitchFamily="18" charset="0"/>
                </a:rPr>
                <a:t>４</a:t>
              </a:r>
            </a:p>
          </p:txBody>
        </p:sp>
        <p:sp>
          <p:nvSpPr>
            <p:cNvPr id="37912" name="Rectangle 25"/>
            <p:cNvSpPr>
              <a:spLocks noChangeArrowheads="1"/>
            </p:cNvSpPr>
            <p:nvPr/>
          </p:nvSpPr>
          <p:spPr bwMode="auto">
            <a:xfrm>
              <a:off x="816" y="2784"/>
              <a:ext cx="768" cy="384"/>
            </a:xfrm>
            <a:prstGeom prst="rect">
              <a:avLst/>
            </a:prstGeom>
            <a:solidFill>
              <a:srgbClr val="FF7C80"/>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endParaRPr lang="ja-JP" altLang="en-US" sz="1800"/>
            </a:p>
          </p:txBody>
        </p:sp>
      </p:grpSp>
      <p:grpSp>
        <p:nvGrpSpPr>
          <p:cNvPr id="4" name="Group 30"/>
          <p:cNvGrpSpPr>
            <a:grpSpLocks/>
          </p:cNvGrpSpPr>
          <p:nvPr/>
        </p:nvGrpSpPr>
        <p:grpSpPr bwMode="auto">
          <a:xfrm>
            <a:off x="1295400" y="5562600"/>
            <a:ext cx="4511675" cy="838200"/>
            <a:chOff x="816" y="3504"/>
            <a:chExt cx="2842" cy="528"/>
          </a:xfrm>
        </p:grpSpPr>
        <p:sp>
          <p:nvSpPr>
            <p:cNvPr id="37902" name="Rectangle 17"/>
            <p:cNvSpPr>
              <a:spLocks noChangeArrowheads="1"/>
            </p:cNvSpPr>
            <p:nvPr/>
          </p:nvSpPr>
          <p:spPr bwMode="auto">
            <a:xfrm>
              <a:off x="1584" y="3648"/>
              <a:ext cx="384" cy="384"/>
            </a:xfrm>
            <a:prstGeom prst="rect">
              <a:avLst/>
            </a:prstGeom>
            <a:solidFill>
              <a:schemeClr val="accent1"/>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r>
                <a:rPr lang="ja-JP" altLang="en-US" sz="2400">
                  <a:latin typeface="Times New Roman" panose="02020603050405020304" pitchFamily="18" charset="0"/>
                </a:rPr>
                <a:t>０</a:t>
              </a:r>
            </a:p>
          </p:txBody>
        </p:sp>
        <p:sp>
          <p:nvSpPr>
            <p:cNvPr id="37903" name="Line 18"/>
            <p:cNvSpPr>
              <a:spLocks noChangeShapeType="1"/>
            </p:cNvSpPr>
            <p:nvPr/>
          </p:nvSpPr>
          <p:spPr bwMode="auto">
            <a:xfrm>
              <a:off x="2218" y="3875"/>
              <a:ext cx="1440" cy="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7904" name="Text Box 19"/>
            <p:cNvSpPr txBox="1">
              <a:spLocks noChangeArrowheads="1"/>
            </p:cNvSpPr>
            <p:nvPr/>
          </p:nvSpPr>
          <p:spPr bwMode="auto">
            <a:xfrm>
              <a:off x="2736" y="3504"/>
              <a:ext cx="59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ja-JP" altLang="en-US" sz="2400">
                  <a:latin typeface="Times New Roman" panose="02020603050405020304" pitchFamily="18" charset="0"/>
                </a:rPr>
                <a:t>Ｒｅａｄ</a:t>
              </a:r>
            </a:p>
          </p:txBody>
        </p:sp>
        <p:sp>
          <p:nvSpPr>
            <p:cNvPr id="37905" name="Text Box 20"/>
            <p:cNvSpPr txBox="1">
              <a:spLocks noChangeArrowheads="1"/>
            </p:cNvSpPr>
            <p:nvPr/>
          </p:nvSpPr>
          <p:spPr bwMode="auto">
            <a:xfrm>
              <a:off x="2400" y="3744"/>
              <a:ext cx="241"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ja-JP" altLang="en-US" sz="2400">
                  <a:solidFill>
                    <a:srgbClr val="FF3300"/>
                  </a:solidFill>
                  <a:latin typeface="Times New Roman" panose="02020603050405020304" pitchFamily="18" charset="0"/>
                </a:rPr>
                <a:t>Ｘ</a:t>
              </a:r>
              <a:endParaRPr lang="ja-JP" altLang="en-US" sz="2400">
                <a:latin typeface="Times New Roman" panose="02020603050405020304" pitchFamily="18" charset="0"/>
              </a:endParaRPr>
            </a:p>
          </p:txBody>
        </p:sp>
        <p:sp>
          <p:nvSpPr>
            <p:cNvPr id="37906" name="Rectangle 26"/>
            <p:cNvSpPr>
              <a:spLocks noChangeArrowheads="1"/>
            </p:cNvSpPr>
            <p:nvPr/>
          </p:nvSpPr>
          <p:spPr bwMode="auto">
            <a:xfrm>
              <a:off x="816" y="3648"/>
              <a:ext cx="768" cy="384"/>
            </a:xfrm>
            <a:prstGeom prst="rect">
              <a:avLst/>
            </a:prstGeom>
            <a:solidFill>
              <a:srgbClr val="CCFF66"/>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endParaRPr lang="ja-JP" altLang="en-US" sz="1800"/>
            </a:p>
          </p:txBody>
        </p:sp>
      </p:grpSp>
      <p:sp>
        <p:nvSpPr>
          <p:cNvPr id="37901" name="Text Box 27"/>
          <p:cNvSpPr txBox="1">
            <a:spLocks noChangeArrowheads="1"/>
          </p:cNvSpPr>
          <p:nvPr/>
        </p:nvSpPr>
        <p:spPr bwMode="auto">
          <a:xfrm>
            <a:off x="6156325" y="4079875"/>
            <a:ext cx="2663825"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2400">
                <a:latin typeface="Times New Roman" panose="02020603050405020304" pitchFamily="18" charset="0"/>
              </a:rPr>
              <a:t>A large memory is required for tag</a:t>
            </a:r>
          </a:p>
        </p:txBody>
      </p:sp>
      <p:pic>
        <p:nvPicPr>
          <p:cNvPr id="5" name="オーディオ 4">
            <a:hlinkClick r:id="" action="ppaction://media"/>
            <a:extLst>
              <a:ext uri="{FF2B5EF4-FFF2-40B4-BE49-F238E27FC236}">
                <a16:creationId xmlns:a16="http://schemas.microsoft.com/office/drawing/2014/main" id="{9144BBCE-F2C4-4484-B7F7-A88E07DF0BD8}"/>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21700" y="6235700"/>
            <a:ext cx="406400" cy="406400"/>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88023"/>
    </mc:Choice>
    <mc:Fallback>
      <p:transition spd="slow" advTm="880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499"/>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5"/>
                </p:tgtEl>
              </p:cMediaNode>
            </p:audio>
          </p:childTnLst>
        </p:cTn>
      </p:par>
    </p:tnLst>
  </p:timing>
  <p:extLst>
    <p:ext uri="{3A86A75C-4F4B-4683-9AE1-C65F6400EC91}">
      <p14:laserTraceLst xmlns:p14="http://schemas.microsoft.com/office/powerpoint/2010/main">
        <p14:tracePtLst>
          <p14:tracePt t="7311" x="8761413" y="3355975"/>
          <p14:tracePt t="7321" x="8632825" y="3355975"/>
          <p14:tracePt t="7326" x="8559800" y="3355975"/>
          <p14:tracePt t="7333" x="8532813" y="3355975"/>
          <p14:tracePt t="7341" x="8515350" y="3355975"/>
          <p14:tracePt t="7535" x="8451850" y="3355975"/>
          <p14:tracePt t="7543" x="8305800" y="3355975"/>
          <p14:tracePt t="7551" x="8177213" y="3355975"/>
          <p14:tracePt t="7558" x="8050213" y="3355975"/>
          <p14:tracePt t="7565" x="7940675" y="3355975"/>
          <p14:tracePt t="7573" x="7831138" y="3355975"/>
          <p14:tracePt t="7581" x="7731125" y="3355975"/>
          <p14:tracePt t="7589" x="7639050" y="3355975"/>
          <p14:tracePt t="7597" x="7585075" y="3355975"/>
          <p14:tracePt t="7605" x="7558088" y="3355975"/>
          <p14:tracePt t="7613" x="7521575" y="3355975"/>
          <p14:tracePt t="7621" x="7475538" y="3355975"/>
          <p14:tracePt t="7629" x="7439025" y="3355975"/>
          <p14:tracePt t="7637" x="7385050" y="3355975"/>
          <p14:tracePt t="7645" x="7366000" y="3355975"/>
          <p14:tracePt t="7653" x="7302500" y="3346450"/>
          <p14:tracePt t="7661" x="7265988" y="3346450"/>
          <p14:tracePt t="7669" x="7212013" y="3328988"/>
          <p14:tracePt t="7678" x="7165975" y="3328988"/>
          <p14:tracePt t="7685" x="7110413" y="3319463"/>
          <p14:tracePt t="7695" x="7092950" y="3319463"/>
          <p14:tracePt t="7701" x="7056438" y="3319463"/>
          <p14:tracePt t="7709" x="7010400" y="3302000"/>
          <p14:tracePt t="7717" x="7000875" y="3302000"/>
          <p14:tracePt t="7725" x="6983413" y="3302000"/>
          <p14:tracePt t="7734" x="6964363" y="3302000"/>
          <p14:tracePt t="7774" x="6956425" y="3302000"/>
          <p14:tracePt t="7798" x="6919913" y="3273425"/>
          <p14:tracePt t="7805" x="6892925" y="3255963"/>
          <p14:tracePt t="7813" x="6846888" y="3228975"/>
          <p14:tracePt t="7821" x="6800850" y="3200400"/>
          <p14:tracePt t="7829" x="6783388" y="3192463"/>
          <p14:tracePt t="7837" x="6727825" y="3155950"/>
          <p14:tracePt t="7845" x="6710363" y="3146425"/>
          <p14:tracePt t="7853" x="6691313" y="3136900"/>
          <p14:tracePt t="7863" x="6673850" y="3119438"/>
          <p14:tracePt t="7871" x="6664325" y="3119438"/>
          <p14:tracePt t="7884" x="6645275" y="3109913"/>
          <p14:tracePt t="8199" x="6681788" y="3100388"/>
          <p14:tracePt t="8206" x="6810375" y="3054350"/>
          <p14:tracePt t="8214" x="6992938" y="3036888"/>
          <p14:tracePt t="8223" x="7175500" y="2990850"/>
          <p14:tracePt t="8231" x="7312025" y="2963863"/>
          <p14:tracePt t="8238" x="7494588" y="2936875"/>
          <p14:tracePt t="8246" x="7639050" y="2909888"/>
          <p14:tracePt t="8253" x="7767638" y="2890838"/>
          <p14:tracePt t="8262" x="7867650" y="2881313"/>
          <p14:tracePt t="8271" x="7904163" y="2881313"/>
          <p14:tracePt t="8277" x="7931150" y="2863850"/>
          <p14:tracePt t="8709" x="7940675" y="2863850"/>
          <p14:tracePt t="8717" x="7940675" y="2844800"/>
          <p14:tracePt t="8725" x="7994650" y="2754313"/>
          <p14:tracePt t="8733" x="8004175" y="2727325"/>
          <p14:tracePt t="8741" x="8004175" y="2717800"/>
          <p14:tracePt t="8749" x="8013700" y="2690813"/>
          <p14:tracePt t="8757" x="8023225" y="2671763"/>
          <p14:tracePt t="8765" x="8023225" y="2654300"/>
          <p14:tracePt t="8773" x="8040688" y="2635250"/>
          <p14:tracePt t="8781" x="8040688" y="2625725"/>
          <p14:tracePt t="8789" x="8050213" y="2617788"/>
          <p14:tracePt t="8797" x="8050213" y="2598738"/>
          <p14:tracePt t="8805" x="8059738" y="2598738"/>
          <p14:tracePt t="8821" x="8059738" y="2589213"/>
          <p14:tracePt t="8837" x="8077200" y="2571750"/>
          <p14:tracePt t="8846" x="8077200" y="2562225"/>
          <p14:tracePt t="8854" x="8086725" y="2554288"/>
          <p14:tracePt t="8878" x="8096250" y="2544763"/>
          <p14:tracePt t="9095" x="8104188" y="2535238"/>
          <p14:tracePt t="9111" x="8113713" y="2554288"/>
          <p14:tracePt t="9119" x="8132763" y="2562225"/>
          <p14:tracePt t="9127" x="8177213" y="2581275"/>
          <p14:tracePt t="9133" x="8240713" y="2617788"/>
          <p14:tracePt t="9141" x="8313738" y="2644775"/>
          <p14:tracePt t="9149" x="8350250" y="2654300"/>
          <p14:tracePt t="9157" x="8451850" y="2698750"/>
          <p14:tracePt t="9165" x="8578850" y="2744788"/>
          <p14:tracePt t="9173" x="8724900" y="2763838"/>
          <p14:tracePt t="9181" x="8824913" y="2771775"/>
          <p14:tracePt t="9189" x="8897938" y="2790825"/>
          <p14:tracePt t="9197" x="8951913" y="2790825"/>
          <p14:tracePt t="9206" x="8997950" y="2808288"/>
          <p14:tracePt t="9215" x="9017000" y="2808288"/>
          <p14:tracePt t="9222" x="9024938" y="2808288"/>
          <p14:tracePt t="9287" x="9053513" y="2817813"/>
          <p14:tracePt t="9295" x="9097963" y="2827338"/>
          <p14:tracePt t="10525" x="9117013" y="3054350"/>
          <p14:tracePt t="10533" x="9070975" y="3054350"/>
          <p14:tracePt t="10541" x="9043988" y="3054350"/>
          <p14:tracePt t="10549" x="9007475" y="3063875"/>
          <p14:tracePt t="10557" x="8961438" y="3063875"/>
          <p14:tracePt t="10565" x="8888413" y="3063875"/>
          <p14:tracePt t="10573" x="8778875" y="3063875"/>
          <p14:tracePt t="10581" x="8688388" y="3063875"/>
          <p14:tracePt t="10589" x="8559800" y="3063875"/>
          <p14:tracePt t="10597" x="8396288" y="3063875"/>
          <p14:tracePt t="10605" x="8259763" y="3063875"/>
          <p14:tracePt t="10613" x="8177213" y="3063875"/>
          <p14:tracePt t="10621" x="8050213" y="3063875"/>
          <p14:tracePt t="10629" x="7894638" y="3063875"/>
          <p14:tracePt t="10637" x="7712075" y="3063875"/>
          <p14:tracePt t="10645" x="7548563" y="3063875"/>
          <p14:tracePt t="10653" x="7275513" y="3063875"/>
          <p14:tracePt t="10661" x="7146925" y="3063875"/>
          <p14:tracePt t="10671" x="6837363" y="3063875"/>
          <p14:tracePt t="10678" x="6645275" y="3063875"/>
          <p14:tracePt t="10686" x="6454775" y="3027363"/>
          <p14:tracePt t="10694" x="6272213" y="3009900"/>
          <p14:tracePt t="10702" x="6108700" y="3000375"/>
          <p14:tracePt t="10710" x="5943600" y="2982913"/>
          <p14:tracePt t="10718" x="5797550" y="2936875"/>
          <p14:tracePt t="10725" x="5688013" y="2927350"/>
          <p14:tracePt t="10733" x="5624513" y="2927350"/>
          <p14:tracePt t="10741" x="5588000" y="2917825"/>
          <p14:tracePt t="10749" x="5580063" y="2917825"/>
          <p14:tracePt t="10887" x="5561013" y="2900363"/>
          <p14:tracePt t="11118" x="5514975" y="2881313"/>
          <p14:tracePt t="11125" x="5461000" y="2881313"/>
          <p14:tracePt t="11133" x="5424488" y="2873375"/>
          <p14:tracePt t="11141" x="5360988" y="2863850"/>
          <p14:tracePt t="11149" x="5297488" y="2827338"/>
          <p14:tracePt t="11157" x="5224463" y="2827338"/>
          <p14:tracePt t="11165" x="5159375" y="2808288"/>
          <p14:tracePt t="11173" x="5086350" y="2808288"/>
          <p14:tracePt t="11181" x="5049838" y="2800350"/>
          <p14:tracePt t="11189" x="4986338" y="2781300"/>
          <p14:tracePt t="11197" x="4959350" y="2781300"/>
          <p14:tracePt t="11205" x="4922838" y="2781300"/>
          <p14:tracePt t="11213" x="4895850" y="2771775"/>
          <p14:tracePt t="11221" x="4886325" y="2771775"/>
          <p14:tracePt t="11229" x="4876800" y="2771775"/>
          <p14:tracePt t="11237" x="4868863" y="2771775"/>
          <p14:tracePt t="11245" x="4859338" y="2771775"/>
          <p14:tracePt t="11261" x="4849813" y="2771775"/>
          <p14:tracePt t="11278" x="4840288" y="2771775"/>
          <p14:tracePt t="11294" x="4822825" y="2771775"/>
          <p14:tracePt t="11303" x="4813300" y="2771775"/>
          <p14:tracePt t="11317" x="4803775" y="2771775"/>
          <p14:tracePt t="11325" x="4786313" y="2771775"/>
          <p14:tracePt t="11342" x="4776788" y="2771775"/>
          <p14:tracePt t="11350" x="4767263" y="2771775"/>
          <p14:tracePt t="11357" x="4759325" y="2771775"/>
          <p14:tracePt t="11365" x="4749800" y="2771775"/>
          <p14:tracePt t="11373" x="4740275" y="2771775"/>
          <p14:tracePt t="11381" x="4730750" y="2771775"/>
          <p14:tracePt t="11389" x="4722813" y="2771775"/>
          <p14:tracePt t="11398" x="4703763" y="2771775"/>
          <p14:tracePt t="11406" x="4695825" y="2771775"/>
          <p14:tracePt t="11414" x="4686300" y="2771775"/>
          <p14:tracePt t="11429" x="4659313" y="2771775"/>
          <p14:tracePt t="11437" x="4649788" y="2771775"/>
          <p14:tracePt t="11445" x="4640263" y="2771775"/>
          <p14:tracePt t="11453" x="4622800" y="2771775"/>
          <p14:tracePt t="11461" x="4613275" y="2771775"/>
          <p14:tracePt t="11477" x="4586288" y="2771775"/>
          <p14:tracePt t="11485" x="4576763" y="2771775"/>
          <p14:tracePt t="11495" x="4567238" y="2771775"/>
          <p14:tracePt t="11502" x="4540250" y="2771775"/>
          <p14:tracePt t="11513" x="4530725" y="2771775"/>
          <p14:tracePt t="11518" x="4513263" y="2771775"/>
          <p14:tracePt t="11529" x="4484688" y="2771775"/>
          <p14:tracePt t="11534" x="4467225" y="2771775"/>
          <p14:tracePt t="11543" x="4448175" y="2771775"/>
          <p14:tracePt t="11550" x="4430713" y="2771775"/>
          <p14:tracePt t="11558" x="4413250" y="2771775"/>
          <p14:tracePt t="11566" x="4403725" y="2771775"/>
          <p14:tracePt t="11574" x="4384675" y="2771775"/>
          <p14:tracePt t="11583" x="4367213" y="2771775"/>
          <p14:tracePt t="11591" x="4357688" y="2771775"/>
          <p14:tracePt t="11598" x="4340225" y="2771775"/>
          <p14:tracePt t="11605" x="4321175" y="2771775"/>
          <p14:tracePt t="11613" x="4311650" y="2771775"/>
          <p14:tracePt t="11621" x="4303713" y="2771775"/>
          <p14:tracePt t="11815" x="4294188" y="2771775"/>
          <p14:tracePt t="11826" x="4275138" y="2771775"/>
          <p14:tracePt t="11831" x="4257675" y="2781300"/>
          <p14:tracePt t="11839" x="4221163" y="2781300"/>
          <p14:tracePt t="11845" x="4202113" y="2781300"/>
          <p14:tracePt t="11854" x="4165600" y="2790825"/>
          <p14:tracePt t="11864" x="4157663" y="2790825"/>
          <p14:tracePt t="11870" x="4129088" y="2790825"/>
          <p14:tracePt t="11880" x="4111625" y="2790825"/>
          <p14:tracePt t="11895" x="4065588" y="2800350"/>
          <p14:tracePt t="11901" x="4048125" y="2800350"/>
          <p14:tracePt t="11910" x="4021138" y="2817813"/>
          <p14:tracePt t="11927" x="4002088" y="2817813"/>
          <p14:tracePt t="11934" x="3992563" y="2817813"/>
          <p14:tracePt t="11950" x="3984625" y="2817813"/>
          <p14:tracePt t="11966" x="3975100" y="2817813"/>
          <p14:tracePt t="11991" x="3956050" y="2817813"/>
          <p14:tracePt t="11998" x="3948113" y="2827338"/>
          <p14:tracePt t="12789" x="3948113" y="2836863"/>
          <p14:tracePt t="17607" x="4048125" y="2836863"/>
          <p14:tracePt t="17615" x="4376738" y="2836863"/>
          <p14:tracePt t="17622" x="5049838" y="2863850"/>
          <p14:tracePt t="17630" x="5770563" y="2963863"/>
          <p14:tracePt t="17638" x="6418263" y="3073400"/>
          <p14:tracePt t="17646" x="6964363" y="3173413"/>
          <p14:tracePt t="17652" x="7531100" y="3219450"/>
          <p14:tracePt t="17664" x="8077200" y="3319463"/>
          <p14:tracePt t="17670" x="8588375" y="3419475"/>
          <p14:tracePt t="17681" x="9053513" y="3482975"/>
          <p14:tracePt t="22897" x="9107488" y="3375025"/>
          <p14:tracePt t="22904" x="9090025" y="3375025"/>
          <p14:tracePt t="22911" x="9034463" y="3375025"/>
          <p14:tracePt t="22920" x="8943975" y="3375025"/>
          <p14:tracePt t="22929" x="8870950" y="3375025"/>
          <p14:tracePt t="22934" x="8778875" y="3375025"/>
          <p14:tracePt t="22942" x="8661400" y="3375025"/>
          <p14:tracePt t="22949" x="8569325" y="3365500"/>
          <p14:tracePt t="22957" x="8459788" y="3346450"/>
          <p14:tracePt t="22965" x="8350250" y="3338513"/>
          <p14:tracePt t="22973" x="8269288" y="3309938"/>
          <p14:tracePt t="22981" x="8240713" y="3309938"/>
          <p14:tracePt t="22989" x="8196263" y="3302000"/>
          <p14:tracePt t="22997" x="8186738" y="3302000"/>
          <p14:tracePt t="23005" x="8177213" y="3302000"/>
          <p14:tracePt t="23013" x="8150225" y="3292475"/>
          <p14:tracePt t="23037" x="8104188" y="3273425"/>
          <p14:tracePt t="23055" x="8067675" y="3265488"/>
          <p14:tracePt t="23062" x="8031163" y="3236913"/>
          <p14:tracePt t="23070" x="8013700" y="3219450"/>
          <p14:tracePt t="23080" x="7940675" y="3200400"/>
          <p14:tracePt t="23085" x="7850188" y="3182938"/>
          <p14:tracePt t="23093" x="7748588" y="3155950"/>
          <p14:tracePt t="23102" x="7621588" y="3155950"/>
          <p14:tracePt t="23110" x="7531100" y="3127375"/>
          <p14:tracePt t="23117" x="7429500" y="3119438"/>
          <p14:tracePt t="23126" x="7375525" y="3119438"/>
          <p14:tracePt t="23133" x="7302500" y="3090863"/>
          <p14:tracePt t="23145" x="7256463" y="3090863"/>
          <p14:tracePt t="23150" x="7239000" y="3090863"/>
          <p14:tracePt t="23158" x="7229475" y="3082925"/>
          <p14:tracePt t="23167" x="7219950" y="3082925"/>
          <p14:tracePt t="23181" x="7212013" y="3082925"/>
          <p14:tracePt t="23197" x="7202488" y="3073400"/>
          <p14:tracePt t="23213" x="7175500" y="3073400"/>
          <p14:tracePt t="23221" x="7129463" y="3063875"/>
          <p14:tracePt t="23229" x="7083425" y="3036888"/>
          <p14:tracePt t="23237" x="7010400" y="3027363"/>
          <p14:tracePt t="23245" x="6937375" y="3017838"/>
          <p14:tracePt t="23253" x="6856413" y="2973388"/>
          <p14:tracePt t="23261" x="6754813" y="2946400"/>
          <p14:tracePt t="23269" x="6700838" y="2936875"/>
          <p14:tracePt t="23277" x="6645275" y="2936875"/>
          <p14:tracePt t="23285" x="6581775" y="2909888"/>
          <p14:tracePt t="23294" x="6518275" y="2900363"/>
          <p14:tracePt t="23302" x="6481763" y="2900363"/>
          <p14:tracePt t="23311" x="6408738" y="2900363"/>
          <p14:tracePt t="23320" x="6381750" y="2900363"/>
          <p14:tracePt t="23325" x="6372225" y="2900363"/>
          <p14:tracePt t="23334" x="6362700" y="2900363"/>
          <p14:tracePt t="23344" x="6345238" y="2900363"/>
          <p14:tracePt t="23368" x="6335713" y="2900363"/>
          <p14:tracePt t="23374" x="6326188" y="2900363"/>
          <p14:tracePt t="23384" x="6308725" y="2900363"/>
          <p14:tracePt t="23389" x="6291263" y="2900363"/>
          <p14:tracePt t="23397" x="6254750" y="2890838"/>
          <p14:tracePt t="23405" x="6226175" y="2881313"/>
          <p14:tracePt t="23413" x="6189663" y="2854325"/>
          <p14:tracePt t="23421" x="6126163" y="2844800"/>
          <p14:tracePt t="23429" x="6072188" y="2844800"/>
          <p14:tracePt t="23437" x="6007100" y="2817813"/>
          <p14:tracePt t="23445" x="5943600" y="2800350"/>
          <p14:tracePt t="23454" x="5926138" y="2781300"/>
          <p14:tracePt t="23465" x="5889625" y="2771775"/>
          <p14:tracePt t="23470" x="5870575" y="2771775"/>
          <p14:tracePt t="23478" x="5862638" y="2771775"/>
          <p14:tracePt t="23677" x="5899150" y="2771775"/>
          <p14:tracePt t="23685" x="5935663" y="2763838"/>
          <p14:tracePt t="23693" x="5999163" y="2735263"/>
          <p14:tracePt t="23702" x="6062663" y="2727325"/>
          <p14:tracePt t="23709" x="6135688" y="2727325"/>
          <p14:tracePt t="23717" x="6208713" y="2717800"/>
          <p14:tracePt t="23725" x="6291263" y="2698750"/>
          <p14:tracePt t="23735" x="6381750" y="2698750"/>
          <p14:tracePt t="23742" x="6435725" y="2698750"/>
          <p14:tracePt t="23749" x="6491288" y="2698750"/>
          <p14:tracePt t="23757" x="6545263" y="2698750"/>
          <p14:tracePt t="23765" x="6581775" y="2698750"/>
          <p14:tracePt t="23773" x="6610350" y="2690813"/>
          <p14:tracePt t="23781" x="6618288" y="2681288"/>
          <p14:tracePt t="23943" x="6581775" y="2681288"/>
          <p14:tracePt t="23952" x="6554788" y="2681288"/>
          <p14:tracePt t="23958" x="6518275" y="2681288"/>
          <p14:tracePt t="23967" x="6481763" y="2681288"/>
          <p14:tracePt t="23977" x="6464300" y="2681288"/>
          <p14:tracePt t="23981" x="6454775" y="2681288"/>
          <p14:tracePt t="23989" x="6427788" y="2681288"/>
          <p14:tracePt t="23997" x="6408738" y="2681288"/>
          <p14:tracePt t="24005" x="6381750" y="2681288"/>
          <p14:tracePt t="24013" x="6362700" y="2681288"/>
          <p14:tracePt t="24021" x="6335713" y="2681288"/>
          <p14:tracePt t="24029" x="6318250" y="2681288"/>
          <p14:tracePt t="24037" x="6291263" y="2681288"/>
          <p14:tracePt t="24045" x="6281738" y="2681288"/>
          <p14:tracePt t="24054" x="6272213" y="2681288"/>
          <p14:tracePt t="24191" x="6362700" y="2681288"/>
          <p14:tracePt t="24197" x="6491288" y="2681288"/>
          <p14:tracePt t="24205" x="6673850" y="2671763"/>
          <p14:tracePt t="24213" x="6892925" y="2671763"/>
          <p14:tracePt t="24221" x="7092950" y="2671763"/>
          <p14:tracePt t="24229" x="7275513" y="2671763"/>
          <p14:tracePt t="24237" x="7458075" y="2671763"/>
          <p14:tracePt t="24245" x="7567613" y="2671763"/>
          <p14:tracePt t="24253" x="7621588" y="2671763"/>
          <p14:tracePt t="24389" x="7539038" y="2671763"/>
          <p14:tracePt t="24397" x="7448550" y="2671763"/>
          <p14:tracePt t="24405" x="7319963" y="2671763"/>
          <p14:tracePt t="24413" x="7156450" y="2671763"/>
          <p14:tracePt t="24421" x="6973888" y="2671763"/>
          <p14:tracePt t="24429" x="6810375" y="2671763"/>
          <p14:tracePt t="24437" x="6664325" y="2671763"/>
          <p14:tracePt t="24445" x="6573838" y="2671763"/>
          <p14:tracePt t="24453" x="6518275" y="2671763"/>
          <p14:tracePt t="24461" x="6481763" y="2671763"/>
          <p14:tracePt t="24469" x="6445250" y="2671763"/>
          <p14:tracePt t="24485" x="6427788" y="2662238"/>
          <p14:tracePt t="24769" x="6326188" y="2644775"/>
          <p14:tracePt t="24775" x="6099175" y="2617788"/>
          <p14:tracePt t="24784" x="5753100" y="2598738"/>
          <p14:tracePt t="24789" x="5351463" y="2508250"/>
          <p14:tracePt t="24797" x="4932363" y="2462213"/>
          <p14:tracePt t="24805" x="4530725" y="2398713"/>
          <p14:tracePt t="24813" x="4065588" y="2325688"/>
          <p14:tracePt t="24821" x="3609975" y="2279650"/>
          <p14:tracePt t="24829" x="3208338" y="2216150"/>
          <p14:tracePt t="24837" x="2781300" y="2143125"/>
          <p14:tracePt t="24846" x="2543175" y="2125663"/>
          <p14:tracePt t="24854" x="2260600" y="2070100"/>
          <p14:tracePt t="24863" x="2114550" y="2052638"/>
          <p14:tracePt t="24870" x="1997075" y="2043113"/>
          <p14:tracePt t="24877" x="1941513" y="2033588"/>
          <p14:tracePt t="24897" x="1931988" y="2033588"/>
          <p14:tracePt t="25223" x="1968500" y="2033588"/>
          <p14:tracePt t="25229" x="2024063" y="2033588"/>
          <p14:tracePt t="25237" x="2087563" y="2033588"/>
          <p14:tracePt t="25246" x="2143125" y="2033588"/>
          <p14:tracePt t="25254" x="2197100" y="2033588"/>
          <p14:tracePt t="25263" x="2243138" y="2033588"/>
          <p14:tracePt t="25269" x="2270125" y="2033588"/>
          <p14:tracePt t="25277" x="2297113" y="2052638"/>
          <p14:tracePt t="25293" x="2306638" y="2052638"/>
          <p14:tracePt t="25535" x="2316163" y="2060575"/>
          <p14:tracePt t="25544" x="2306638" y="2097088"/>
          <p14:tracePt t="25556" x="2306638" y="2106613"/>
          <p14:tracePt t="25562" x="2306638" y="2143125"/>
          <p14:tracePt t="25569" x="2287588" y="2189163"/>
          <p14:tracePt t="25573" x="2287588" y="2197100"/>
          <p14:tracePt t="25582" x="2279650" y="2197100"/>
          <p14:tracePt t="25589" x="2260600" y="2216150"/>
          <p14:tracePt t="25597" x="2251075" y="2252663"/>
          <p14:tracePt t="25613" x="2243138" y="2262188"/>
          <p14:tracePt t="25622" x="2233613" y="2262188"/>
          <p14:tracePt t="25629" x="2233613" y="2270125"/>
          <p14:tracePt t="25654" x="2233613" y="2279650"/>
          <p14:tracePt t="25661" x="2224088" y="2289175"/>
          <p14:tracePt t="25693" x="2214563" y="2298700"/>
          <p14:tracePt t="25718" x="2206625" y="2306638"/>
          <p14:tracePt t="25743" x="2197100" y="2316163"/>
          <p14:tracePt t="25775" x="2187575" y="2316163"/>
          <p14:tracePt t="25797" x="2179638" y="2325688"/>
          <p14:tracePt t="25822" x="2170113" y="2335213"/>
          <p14:tracePt t="25829" x="2160588" y="2335213"/>
          <p14:tracePt t="25845" x="2143125" y="2343150"/>
          <p14:tracePt t="25854" x="2124075" y="2362200"/>
          <p14:tracePt t="25870" x="2114550" y="2371725"/>
          <p14:tracePt t="25878" x="2114550" y="2379663"/>
          <p14:tracePt t="25888" x="2097088" y="2389188"/>
          <p14:tracePt t="25894" x="2060575" y="2408238"/>
          <p14:tracePt t="25901" x="2051050" y="2408238"/>
          <p14:tracePt t="25909" x="2041525" y="2416175"/>
          <p14:tracePt t="25917" x="1997075" y="2425700"/>
          <p14:tracePt t="25925" x="1978025" y="2425700"/>
          <p14:tracePt t="25933" x="1951038" y="2435225"/>
          <p14:tracePt t="25942" x="1914525" y="2452688"/>
          <p14:tracePt t="25949" x="1895475" y="2452688"/>
          <p14:tracePt t="25957" x="1860550" y="2471738"/>
          <p14:tracePt t="25965" x="1831975" y="2481263"/>
          <p14:tracePt t="25973" x="1795463" y="2481263"/>
          <p14:tracePt t="25981" x="1778000" y="2481263"/>
          <p14:tracePt t="25989" x="1751013" y="2481263"/>
          <p14:tracePt t="25997" x="1741488" y="2481263"/>
          <p14:tracePt t="26022" x="1722438" y="2481263"/>
          <p14:tracePt t="26039" x="1714500" y="2481263"/>
          <p14:tracePt t="26045" x="1695450" y="2471738"/>
          <p14:tracePt t="26053" x="1685925" y="2462213"/>
          <p14:tracePt t="26069" x="1668463" y="2435225"/>
          <p14:tracePt t="26077" x="1649413" y="2408238"/>
          <p14:tracePt t="26085" x="1641475" y="2371725"/>
          <p14:tracePt t="26094" x="1622425" y="2343150"/>
          <p14:tracePt t="26101" x="1595438" y="2289175"/>
          <p14:tracePt t="26109" x="1595438" y="2252663"/>
          <p14:tracePt t="26117" x="1595438" y="2225675"/>
          <p14:tracePt t="26125" x="1585913" y="2197100"/>
          <p14:tracePt t="26133" x="1568450" y="2152650"/>
          <p14:tracePt t="26142" x="1568450" y="2125663"/>
          <p14:tracePt t="26149" x="1558925" y="2106613"/>
          <p14:tracePt t="26157" x="1558925" y="2097088"/>
          <p14:tracePt t="26165" x="1549400" y="2079625"/>
          <p14:tracePt t="26173" x="1549400" y="2060575"/>
          <p14:tracePt t="26189" x="1549400" y="2052638"/>
          <p14:tracePt t="26197" x="1549400" y="2043113"/>
          <p14:tracePt t="26210" x="1549400" y="2033588"/>
          <p14:tracePt t="26213" x="1549400" y="2016125"/>
          <p14:tracePt t="26222" x="1549400" y="1997075"/>
          <p14:tracePt t="26230" x="1549400" y="1979613"/>
          <p14:tracePt t="26240" x="1549400" y="1970088"/>
          <p14:tracePt t="26246" x="1549400" y="1943100"/>
          <p14:tracePt t="26256" x="1568450" y="1924050"/>
          <p14:tracePt t="26263" x="1585913" y="1914525"/>
          <p14:tracePt t="26270" x="1641475" y="1897063"/>
          <p14:tracePt t="26278" x="1649413" y="1878013"/>
          <p14:tracePt t="26286" x="1668463" y="1878013"/>
          <p14:tracePt t="26295" x="1704975" y="1878013"/>
          <p14:tracePt t="26302" x="1741488" y="1841500"/>
          <p14:tracePt t="26311" x="1758950" y="1833563"/>
          <p14:tracePt t="26318" x="1795463" y="1833563"/>
          <p14:tracePt t="26328" x="1831975" y="1824038"/>
          <p14:tracePt t="26334" x="1860550" y="1824038"/>
          <p14:tracePt t="26342" x="1878013" y="1824038"/>
          <p14:tracePt t="26350" x="1914525" y="1824038"/>
          <p14:tracePt t="26360" x="1968500" y="1824038"/>
          <p14:tracePt t="26366" x="2033588" y="1824038"/>
          <p14:tracePt t="26374" x="2070100" y="1824038"/>
          <p14:tracePt t="26382" x="2124075" y="1824038"/>
          <p14:tracePt t="26390" x="2179638" y="1824038"/>
          <p14:tracePt t="26398" x="2224088" y="1824038"/>
          <p14:tracePt t="26406" x="2260600" y="1824038"/>
          <p14:tracePt t="26413" x="2306638" y="1851025"/>
          <p14:tracePt t="26423" x="2352675" y="1860550"/>
          <p14:tracePt t="26430" x="2389188" y="1860550"/>
          <p14:tracePt t="26439" x="2425700" y="1887538"/>
          <p14:tracePt t="26445" x="2433638" y="1887538"/>
          <p14:tracePt t="26455" x="2452688" y="1906588"/>
          <p14:tracePt t="26477" x="2470150" y="1914525"/>
          <p14:tracePt t="26493" x="2470150" y="1924050"/>
          <p14:tracePt t="26501" x="2470150" y="1933575"/>
          <p14:tracePt t="26509" x="2470150" y="1943100"/>
          <p14:tracePt t="26518" x="2489200" y="1960563"/>
          <p14:tracePt t="26534" x="2489200" y="1979613"/>
          <p14:tracePt t="26542" x="2489200" y="1997075"/>
          <p14:tracePt t="26549" x="2489200" y="2016125"/>
          <p14:tracePt t="26557" x="2489200" y="2033588"/>
          <p14:tracePt t="26565" x="2489200" y="2079625"/>
          <p14:tracePt t="26573" x="2489200" y="2106613"/>
          <p14:tracePt t="26581" x="2489200" y="2125663"/>
          <p14:tracePt t="26589" x="2489200" y="2160588"/>
          <p14:tracePt t="26597" x="2489200" y="2179638"/>
          <p14:tracePt t="26605" x="2489200" y="2197100"/>
          <p14:tracePt t="26613" x="2489200" y="2216150"/>
          <p14:tracePt t="26622" x="2489200" y="2243138"/>
          <p14:tracePt t="26629" x="2489200" y="2252663"/>
          <p14:tracePt t="26639" x="2489200" y="2270125"/>
          <p14:tracePt t="26645" x="2489200" y="2289175"/>
          <p14:tracePt t="26653" x="2489200" y="2298700"/>
          <p14:tracePt t="26677" x="2479675" y="2306638"/>
          <p14:tracePt t="26685" x="2470150" y="2316163"/>
          <p14:tracePt t="26693" x="2470150" y="2325688"/>
          <p14:tracePt t="26701" x="2452688" y="2343150"/>
          <p14:tracePt t="26710" x="2433638" y="2362200"/>
          <p14:tracePt t="26717" x="2433638" y="2371725"/>
          <p14:tracePt t="26726" x="2433638" y="2389188"/>
          <p14:tracePt t="26733" x="2416175" y="2408238"/>
          <p14:tracePt t="26742" x="2397125" y="2425700"/>
          <p14:tracePt t="26749" x="2389188" y="2435225"/>
          <p14:tracePt t="26757" x="2379663" y="2462213"/>
          <p14:tracePt t="26765" x="2360613" y="2489200"/>
          <p14:tracePt t="26773" x="2343150" y="2498725"/>
          <p14:tracePt t="26781" x="2297113" y="2525713"/>
          <p14:tracePt t="26789" x="2251075" y="2544763"/>
          <p14:tracePt t="26797" x="2243138" y="2544763"/>
          <p14:tracePt t="26805" x="2233613" y="2554288"/>
          <p14:tracePt t="26813" x="2197100" y="2554288"/>
          <p14:tracePt t="26821" x="2179638" y="2554288"/>
          <p14:tracePt t="26829" x="2151063" y="2554288"/>
          <p14:tracePt t="26839" x="2133600" y="2571750"/>
          <p14:tracePt t="26845" x="2114550" y="2571750"/>
          <p14:tracePt t="26854" x="2097088" y="2571750"/>
          <p14:tracePt t="26863" x="2078038" y="2571750"/>
          <p14:tracePt t="26881" x="2033588" y="2571750"/>
          <p14:tracePt t="26887" x="2005013" y="2554288"/>
          <p14:tracePt t="26893" x="1987550" y="2554288"/>
          <p14:tracePt t="26901" x="1960563" y="2535238"/>
          <p14:tracePt t="26909" x="1941513" y="2508250"/>
          <p14:tracePt t="26925" x="1931988" y="2498725"/>
          <p14:tracePt t="26933" x="1924050" y="2481263"/>
          <p14:tracePt t="26942" x="1914525" y="2471738"/>
          <p14:tracePt t="26949" x="1914525" y="2452688"/>
          <p14:tracePt t="26957" x="1914525" y="2435225"/>
          <p14:tracePt t="26973" x="1914525" y="2425700"/>
          <p14:tracePt t="26981" x="1914525" y="2398713"/>
          <p14:tracePt t="26997" x="1914525" y="2371725"/>
          <p14:tracePt t="27005" x="1914525" y="2362200"/>
          <p14:tracePt t="27021" x="1914525" y="2343150"/>
          <p14:tracePt t="27029" x="1914525" y="2325688"/>
          <p14:tracePt t="27038" x="1914525" y="2306638"/>
          <p14:tracePt t="27045" x="1924050" y="2298700"/>
          <p14:tracePt t="27055" x="1941513" y="2289175"/>
          <p14:tracePt t="27061" x="1941513" y="2279650"/>
          <p14:tracePt t="27069" x="1960563" y="2270125"/>
          <p14:tracePt t="27077" x="1978025" y="2252663"/>
          <p14:tracePt t="27085" x="2014538" y="2243138"/>
          <p14:tracePt t="27093" x="2070100" y="2233613"/>
          <p14:tracePt t="27101" x="2087563" y="2225675"/>
          <p14:tracePt t="27109" x="2143125" y="2225675"/>
          <p14:tracePt t="27117" x="2197100" y="2225675"/>
          <p14:tracePt t="27125" x="2287588" y="2225675"/>
          <p14:tracePt t="27133" x="2360613" y="2225675"/>
          <p14:tracePt t="27141" x="2425700" y="2225675"/>
          <p14:tracePt t="27149" x="2479675" y="2225675"/>
          <p14:tracePt t="27157" x="2498725" y="2225675"/>
          <p14:tracePt t="27165" x="2525713" y="2225675"/>
          <p14:tracePt t="27173" x="2543175" y="2233613"/>
          <p14:tracePt t="27190" x="2562225" y="2233613"/>
          <p14:tracePt t="27383" x="2570163" y="2252663"/>
          <p14:tracePt t="27415" x="2579688" y="2262188"/>
          <p14:tracePt t="27463" x="2589213" y="2270125"/>
          <p14:tracePt t="27691" x="2616200" y="2270125"/>
          <p14:tracePt t="27697" x="2625725" y="2270125"/>
          <p14:tracePt t="27702" x="2643188" y="2270125"/>
          <p14:tracePt t="27712" x="2698750" y="2270125"/>
          <p14:tracePt t="27717" x="2735263" y="2270125"/>
          <p14:tracePt t="27726" x="2771775" y="2270125"/>
          <p14:tracePt t="27733" x="2798763" y="2270125"/>
          <p14:tracePt t="27742" x="2808288" y="2270125"/>
          <p14:tracePt t="27749" x="2817813" y="2270125"/>
          <p14:tracePt t="27765" x="2825750" y="2279650"/>
          <p14:tracePt t="27957" x="2825750" y="2298700"/>
          <p14:tracePt t="27965" x="2817813" y="2316163"/>
          <p14:tracePt t="27982" x="2808288" y="2325688"/>
          <p14:tracePt t="27991" x="2798763" y="2335213"/>
          <p14:tracePt t="27998" x="2789238" y="2335213"/>
          <p14:tracePt t="28010" x="2781300" y="2343150"/>
          <p14:tracePt t="28014" x="2771775" y="2352675"/>
          <p14:tracePt t="28038" x="2771775" y="2362200"/>
          <p14:tracePt t="28359" x="2808288" y="2362200"/>
          <p14:tracePt t="28375" x="2825750" y="2362200"/>
          <p14:tracePt t="28383" x="2889250" y="2335213"/>
          <p14:tracePt t="28390" x="2944813" y="2335213"/>
          <p14:tracePt t="28397" x="3054350" y="2325688"/>
          <p14:tracePt t="28405" x="3127375" y="2325688"/>
          <p14:tracePt t="28413" x="3244850" y="2306638"/>
          <p14:tracePt t="28421" x="3354388" y="2279650"/>
          <p14:tracePt t="28429" x="3463925" y="2262188"/>
          <p14:tracePt t="28437" x="3573463" y="2252663"/>
          <p14:tracePt t="28446" x="3683000" y="2252663"/>
          <p14:tracePt t="28453" x="3810000" y="2252663"/>
          <p14:tracePt t="28461" x="3919538" y="2252663"/>
          <p14:tracePt t="28469" x="4048125" y="2252663"/>
          <p14:tracePt t="28477" x="4175125" y="2252663"/>
          <p14:tracePt t="28485" x="4321175" y="2252663"/>
          <p14:tracePt t="28493" x="4448175" y="2252663"/>
          <p14:tracePt t="28501" x="4576763" y="2252663"/>
          <p14:tracePt t="28509" x="4703763" y="2252663"/>
          <p14:tracePt t="28517" x="4849813" y="2252663"/>
          <p14:tracePt t="28525" x="5014913" y="2270125"/>
          <p14:tracePt t="28533" x="5141913" y="2270125"/>
          <p14:tracePt t="28542" x="5278438" y="2289175"/>
          <p14:tracePt t="28549" x="5405438" y="2316163"/>
          <p14:tracePt t="28557" x="5534025" y="2316163"/>
          <p14:tracePt t="28565" x="5661025" y="2316163"/>
          <p14:tracePt t="28573" x="5770563" y="2316163"/>
          <p14:tracePt t="28581" x="5916613" y="2343150"/>
          <p14:tracePt t="28589" x="6043613" y="2343150"/>
          <p14:tracePt t="28597" x="6153150" y="2343150"/>
          <p14:tracePt t="28605" x="6245225" y="2343150"/>
          <p14:tracePt t="28613" x="6308725" y="2343150"/>
          <p14:tracePt t="28621" x="6399213" y="2343150"/>
          <p14:tracePt t="28629" x="6491288" y="2343150"/>
          <p14:tracePt t="28637" x="6564313" y="2343150"/>
          <p14:tracePt t="28645" x="6637338" y="2343150"/>
          <p14:tracePt t="28653" x="6691313" y="2343150"/>
          <p14:tracePt t="28661" x="6783388" y="2343150"/>
          <p14:tracePt t="28669" x="6837363" y="2343150"/>
          <p14:tracePt t="28677" x="6900863" y="2343150"/>
          <p14:tracePt t="28685" x="6956425" y="2352675"/>
          <p14:tracePt t="28693" x="7056438" y="2379663"/>
          <p14:tracePt t="28701" x="7138988" y="2425700"/>
          <p14:tracePt t="28710" x="7229475" y="2481263"/>
          <p14:tracePt t="28718" x="7348538" y="2525713"/>
          <p14:tracePt t="28728" x="7485063" y="2581275"/>
          <p14:tracePt t="28733" x="7631113" y="2644775"/>
          <p14:tracePt t="28742" x="7785100" y="2717800"/>
          <p14:tracePt t="28749" x="7950200" y="2754313"/>
          <p14:tracePt t="28757" x="8140700" y="2817813"/>
          <p14:tracePt t="28765" x="8323263" y="2863850"/>
          <p14:tracePt t="28773" x="8505825" y="2890838"/>
          <p14:tracePt t="28781" x="8669338" y="2936875"/>
          <p14:tracePt t="28789" x="8788400" y="2946400"/>
          <p14:tracePt t="28799" x="8861425" y="2946400"/>
          <p14:tracePt t="28805" x="8951913" y="2963863"/>
          <p14:tracePt t="28813" x="9053513" y="2973388"/>
          <p14:tracePt t="28821" x="9107488" y="2990850"/>
          <p14:tracePt t="29645" x="8807450" y="3309938"/>
          <p14:tracePt t="29653" x="8632825" y="3309938"/>
          <p14:tracePt t="29661" x="8469313" y="3309938"/>
          <p14:tracePt t="29669" x="8359775" y="3309938"/>
          <p14:tracePt t="29677" x="8240713" y="3309938"/>
          <p14:tracePt t="29685" x="8169275" y="3292475"/>
          <p14:tracePt t="29693" x="8067675" y="3265488"/>
          <p14:tracePt t="29701" x="8013700" y="3255963"/>
          <p14:tracePt t="29710" x="7967663" y="3236913"/>
          <p14:tracePt t="29718" x="7877175" y="3219450"/>
          <p14:tracePt t="29729" x="7777163" y="3209925"/>
          <p14:tracePt t="29734" x="7667625" y="3173413"/>
          <p14:tracePt t="29747" x="7575550" y="3163888"/>
          <p14:tracePt t="29750" x="7466013" y="3163888"/>
          <p14:tracePt t="29763" x="7348538" y="3136900"/>
          <p14:tracePt t="29766" x="7275513" y="3136900"/>
          <p14:tracePt t="29779" x="7202488" y="3136900"/>
          <p14:tracePt t="29781" x="7138988" y="3109913"/>
          <p14:tracePt t="29790" x="7092950" y="3100388"/>
          <p14:tracePt t="29798" x="7037388" y="3100388"/>
          <p14:tracePt t="29805" x="7000875" y="3090863"/>
          <p14:tracePt t="29814" x="6964363" y="3082925"/>
          <p14:tracePt t="29822" x="6946900" y="3063875"/>
          <p14:tracePt t="29838" x="6937375" y="3054350"/>
          <p14:tracePt t="29885" x="6919913" y="3046413"/>
          <p14:tracePt t="29902" x="6919913" y="3036888"/>
          <p14:tracePt t="29918" x="6910388" y="3027363"/>
          <p14:tracePt t="29931" x="6910388" y="3017838"/>
          <p14:tracePt t="29935" x="6900863" y="3000375"/>
          <p14:tracePt t="29946" x="6900863" y="2982913"/>
          <p14:tracePt t="29949" x="6892925" y="2982913"/>
          <p14:tracePt t="29958" x="6892925" y="2963863"/>
          <p14:tracePt t="29965" x="6892925" y="2946400"/>
          <p14:tracePt t="29974" x="6883400" y="2927350"/>
          <p14:tracePt t="29981" x="6864350" y="2909888"/>
          <p14:tracePt t="29997" x="6864350" y="2900363"/>
          <p14:tracePt t="30005" x="6864350" y="2890838"/>
          <p14:tracePt t="30070" x="6864350" y="2881313"/>
          <p14:tracePt t="30127" x="6864350" y="2873375"/>
          <p14:tracePt t="30134" x="6856413" y="2863850"/>
          <p14:tracePt t="30146" x="6846888" y="2863850"/>
          <p14:tracePt t="30151" x="6819900" y="2836863"/>
          <p14:tracePt t="30164" x="6791325" y="2836863"/>
          <p14:tracePt t="30165" x="6764338" y="2817813"/>
          <p14:tracePt t="30178" x="6718300" y="2800350"/>
          <p14:tracePt t="30182" x="6673850" y="2790825"/>
          <p14:tracePt t="30196" x="6637338" y="2781300"/>
          <p14:tracePt t="30199" x="6600825" y="2771775"/>
          <p14:tracePt t="30205" x="6545263" y="2744788"/>
          <p14:tracePt t="30213" x="6527800" y="2735263"/>
          <p14:tracePt t="30221" x="6508750" y="2735263"/>
          <p14:tracePt t="30229" x="6500813" y="2727325"/>
          <p14:tracePt t="30237" x="6481763" y="2727325"/>
          <p14:tracePt t="30270" x="6472238" y="2727325"/>
          <p14:tracePt t="30317" x="6464300" y="2717800"/>
          <p14:tracePt t="30325" x="6445250" y="2717800"/>
          <p14:tracePt t="30345" x="6427788" y="2708275"/>
          <p14:tracePt t="30373" x="6418263" y="2708275"/>
          <p14:tracePt t="31069" x="6381750" y="2708275"/>
          <p14:tracePt t="31077" x="6326188" y="2708275"/>
          <p14:tracePt t="31085" x="6299200" y="2708275"/>
          <p14:tracePt t="31093" x="6245225" y="2708275"/>
          <p14:tracePt t="31101" x="6199188" y="2708275"/>
          <p14:tracePt t="31109" x="6162675" y="2708275"/>
          <p14:tracePt t="31117" x="6116638" y="2708275"/>
          <p14:tracePt t="31125" x="6089650" y="2708275"/>
          <p14:tracePt t="31133" x="6080125" y="2708275"/>
          <p14:tracePt t="31149" x="6062663" y="2708275"/>
          <p14:tracePt t="31326" x="6080125" y="2708275"/>
          <p14:tracePt t="31334" x="6108700" y="2708275"/>
          <p14:tracePt t="31341" x="6145213" y="2708275"/>
          <p14:tracePt t="31349" x="6172200" y="2708275"/>
          <p14:tracePt t="31358" x="6208713" y="2708275"/>
          <p14:tracePt t="31365" x="6226175" y="2698750"/>
          <p14:tracePt t="31373" x="6235700" y="2698750"/>
          <p14:tracePt t="31381" x="6272213" y="2690813"/>
          <p14:tracePt t="31389" x="6281738" y="2681288"/>
          <p14:tracePt t="31397" x="6299200" y="2662238"/>
          <p14:tracePt t="31405" x="6318250" y="2644775"/>
          <p14:tracePt t="31421" x="6318250" y="2625725"/>
          <p14:tracePt t="31429" x="6326188" y="2617788"/>
          <p14:tracePt t="31629" x="6308725" y="2617788"/>
          <p14:tracePt t="31637" x="6281738" y="2617788"/>
          <p14:tracePt t="31645" x="6254750" y="2617788"/>
          <p14:tracePt t="31653" x="6208713" y="2617788"/>
          <p14:tracePt t="31661" x="6153150" y="2617788"/>
          <p14:tracePt t="31669" x="6099175" y="2608263"/>
          <p14:tracePt t="31677" x="6016625" y="2589213"/>
          <p14:tracePt t="31686" x="5962650" y="2589213"/>
          <p14:tracePt t="31694" x="5853113" y="2589213"/>
          <p14:tracePt t="31702" x="5743575" y="2581275"/>
          <p14:tracePt t="31711" x="5616575" y="2544763"/>
          <p14:tracePt t="31717" x="5478463" y="2517775"/>
          <p14:tracePt t="31725" x="5368925" y="2517775"/>
          <p14:tracePt t="31733" x="5278438" y="2508250"/>
          <p14:tracePt t="31742" x="5168900" y="2481263"/>
          <p14:tracePt t="31749" x="5068888" y="2462213"/>
          <p14:tracePt t="31759" x="4978400" y="2452688"/>
          <p14:tracePt t="31765" x="4868863" y="2435225"/>
          <p14:tracePt t="31773" x="4786313" y="2435225"/>
          <p14:tracePt t="31781" x="4695825" y="2408238"/>
          <p14:tracePt t="31789" x="4622800" y="2398713"/>
          <p14:tracePt t="31797" x="4484688" y="2379663"/>
          <p14:tracePt t="31805" x="4376738" y="2371725"/>
          <p14:tracePt t="31813" x="4267200" y="2343150"/>
          <p14:tracePt t="31821" x="4129088" y="2325688"/>
          <p14:tracePt t="31829" x="4038600" y="2325688"/>
          <p14:tracePt t="31837" x="3875088" y="2298700"/>
          <p14:tracePt t="31845" x="3783013" y="2298700"/>
          <p14:tracePt t="31853" x="3692525" y="2270125"/>
          <p14:tracePt t="31861" x="3563938" y="2270125"/>
          <p14:tracePt t="31869" x="3482975" y="2270125"/>
          <p14:tracePt t="31892" x="3300413" y="2270125"/>
          <p14:tracePt t="31893" x="3244850" y="2270125"/>
          <p14:tracePt t="31901" x="3190875" y="2270125"/>
          <p14:tracePt t="31909" x="3117850" y="2270125"/>
          <p14:tracePt t="31917" x="3063875" y="2270125"/>
          <p14:tracePt t="31925" x="2998788" y="2270125"/>
          <p14:tracePt t="31933" x="2944813" y="2270125"/>
          <p14:tracePt t="31942" x="2908300" y="2270125"/>
          <p14:tracePt t="31949" x="2862263" y="2270125"/>
          <p14:tracePt t="31958" x="2808288" y="2270125"/>
          <p14:tracePt t="31965" x="2789238" y="2270125"/>
          <p14:tracePt t="31973" x="2752725" y="2270125"/>
          <p14:tracePt t="31981" x="2735263" y="2270125"/>
          <p14:tracePt t="31989" x="2708275" y="2270125"/>
          <p14:tracePt t="31997" x="2689225" y="2270125"/>
          <p14:tracePt t="32005" x="2671763" y="2270125"/>
          <p14:tracePt t="32014" x="2662238" y="2270125"/>
          <p14:tracePt t="32021" x="2652713" y="2270125"/>
          <p14:tracePt t="32086" x="2643188" y="2270125"/>
          <p14:tracePt t="32151" x="2652713" y="2262188"/>
          <p14:tracePt t="32165" x="2716213" y="2243138"/>
          <p14:tracePt t="32173" x="2781300" y="2216150"/>
          <p14:tracePt t="32181" x="2852738" y="2216150"/>
          <p14:tracePt t="32189" x="2944813" y="2197100"/>
          <p14:tracePt t="32197" x="3054350" y="2197100"/>
          <p14:tracePt t="32205" x="3200400" y="2197100"/>
          <p14:tracePt t="32214" x="3327400" y="2197100"/>
          <p14:tracePt t="32221" x="3473450" y="2197100"/>
          <p14:tracePt t="32230" x="3619500" y="2197100"/>
          <p14:tracePt t="32237" x="3765550" y="2197100"/>
          <p14:tracePt t="32245" x="3929063" y="2197100"/>
          <p14:tracePt t="32253" x="4094163" y="2225675"/>
          <p14:tracePt t="32261" x="4294188" y="2233613"/>
          <p14:tracePt t="32269" x="4494213" y="2252663"/>
          <p14:tracePt t="32277" x="4676775" y="2298700"/>
          <p14:tracePt t="32285" x="4876800" y="2316163"/>
          <p14:tracePt t="32293" x="5195888" y="2371725"/>
          <p14:tracePt t="32301" x="5507038" y="2408238"/>
          <p14:tracePt t="32310" x="5870575" y="2471738"/>
          <p14:tracePt t="32317" x="6308725" y="2562225"/>
          <p14:tracePt t="32325" x="6681788" y="2589213"/>
          <p14:tracePt t="32333" x="7046913" y="2654300"/>
          <p14:tracePt t="32342" x="7439025" y="2717800"/>
          <p14:tracePt t="32349" x="7877175" y="2808288"/>
          <p14:tracePt t="32358" x="8269288" y="2854325"/>
          <p14:tracePt t="32365" x="8588375" y="2909888"/>
          <p14:tracePt t="32373" x="8870950" y="2946400"/>
          <p14:tracePt t="33237" x="8286750" y="3309938"/>
          <p14:tracePt t="33245" x="7758113" y="3328988"/>
          <p14:tracePt t="33253" x="7202488" y="3328988"/>
          <p14:tracePt t="33261" x="6710363" y="3292475"/>
          <p14:tracePt t="33269" x="6245225" y="3246438"/>
          <p14:tracePt t="33277" x="5889625" y="3182938"/>
          <p14:tracePt t="33285" x="5680075" y="3155950"/>
          <p14:tracePt t="33293" x="5514975" y="3119438"/>
          <p14:tracePt t="33301" x="5368925" y="3109913"/>
          <p14:tracePt t="33310" x="5260975" y="3090863"/>
          <p14:tracePt t="33317" x="5159375" y="3082925"/>
          <p14:tracePt t="33325" x="5049838" y="3054350"/>
          <p14:tracePt t="33333" x="4978400" y="3054350"/>
          <p14:tracePt t="33342" x="4895850" y="3054350"/>
          <p14:tracePt t="33349" x="4759325" y="3054350"/>
          <p14:tracePt t="33359" x="4630738" y="3054350"/>
          <p14:tracePt t="33367" x="4484688" y="3054350"/>
          <p14:tracePt t="33378" x="4340225" y="3036888"/>
          <p14:tracePt t="33384" x="4184650" y="3027363"/>
          <p14:tracePt t="33391" x="4057650" y="3009900"/>
          <p14:tracePt t="33398" x="3929063" y="2982913"/>
          <p14:tracePt t="33406" x="3856038" y="2982913"/>
          <p14:tracePt t="33414" x="3756025" y="2954338"/>
          <p14:tracePt t="33422" x="3683000" y="2954338"/>
          <p14:tracePt t="33430" x="3609975" y="2936875"/>
          <p14:tracePt t="33438" x="3546475" y="2936875"/>
          <p14:tracePt t="33446" x="3527425" y="2917825"/>
          <p14:tracePt t="33453" x="3490913" y="2909888"/>
          <p14:tracePt t="33461" x="3482975" y="2890838"/>
          <p14:tracePt t="33469" x="3463925" y="2873375"/>
          <p14:tracePt t="33477" x="3446463" y="2873375"/>
          <p14:tracePt t="33485" x="3400425" y="2873375"/>
          <p14:tracePt t="33493" x="3382963" y="2873375"/>
          <p14:tracePt t="33501" x="3373438" y="2873375"/>
          <p14:tracePt t="33509" x="3346450" y="2863850"/>
          <p14:tracePt t="33541" x="3336925" y="2863850"/>
          <p14:tracePt t="33713" x="3317875" y="2863850"/>
          <p14:tracePt t="33720" x="3309938" y="2863850"/>
          <p14:tracePt t="33727" x="3300413" y="2863850"/>
          <p14:tracePt t="33733" x="3273425" y="2863850"/>
          <p14:tracePt t="33749" x="3254375" y="2863850"/>
          <p14:tracePt t="33758" x="3227388" y="2863850"/>
          <p14:tracePt t="33765" x="3217863" y="2863850"/>
          <p14:tracePt t="33773" x="3190875" y="2863850"/>
          <p14:tracePt t="33781" x="3171825" y="2863850"/>
          <p14:tracePt t="33789" x="3144838" y="2863850"/>
          <p14:tracePt t="33797" x="3136900" y="2863850"/>
          <p14:tracePt t="33805" x="3117850" y="2863850"/>
          <p14:tracePt t="33814" x="3090863" y="2863850"/>
          <p14:tracePt t="33822" x="3081338" y="2863850"/>
          <p14:tracePt t="33830" x="3071813" y="2863850"/>
          <p14:tracePt t="33838" x="3054350" y="2863850"/>
          <p14:tracePt t="33846" x="3035300" y="2863850"/>
          <p14:tracePt t="33854" x="3027363" y="2863850"/>
          <p14:tracePt t="33862" x="3017838" y="2863850"/>
          <p14:tracePt t="33878" x="3008313" y="2863850"/>
          <p14:tracePt t="33896" x="2998788" y="2863850"/>
          <p14:tracePt t="34053" x="3017838" y="2863850"/>
          <p14:tracePt t="34061" x="3044825" y="2863850"/>
          <p14:tracePt t="34069" x="3108325" y="2863850"/>
          <p14:tracePt t="34077" x="3171825" y="2863850"/>
          <p14:tracePt t="34085" x="3281363" y="2863850"/>
          <p14:tracePt t="34094" x="3373438" y="2863850"/>
          <p14:tracePt t="34105" x="3500438" y="2863850"/>
          <p14:tracePt t="34109" x="3629025" y="2863850"/>
          <p14:tracePt t="34117" x="3719513" y="2863850"/>
          <p14:tracePt t="34125" x="3775075" y="2863850"/>
          <p14:tracePt t="34133" x="3802063" y="2863850"/>
          <p14:tracePt t="34141" x="3810000" y="2863850"/>
          <p14:tracePt t="34149" x="3819525" y="2863850"/>
          <p14:tracePt t="34591" x="3865563" y="2863850"/>
          <p14:tracePt t="34599" x="3975100" y="2863850"/>
          <p14:tracePt t="34609" x="4102100" y="2863850"/>
          <p14:tracePt t="34614" x="4175125" y="2863850"/>
          <p14:tracePt t="34622" x="4357688" y="2890838"/>
          <p14:tracePt t="34630" x="4613275" y="2909888"/>
          <p14:tracePt t="34638" x="5041900" y="2973388"/>
          <p14:tracePt t="34646" x="5580063" y="3027363"/>
          <p14:tracePt t="34654" x="6007100" y="3090863"/>
          <p14:tracePt t="34661" x="6464300" y="3136900"/>
          <p14:tracePt t="34669" x="6754813" y="3200400"/>
          <p14:tracePt t="34677" x="7037388" y="3236913"/>
          <p14:tracePt t="34685" x="7329488" y="3292475"/>
          <p14:tracePt t="34694" x="7558088" y="3309938"/>
          <p14:tracePt t="34703" x="7731125" y="3338513"/>
          <p14:tracePt t="34714" x="7858125" y="3355975"/>
          <p14:tracePt t="34717" x="7967663" y="3365500"/>
          <p14:tracePt t="34728" x="8059738" y="3382963"/>
          <p14:tracePt t="34734" x="8159750" y="3392488"/>
          <p14:tracePt t="34743" x="8250238" y="3419475"/>
          <p14:tracePt t="34750" x="8342313" y="3419475"/>
          <p14:tracePt t="34760" x="8396288" y="3419475"/>
          <p14:tracePt t="34766" x="8515350" y="3419475"/>
          <p14:tracePt t="34776" x="8569325" y="3419475"/>
          <p14:tracePt t="34782" x="8661400" y="3419475"/>
          <p14:tracePt t="34790" x="8788400" y="3419475"/>
          <p14:tracePt t="34798" x="8915400" y="3419475"/>
          <p14:tracePt t="34806" x="9061450" y="3419475"/>
          <p14:tracePt t="37614" x="8924925" y="3584575"/>
          <p14:tracePt t="37622" x="8761413" y="3584575"/>
          <p14:tracePt t="37630" x="8596313" y="3584575"/>
          <p14:tracePt t="37638" x="8451850" y="3584575"/>
          <p14:tracePt t="37646" x="8305800" y="3584575"/>
          <p14:tracePt t="37655" x="8159750" y="3584575"/>
          <p14:tracePt t="37662" x="8067675" y="3584575"/>
          <p14:tracePt t="37670" x="7940675" y="3584575"/>
          <p14:tracePt t="37678" x="7831138" y="3584575"/>
          <p14:tracePt t="37685" x="7777163" y="3584575"/>
          <p14:tracePt t="37693" x="7740650" y="3584575"/>
          <p14:tracePt t="37702" x="7712075" y="3584575"/>
          <p14:tracePt t="37710" x="7667625" y="3584575"/>
          <p14:tracePt t="37718" x="7658100" y="3584575"/>
          <p14:tracePt t="37727" x="7631113" y="3584575"/>
          <p14:tracePt t="37734" x="7612063" y="3584575"/>
          <p14:tracePt t="37742" x="7594600" y="3584575"/>
          <p14:tracePt t="37749" x="7567613" y="3584575"/>
          <p14:tracePt t="37758" x="7539038" y="3584575"/>
          <p14:tracePt t="37765" x="7512050" y="3584575"/>
          <p14:tracePt t="37774" x="7466013" y="3584575"/>
          <p14:tracePt t="37781" x="7402513" y="3584575"/>
          <p14:tracePt t="37789" x="7375525" y="3584575"/>
          <p14:tracePt t="37797" x="7302500" y="3584575"/>
          <p14:tracePt t="37805" x="7256463" y="3584575"/>
          <p14:tracePt t="37813" x="7192963" y="3575050"/>
          <p14:tracePt t="37821" x="7110413" y="3556000"/>
          <p14:tracePt t="37829" x="7056438" y="3556000"/>
          <p14:tracePt t="37837" x="6946900" y="3529013"/>
          <p14:tracePt t="37845" x="6827838" y="3519488"/>
          <p14:tracePt t="37853" x="6737350" y="3502025"/>
          <p14:tracePt t="37861" x="6645275" y="3502025"/>
          <p14:tracePt t="37869" x="6518275" y="3502025"/>
          <p14:tracePt t="37877" x="6391275" y="3475038"/>
          <p14:tracePt t="37892" x="6162675" y="3446463"/>
          <p14:tracePt t="37902" x="6089650" y="3446463"/>
          <p14:tracePt t="37910" x="5980113" y="3446463"/>
          <p14:tracePt t="37918" x="5907088" y="3446463"/>
          <p14:tracePt t="37927" x="5834063" y="3446463"/>
          <p14:tracePt t="37934" x="5716588" y="3429000"/>
          <p14:tracePt t="37943" x="5643563" y="3429000"/>
          <p14:tracePt t="37950" x="5534025" y="3429000"/>
          <p14:tracePt t="37961" x="5441950" y="3429000"/>
          <p14:tracePt t="37966" x="5314950" y="3429000"/>
          <p14:tracePt t="37976" x="5224463" y="3429000"/>
          <p14:tracePt t="37982" x="5095875" y="3429000"/>
          <p14:tracePt t="37993" x="4986338" y="3429000"/>
          <p14:tracePt t="37998" x="4913313" y="3429000"/>
          <p14:tracePt t="38006" x="4859338" y="3429000"/>
          <p14:tracePt t="38016" x="4795838" y="3429000"/>
          <p14:tracePt t="38022" x="4776788" y="3446463"/>
          <p14:tracePt t="38030" x="4749800" y="3446463"/>
          <p14:tracePt t="38041" x="4740275" y="3446463"/>
          <p14:tracePt t="38044" x="4730750" y="3446463"/>
          <p14:tracePt t="38061" x="4722813" y="3446463"/>
          <p14:tracePt t="38101" x="4713288" y="3446463"/>
          <p14:tracePt t="38127" x="4695825" y="3446463"/>
          <p14:tracePt t="38134" x="4667250" y="3446463"/>
          <p14:tracePt t="38142" x="4649788" y="3446463"/>
          <p14:tracePt t="38150" x="4594225" y="3446463"/>
          <p14:tracePt t="38161" x="4549775" y="3446463"/>
          <p14:tracePt t="38166" x="4513263" y="3446463"/>
          <p14:tracePt t="38173" x="4484688" y="3446463"/>
          <p14:tracePt t="38181" x="4440238" y="3446463"/>
          <p14:tracePt t="38189" x="4413250" y="3446463"/>
          <p14:tracePt t="38197" x="4403725" y="3446463"/>
          <p14:tracePt t="38205" x="4376738" y="3446463"/>
          <p14:tracePt t="38213" x="4367213" y="3446463"/>
          <p14:tracePt t="38238" x="4357688" y="3446463"/>
          <p14:tracePt t="38255" x="4348163" y="3455988"/>
          <p14:tracePt t="38262" x="4340225" y="3455988"/>
          <p14:tracePt t="38271" x="4330700" y="3455988"/>
          <p14:tracePt t="38278" x="4311650" y="3465513"/>
          <p14:tracePt t="38287" x="4303713" y="3465513"/>
          <p14:tracePt t="38294" x="4275138" y="3482975"/>
          <p14:tracePt t="38311" x="4248150" y="3482975"/>
          <p14:tracePt t="38318" x="4238625" y="3492500"/>
          <p14:tracePt t="38327" x="4230688" y="3492500"/>
          <p14:tracePt t="38334" x="4202113" y="3502025"/>
          <p14:tracePt t="38344" x="4165600" y="3511550"/>
          <p14:tracePt t="38351" x="4121150" y="3538538"/>
          <p14:tracePt t="38360" x="4094163" y="3538538"/>
          <p14:tracePt t="38366" x="4084638" y="3538538"/>
          <p14:tracePt t="38375" x="4048125" y="3548063"/>
          <p14:tracePt t="38381" x="3984625" y="3556000"/>
          <p14:tracePt t="38389" x="3948113" y="3565525"/>
          <p14:tracePt t="38397" x="3865563" y="3611563"/>
          <p14:tracePt t="38405" x="3819525" y="3629025"/>
          <p14:tracePt t="38413" x="3775075" y="3657600"/>
          <p14:tracePt t="38421" x="3746500" y="3675063"/>
          <p14:tracePt t="38429" x="3692525" y="3675063"/>
          <p14:tracePt t="38438" x="3656013" y="3684588"/>
          <p14:tracePt t="38445" x="3636963" y="3702050"/>
          <p14:tracePt t="38453" x="3629025" y="3711575"/>
          <p14:tracePt t="38461" x="3600450" y="3721100"/>
          <p14:tracePt t="38469" x="3600450" y="3730625"/>
          <p14:tracePt t="38485" x="3592513" y="3738563"/>
          <p14:tracePt t="38493" x="3582988" y="3738563"/>
          <p14:tracePt t="38501" x="3573463" y="3748088"/>
          <p14:tracePt t="38725" x="3582988" y="3748088"/>
          <p14:tracePt t="38885" x="3592513" y="3748088"/>
          <p14:tracePt t="39151" x="3600450" y="3748088"/>
          <p14:tracePt t="39166" x="3609975" y="3748088"/>
          <p14:tracePt t="39177" x="3629025" y="3748088"/>
          <p14:tracePt t="39182" x="3665538" y="3748088"/>
          <p14:tracePt t="39189" x="3702050" y="3748088"/>
          <p14:tracePt t="39197" x="3746500" y="3730625"/>
          <p14:tracePt t="39205" x="3783013" y="3721100"/>
          <p14:tracePt t="39213" x="3846513" y="3721100"/>
          <p14:tracePt t="39221" x="3892550" y="3694113"/>
          <p14:tracePt t="39229" x="3948113" y="3694113"/>
          <p14:tracePt t="39237" x="4002088" y="3694113"/>
          <p14:tracePt t="39245" x="4094163" y="3665538"/>
          <p14:tracePt t="39253" x="4157663" y="3657600"/>
          <p14:tracePt t="39261" x="4202113" y="3629025"/>
          <p14:tracePt t="39269" x="4257675" y="3621088"/>
          <p14:tracePt t="39277" x="4267200" y="3611563"/>
          <p14:tracePt t="39493" x="4257675" y="3611563"/>
          <p14:tracePt t="39495" x="4238625" y="3629025"/>
          <p14:tracePt t="39504" x="4221163" y="3638550"/>
          <p14:tracePt t="39510" x="4194175" y="3657600"/>
          <p14:tracePt t="39522" x="4175125" y="3675063"/>
          <p14:tracePt t="39528" x="4165600" y="3684588"/>
          <p14:tracePt t="39534" x="4157663" y="3684588"/>
          <p14:tracePt t="39542" x="4138613" y="3694113"/>
          <p14:tracePt t="39558" x="4138613" y="3702050"/>
          <p14:tracePt t="39573" x="4129088" y="3711575"/>
          <p14:tracePt t="39581" x="4129088" y="3721100"/>
          <p14:tracePt t="39589" x="4121150" y="3730625"/>
          <p14:tracePt t="39597" x="4094163" y="3738563"/>
          <p14:tracePt t="39630" x="4094163" y="3748088"/>
          <p14:tracePt t="39702" x="4084638" y="3748088"/>
          <p14:tracePt t="40165" x="4084638" y="3721100"/>
          <p14:tracePt t="40174" x="4094163" y="3702050"/>
          <p14:tracePt t="40182" x="4102100" y="3694113"/>
          <p14:tracePt t="40190" x="4121150" y="3665538"/>
          <p14:tracePt t="40198" x="4138613" y="3648075"/>
          <p14:tracePt t="40214" x="4148138" y="3638550"/>
          <p14:tracePt t="40229" x="4157663" y="3629025"/>
          <p14:tracePt t="40575" x="4129088" y="3621088"/>
          <p14:tracePt t="40583" x="4038600" y="3621088"/>
          <p14:tracePt t="40592" x="3856038" y="3629025"/>
          <p14:tracePt t="40598" x="3775075" y="3629025"/>
          <p14:tracePt t="40606" x="3738563" y="3629025"/>
          <p14:tracePt t="40614" x="3665538" y="3629025"/>
          <p14:tracePt t="40622" x="3609975" y="3629025"/>
          <p14:tracePt t="40630" x="3556000" y="3629025"/>
          <p14:tracePt t="40638" x="3500438" y="3629025"/>
          <p14:tracePt t="40646" x="3455988" y="3629025"/>
          <p14:tracePt t="40654" x="3419475" y="3629025"/>
          <p14:tracePt t="40662" x="3400425" y="3629025"/>
          <p14:tracePt t="40670" x="3373438" y="3638550"/>
          <p14:tracePt t="40686" x="3363913" y="3638550"/>
          <p14:tracePt t="40693" x="3336925" y="3638550"/>
          <p14:tracePt t="40705" x="3327400" y="3638550"/>
          <p14:tracePt t="40709" x="3309938" y="3638550"/>
          <p14:tracePt t="40717" x="3273425" y="3638550"/>
          <p14:tracePt t="40726" x="3227388" y="3638550"/>
          <p14:tracePt t="40733" x="3208338" y="3638550"/>
          <p14:tracePt t="40741" x="3171825" y="3638550"/>
          <p14:tracePt t="40749" x="3144838" y="3638550"/>
          <p14:tracePt t="40757" x="3127375" y="3638550"/>
          <p14:tracePt t="40765" x="3117850" y="3638550"/>
          <p14:tracePt t="40774" x="3090863" y="3638550"/>
          <p14:tracePt t="40781" x="3081338" y="3638550"/>
          <p14:tracePt t="40797" x="3071813" y="3638550"/>
          <p14:tracePt t="40805" x="3044825" y="3638550"/>
          <p14:tracePt t="40829" x="3017838" y="3629025"/>
          <p14:tracePt t="40837" x="2990850" y="3629025"/>
          <p14:tracePt t="40845" x="2944813" y="3621088"/>
          <p14:tracePt t="40853" x="2908300" y="3621088"/>
          <p14:tracePt t="40861" x="2852738" y="3621088"/>
          <p14:tracePt t="40869" x="2817813" y="3602038"/>
          <p14:tracePt t="40877" x="2771775" y="3602038"/>
          <p14:tracePt t="40885" x="2725738" y="3602038"/>
          <p14:tracePt t="40893" x="2698750" y="3602038"/>
          <p14:tracePt t="40901" x="2689225" y="3602038"/>
          <p14:tracePt t="41122" x="2652713" y="3602038"/>
          <p14:tracePt t="41128" x="2625725" y="3621088"/>
          <p14:tracePt t="41134" x="2589213" y="3648075"/>
          <p14:tracePt t="41144" x="2543175" y="3684588"/>
          <p14:tracePt t="41150" x="2516188" y="3702050"/>
          <p14:tracePt t="41160" x="2506663" y="3711575"/>
          <p14:tracePt t="41176" x="2506663" y="3721100"/>
          <p14:tracePt t="41397" x="2506663" y="3702050"/>
          <p14:tracePt t="41405" x="2506663" y="3694113"/>
          <p14:tracePt t="41413" x="2506663" y="3675063"/>
          <p14:tracePt t="41421" x="2533650" y="3648075"/>
          <p14:tracePt t="41429" x="2552700" y="3629025"/>
          <p14:tracePt t="41437" x="2589213" y="3592513"/>
          <p14:tracePt t="41445" x="2606675" y="3565525"/>
          <p14:tracePt t="41453" x="2616200" y="3548063"/>
          <p14:tracePt t="41461" x="2643188" y="3529013"/>
          <p14:tracePt t="41469" x="2679700" y="3492500"/>
          <p14:tracePt t="41477" x="2698750" y="3475038"/>
          <p14:tracePt t="41486" x="2725738" y="3446463"/>
          <p14:tracePt t="41494" x="2735263" y="3438525"/>
          <p14:tracePt t="41509" x="2744788" y="3429000"/>
          <p14:tracePt t="42055" x="2744788" y="3446463"/>
          <p14:tracePt t="42061" x="2735263" y="3455988"/>
          <p14:tracePt t="42069" x="2725738" y="3475038"/>
          <p14:tracePt t="42077" x="2716213" y="3492500"/>
          <p14:tracePt t="42085" x="2708275" y="3529013"/>
          <p14:tracePt t="42093" x="2689225" y="3565525"/>
          <p14:tracePt t="42101" x="2679700" y="3592513"/>
          <p14:tracePt t="42110" x="2679700" y="3629025"/>
          <p14:tracePt t="42117" x="2662238" y="3665538"/>
          <p14:tracePt t="42125" x="2635250" y="3711575"/>
          <p14:tracePt t="42133" x="2625725" y="3748088"/>
          <p14:tracePt t="42141" x="2616200" y="3794125"/>
          <p14:tracePt t="42149" x="2579688" y="3821113"/>
          <p14:tracePt t="42158" x="2570163" y="3840163"/>
          <p14:tracePt t="42165" x="2552700" y="3875088"/>
          <p14:tracePt t="42174" x="2543175" y="3875088"/>
          <p14:tracePt t="42181" x="2525713" y="3894138"/>
          <p14:tracePt t="42189" x="2506663" y="3911600"/>
          <p14:tracePt t="42206" x="2489200" y="3921125"/>
          <p14:tracePt t="42214" x="2470150" y="3940175"/>
          <p14:tracePt t="42223" x="2425700" y="3948113"/>
          <p14:tracePt t="42230" x="2397125" y="3957638"/>
          <p14:tracePt t="42238" x="2370138" y="3967163"/>
          <p14:tracePt t="42249" x="2324100" y="3994150"/>
          <p14:tracePt t="42254" x="2251075" y="4003675"/>
          <p14:tracePt t="42263" x="2179638" y="4003675"/>
          <p14:tracePt t="42270" x="2060575" y="4003675"/>
          <p14:tracePt t="42280" x="1931988" y="4003675"/>
          <p14:tracePt t="42286" x="1824038" y="4003675"/>
          <p14:tracePt t="42294" x="1695450" y="4003675"/>
          <p14:tracePt t="42302" x="1585913" y="4003675"/>
          <p14:tracePt t="42309" x="1512888" y="4003675"/>
          <p14:tracePt t="42318" x="1458913" y="4003675"/>
          <p14:tracePt t="42326" x="1412875" y="3994150"/>
          <p14:tracePt t="42333" x="1395413" y="3967163"/>
          <p14:tracePt t="42358" x="1385888" y="3967163"/>
          <p14:tracePt t="42398" x="1366838" y="3948113"/>
          <p14:tracePt t="42413" x="1339850" y="3911600"/>
          <p14:tracePt t="42421" x="1303338" y="3884613"/>
          <p14:tracePt t="42429" x="1276350" y="3875088"/>
          <p14:tracePt t="42437" x="1230313" y="3840163"/>
          <p14:tracePt t="42446" x="1185863" y="3821113"/>
          <p14:tracePt t="42453" x="1139825" y="3767138"/>
          <p14:tracePt t="42462" x="1112838" y="3738563"/>
          <p14:tracePt t="42469" x="1084263" y="3694113"/>
          <p14:tracePt t="42477" x="1057275" y="3648075"/>
          <p14:tracePt t="42485" x="1039813" y="3602038"/>
          <p14:tracePt t="42493" x="1039813" y="3556000"/>
          <p14:tracePt t="42501" x="1039813" y="3519488"/>
          <p14:tracePt t="42508" x="1039813" y="3475038"/>
          <p14:tracePt t="42518" x="1039813" y="3419475"/>
          <p14:tracePt t="42527" x="1039813" y="3365500"/>
          <p14:tracePt t="42534" x="1047750" y="3319463"/>
          <p14:tracePt t="42543" x="1103313" y="3255963"/>
          <p14:tracePt t="42550" x="1120775" y="3228975"/>
          <p14:tracePt t="42559" x="1157288" y="3182938"/>
          <p14:tracePt t="42566" x="1203325" y="3127375"/>
          <p14:tracePt t="42579" x="1239838" y="3100388"/>
          <p14:tracePt t="42580" x="1322388" y="3054350"/>
          <p14:tracePt t="42595" x="1349375" y="3027363"/>
          <p14:tracePt t="42597" x="1412875" y="2990850"/>
          <p14:tracePt t="42606" x="1476375" y="2973388"/>
          <p14:tracePt t="42613" x="1522413" y="2946400"/>
          <p14:tracePt t="42621" x="1631950" y="2927350"/>
          <p14:tracePt t="42629" x="1778000" y="2927350"/>
          <p14:tracePt t="42637" x="1924050" y="2927350"/>
          <p14:tracePt t="42645" x="2087563" y="2927350"/>
          <p14:tracePt t="42653" x="2214563" y="2927350"/>
          <p14:tracePt t="42662" x="2416175" y="2936875"/>
          <p14:tracePt t="42669" x="2562225" y="2946400"/>
          <p14:tracePt t="42678" x="2725738" y="2982913"/>
          <p14:tracePt t="42685" x="2862263" y="3017838"/>
          <p14:tracePt t="42694" x="2935288" y="3046413"/>
          <p14:tracePt t="42702" x="2998788" y="3073400"/>
          <p14:tracePt t="42711" x="3017838" y="3082925"/>
          <p14:tracePt t="42718" x="3027363" y="3090863"/>
          <p14:tracePt t="42734" x="3035300" y="3100388"/>
          <p14:tracePt t="42743" x="3035300" y="3109913"/>
          <p14:tracePt t="42759" x="3035300" y="3119438"/>
          <p14:tracePt t="42777" x="3027363" y="3146425"/>
          <p14:tracePt t="42781" x="3027363" y="3163888"/>
          <p14:tracePt t="42801" x="3017838" y="3228975"/>
          <p14:tracePt t="42806" x="3008313" y="3255963"/>
          <p14:tracePt t="42813" x="3008313" y="3282950"/>
          <p14:tracePt t="42821" x="2990850" y="3328988"/>
          <p14:tracePt t="42829" x="2990850" y="3365500"/>
          <p14:tracePt t="42837" x="2971800" y="3429000"/>
          <p14:tracePt t="42845" x="2971800" y="3455988"/>
          <p14:tracePt t="42853" x="2962275" y="3475038"/>
          <p14:tracePt t="42861" x="2962275" y="3502025"/>
          <p14:tracePt t="42869" x="2954338" y="3529013"/>
          <p14:tracePt t="42878" x="2954338" y="3565525"/>
          <p14:tracePt t="42891" x="2954338" y="3584575"/>
          <p14:tracePt t="42895" x="2935288" y="3611563"/>
          <p14:tracePt t="42901" x="2925763" y="3621088"/>
          <p14:tracePt t="42910" x="2908300" y="3638550"/>
          <p14:tracePt t="42917" x="2871788" y="3684588"/>
          <p14:tracePt t="42926" x="2852738" y="3702050"/>
          <p14:tracePt t="42934" x="2817813" y="3730625"/>
          <p14:tracePt t="42941" x="2789238" y="3748088"/>
          <p14:tracePt t="42949" x="2762250" y="3784600"/>
          <p14:tracePt t="42959" x="2716213" y="3803650"/>
          <p14:tracePt t="42966" x="2689225" y="3840163"/>
          <p14:tracePt t="42976" x="2662238" y="3857625"/>
          <p14:tracePt t="42982" x="2643188" y="3875088"/>
          <p14:tracePt t="42992" x="2616200" y="3911600"/>
          <p14:tracePt t="42998" x="2589213" y="3930650"/>
          <p14:tracePt t="43006" x="2570163" y="3948113"/>
          <p14:tracePt t="43013" x="2543175" y="3967163"/>
          <p14:tracePt t="43021" x="2525713" y="3984625"/>
          <p14:tracePt t="43029" x="2489200" y="3994150"/>
          <p14:tracePt t="43037" x="2462213" y="4021138"/>
          <p14:tracePt t="43045" x="2443163" y="4030663"/>
          <p14:tracePt t="43053" x="2425700" y="4040188"/>
          <p14:tracePt t="43061" x="2406650" y="4049713"/>
          <p14:tracePt t="43069" x="2379663" y="4067175"/>
          <p14:tracePt t="43077" x="2360613" y="4076700"/>
          <p14:tracePt t="43085" x="2352675" y="4076700"/>
          <p14:tracePt t="43093" x="2333625" y="4076700"/>
          <p14:tracePt t="43101" x="2316163" y="4086225"/>
          <p14:tracePt t="43127" x="2287588" y="4086225"/>
          <p14:tracePt t="43134" x="2279650" y="4086225"/>
          <p14:tracePt t="43144" x="2260600" y="4086225"/>
          <p14:tracePt t="43151" x="2233613" y="4094163"/>
          <p14:tracePt t="43160" x="2214563" y="4113213"/>
          <p14:tracePt t="43166" x="2179638" y="4113213"/>
          <p14:tracePt t="43176" x="2160588" y="4113213"/>
          <p14:tracePt t="43182" x="2124075" y="4113213"/>
          <p14:tracePt t="43193" x="2097088" y="4113213"/>
          <p14:tracePt t="43200" x="2087563" y="4113213"/>
          <p14:tracePt t="43206" x="2070100" y="4113213"/>
          <p14:tracePt t="43214" x="2014538" y="4103688"/>
          <p14:tracePt t="43222" x="2005013" y="4094163"/>
          <p14:tracePt t="43230" x="1987550" y="4094163"/>
          <p14:tracePt t="43238" x="1968500" y="4086225"/>
          <p14:tracePt t="43246" x="1960563" y="4076700"/>
          <p14:tracePt t="43262" x="1951038" y="4067175"/>
          <p14:tracePt t="43357" x="1941513" y="4057650"/>
          <p14:tracePt t="43374" x="1941513" y="4049713"/>
          <p14:tracePt t="43382" x="1924050" y="4030663"/>
          <p14:tracePt t="43398" x="1878013" y="3984625"/>
          <p14:tracePt t="43405" x="1795463" y="3930650"/>
          <p14:tracePt t="43413" x="1722438" y="3884613"/>
          <p14:tracePt t="43421" x="1622425" y="3811588"/>
          <p14:tracePt t="43430" x="1558925" y="3757613"/>
          <p14:tracePt t="43437" x="1476375" y="3721100"/>
          <p14:tracePt t="43445" x="1412875" y="3665538"/>
          <p14:tracePt t="43453" x="1366838" y="3611563"/>
          <p14:tracePt t="43461" x="1312863" y="3565525"/>
          <p14:tracePt t="43469" x="1293813" y="3548063"/>
          <p14:tracePt t="43477" x="1239838" y="3511550"/>
          <p14:tracePt t="43486" x="1230313" y="3502025"/>
          <p14:tracePt t="43496" x="1203325" y="3475038"/>
          <p14:tracePt t="43502" x="1193800" y="3465513"/>
          <p14:tracePt t="43509" x="1185863" y="3455988"/>
          <p14:tracePt t="43516" x="1185863" y="3438525"/>
          <p14:tracePt t="43527" x="1185863" y="3429000"/>
          <p14:tracePt t="43534" x="1185863" y="3392488"/>
          <p14:tracePt t="43543" x="1185863" y="3365500"/>
          <p14:tracePt t="43552" x="1185863" y="3328988"/>
          <p14:tracePt t="43559" x="1185863" y="3319463"/>
          <p14:tracePt t="43566" x="1185863" y="3273425"/>
          <p14:tracePt t="43575" x="1203325" y="3228975"/>
          <p14:tracePt t="43583" x="1222375" y="3192463"/>
          <p14:tracePt t="43589" x="1276350" y="3155950"/>
          <p14:tracePt t="43599" x="1293813" y="3146425"/>
          <p14:tracePt t="43605" x="1330325" y="3127375"/>
          <p14:tracePt t="43614" x="1358900" y="3109913"/>
          <p14:tracePt t="43622" x="1412875" y="3109913"/>
          <p14:tracePt t="43630" x="1476375" y="3100388"/>
          <p14:tracePt t="43638" x="1531938" y="3073400"/>
          <p14:tracePt t="43646" x="1612900" y="3054350"/>
          <p14:tracePt t="43654" x="1722438" y="3054350"/>
          <p14:tracePt t="43662" x="1851025" y="3054350"/>
          <p14:tracePt t="43670" x="1978025" y="3054350"/>
          <p14:tracePt t="43678" x="2087563" y="3063875"/>
          <p14:tracePt t="43686" x="2214563" y="3082925"/>
          <p14:tracePt t="43695" x="2360613" y="3090863"/>
          <p14:tracePt t="43701" x="2470150" y="3109913"/>
          <p14:tracePt t="43709" x="2589213" y="3146425"/>
          <p14:tracePt t="43717" x="2671763" y="3173413"/>
          <p14:tracePt t="43726" x="2735263" y="3200400"/>
          <p14:tracePt t="43733" x="2762250" y="3219450"/>
          <p14:tracePt t="43741" x="2771775" y="3228975"/>
          <p14:tracePt t="43749" x="2781300" y="3236913"/>
          <p14:tracePt t="43757" x="2781300" y="3246438"/>
          <p14:tracePt t="43765" x="2781300" y="3265488"/>
          <p14:tracePt t="43774" x="2781300" y="3282950"/>
          <p14:tracePt t="43781" x="2781300" y="3292475"/>
          <p14:tracePt t="43791" x="2781300" y="3338513"/>
          <p14:tracePt t="43797" x="2762250" y="3355975"/>
          <p14:tracePt t="43805" x="2762250" y="3402013"/>
          <p14:tracePt t="43813" x="2752725" y="3438525"/>
          <p14:tracePt t="43821" x="2744788" y="3482975"/>
          <p14:tracePt t="43829" x="2725738" y="3529013"/>
          <p14:tracePt t="43837" x="2725738" y="3556000"/>
          <p14:tracePt t="43845" x="2716213" y="3575050"/>
          <p14:tracePt t="43853" x="2716213" y="3592513"/>
          <p14:tracePt t="43861" x="2716213" y="3611563"/>
          <p14:tracePt t="43869" x="2689225" y="3657600"/>
          <p14:tracePt t="43877" x="2671763" y="3675063"/>
          <p14:tracePt t="43892" x="2671763" y="3684588"/>
          <p14:tracePt t="43894" x="2662238" y="3702050"/>
          <p14:tracePt t="43917" x="2652713" y="3721100"/>
          <p14:tracePt t="43925" x="2625725" y="3757613"/>
          <p14:tracePt t="43933" x="2616200" y="3767138"/>
          <p14:tracePt t="43942" x="2598738" y="3775075"/>
          <p14:tracePt t="43949" x="2570163" y="3811588"/>
          <p14:tracePt t="43957" x="2516188" y="3848100"/>
          <p14:tracePt t="43965" x="2498725" y="3867150"/>
          <p14:tracePt t="43974" x="2470150" y="3894138"/>
          <p14:tracePt t="43981" x="2462213" y="3903663"/>
          <p14:tracePt t="43989" x="2443163" y="3921125"/>
          <p14:tracePt t="43997" x="2425700" y="3940175"/>
          <p14:tracePt t="44009" x="2406650" y="3948113"/>
          <p14:tracePt t="44013" x="2397125" y="3957638"/>
          <p14:tracePt t="44022" x="2379663" y="3984625"/>
          <p14:tracePt t="44029" x="2370138" y="3994150"/>
          <p14:tracePt t="44037" x="2360613" y="3994150"/>
          <p14:tracePt t="44045" x="2343150" y="4003675"/>
          <p14:tracePt t="44061" x="2324100" y="4013200"/>
          <p14:tracePt t="44069" x="2306638" y="4030663"/>
          <p14:tracePt t="44077" x="2297113" y="4030663"/>
          <p14:tracePt t="44086" x="2287588" y="4030663"/>
          <p14:tracePt t="44093" x="2279650" y="4030663"/>
          <p14:tracePt t="44101" x="2260600" y="4030663"/>
          <p14:tracePt t="44109" x="2243138" y="4040188"/>
          <p14:tracePt t="44133" x="2233613" y="4040188"/>
          <p14:tracePt t="44389" x="2243138" y="4030663"/>
          <p14:tracePt t="44391" x="2251075" y="4021138"/>
          <p14:tracePt t="44399" x="2260600" y="4013200"/>
          <p14:tracePt t="44423" x="2279650" y="4013200"/>
          <p14:tracePt t="44519" x="2287588" y="4013200"/>
          <p14:tracePt t="44527" x="2287588" y="4003675"/>
          <p14:tracePt t="44543" x="2287588" y="3984625"/>
          <p14:tracePt t="44551" x="2297113" y="3976688"/>
          <p14:tracePt t="44560" x="2306638" y="3967163"/>
          <p14:tracePt t="44566" x="2316163" y="3967163"/>
          <p14:tracePt t="44576" x="2333625" y="3948113"/>
          <p14:tracePt t="44592" x="2343150" y="3940175"/>
          <p14:tracePt t="44599" x="2352675" y="3940175"/>
          <p14:tracePt t="44605" x="2370138" y="3930650"/>
          <p14:tracePt t="44629" x="2370138" y="3921125"/>
          <p14:tracePt t="44638" x="2379663" y="3911600"/>
          <p14:tracePt t="44654" x="2389188" y="3903663"/>
          <p14:tracePt t="44702" x="2406650" y="3884613"/>
          <p14:tracePt t="45237" x="2416175" y="3884613"/>
          <p14:tracePt t="45246" x="2443163" y="3884613"/>
          <p14:tracePt t="45254" x="2489200" y="3867150"/>
          <p14:tracePt t="45262" x="2489200" y="3857625"/>
          <p14:tracePt t="45275" x="2516188" y="3848100"/>
          <p14:tracePt t="45277" x="2579688" y="3840163"/>
          <p14:tracePt t="45285" x="2635250" y="3811588"/>
          <p14:tracePt t="45293" x="2735263" y="3784600"/>
          <p14:tracePt t="45302" x="2808288" y="3775075"/>
          <p14:tracePt t="45309" x="2881313" y="3775075"/>
          <p14:tracePt t="45317" x="2962275" y="3748088"/>
          <p14:tracePt t="45325" x="3017838" y="3748088"/>
          <p14:tracePt t="45333" x="3071813" y="3748088"/>
          <p14:tracePt t="45341" x="3181350" y="3748088"/>
          <p14:tracePt t="45351" x="3244850" y="3748088"/>
          <p14:tracePt t="45358" x="3317875" y="3748088"/>
          <p14:tracePt t="45365" x="3373438" y="3748088"/>
          <p14:tracePt t="45374" x="3409950" y="3748088"/>
          <p14:tracePt t="45380" x="3455988" y="3748088"/>
          <p14:tracePt t="45392" x="3473450" y="3748088"/>
          <p14:tracePt t="45398" x="3482975" y="3748088"/>
          <p14:tracePt t="45406" x="3509963" y="3748088"/>
          <p14:tracePt t="45414" x="3519488" y="3748088"/>
          <p14:tracePt t="45430" x="3536950" y="3748088"/>
          <p14:tracePt t="45438" x="3546475" y="3748088"/>
          <p14:tracePt t="45445" x="3556000" y="3748088"/>
          <p14:tracePt t="45461" x="3573463" y="3748088"/>
          <p14:tracePt t="45469" x="3600450" y="3748088"/>
          <p14:tracePt t="45477" x="3629025" y="3748088"/>
          <p14:tracePt t="45485" x="3665538" y="3748088"/>
          <p14:tracePt t="45493" x="3702050" y="3748088"/>
          <p14:tracePt t="45501" x="3746500" y="3748088"/>
          <p14:tracePt t="45509" x="3802063" y="3748088"/>
          <p14:tracePt t="45517" x="3856038" y="3748088"/>
          <p14:tracePt t="45525" x="3911600" y="3748088"/>
          <p14:tracePt t="45533" x="3929063" y="3748088"/>
          <p14:tracePt t="45541" x="4002088" y="3757613"/>
          <p14:tracePt t="45549" x="4075113" y="3757613"/>
          <p14:tracePt t="45558" x="4102100" y="3757613"/>
          <p14:tracePt t="45566" x="4129088" y="3757613"/>
          <p14:tracePt t="45578" x="4138613" y="3757613"/>
          <p14:tracePt t="45583" x="4148138" y="3757613"/>
          <p14:tracePt t="45789" x="4157663" y="3757613"/>
          <p14:tracePt t="45806" x="4121150" y="3738563"/>
          <p14:tracePt t="45814" x="4111625" y="3721100"/>
          <p14:tracePt t="45822" x="4075113" y="3684588"/>
          <p14:tracePt t="45831" x="4057650" y="3675063"/>
          <p14:tracePt t="45839" x="4038600" y="3665538"/>
          <p14:tracePt t="45846" x="3984625" y="3629025"/>
          <p14:tracePt t="45854" x="3919538" y="3621088"/>
          <p14:tracePt t="45861" x="3865563" y="3611563"/>
          <p14:tracePt t="45869" x="3783013" y="3565525"/>
          <p14:tracePt t="45877" x="3702050" y="3556000"/>
          <p14:tracePt t="45892" x="3609975" y="3538538"/>
          <p14:tracePt t="45894" x="3546475" y="3519488"/>
          <p14:tracePt t="45901" x="3473450" y="3492500"/>
          <p14:tracePt t="45909" x="3427413" y="3492500"/>
          <p14:tracePt t="45918" x="3382963" y="3455988"/>
          <p14:tracePt t="45926" x="3354388" y="3446463"/>
          <p14:tracePt t="45933" x="3346450" y="3446463"/>
          <p14:tracePt t="45942" x="3317875" y="3446463"/>
          <p14:tracePt t="45949" x="3309938" y="3446463"/>
          <p14:tracePt t="45958" x="3281363" y="3438525"/>
          <p14:tracePt t="45965" x="3273425" y="3438525"/>
          <p14:tracePt t="45974" x="3244850" y="3438525"/>
          <p14:tracePt t="45982" x="3227388" y="3438525"/>
          <p14:tracePt t="45990" x="3190875" y="3438525"/>
          <p14:tracePt t="45998" x="3154363" y="3438525"/>
          <p14:tracePt t="46005" x="3127375" y="3438525"/>
          <p14:tracePt t="46013" x="3071813" y="3438525"/>
          <p14:tracePt t="46021" x="3017838" y="3438525"/>
          <p14:tracePt t="46029" x="2917825" y="3438525"/>
          <p14:tracePt t="46037" x="2844800" y="3438525"/>
          <p14:tracePt t="46045" x="2817813" y="3438525"/>
          <p14:tracePt t="46053" x="2781300" y="3438525"/>
          <p14:tracePt t="46061" x="2725738" y="3438525"/>
          <p14:tracePt t="46069" x="2679700" y="3438525"/>
          <p14:tracePt t="46077" x="2662238" y="3438525"/>
          <p14:tracePt t="46085" x="2635250" y="3438525"/>
          <p14:tracePt t="46093" x="2616200" y="3438525"/>
          <p14:tracePt t="46101" x="2589213" y="3438525"/>
          <p14:tracePt t="46117" x="2570163" y="3438525"/>
          <p14:tracePt t="46125" x="2552700" y="3438525"/>
          <p14:tracePt t="46133" x="2506663" y="3446463"/>
          <p14:tracePt t="46141" x="2498725" y="3446463"/>
          <p14:tracePt t="46149" x="2479675" y="3455988"/>
          <p14:tracePt t="46158" x="2443163" y="3465513"/>
          <p14:tracePt t="46166" x="2389188" y="3482975"/>
          <p14:tracePt t="46175" x="2306638" y="3511550"/>
          <p14:tracePt t="46183" x="2270125" y="3519488"/>
          <p14:tracePt t="46191" x="2251075" y="3529013"/>
          <p14:tracePt t="46199" x="2206625" y="3529013"/>
          <p14:tracePt t="46205" x="2151063" y="3565525"/>
          <p14:tracePt t="46213" x="2143125" y="3565525"/>
          <p14:tracePt t="46221" x="2106613" y="3575050"/>
          <p14:tracePt t="46229" x="2097088" y="3584575"/>
          <p14:tracePt t="46237" x="2060575" y="3592513"/>
          <p14:tracePt t="46245" x="2041525" y="3602038"/>
          <p14:tracePt t="46253" x="2024063" y="3621088"/>
          <p14:tracePt t="46261" x="2014538" y="3629025"/>
          <p14:tracePt t="46269" x="2005013" y="3629025"/>
          <p14:tracePt t="46285" x="1987550" y="3648075"/>
          <p14:tracePt t="46301" x="1978025" y="3648075"/>
          <p14:tracePt t="46309" x="1968500" y="3657600"/>
          <p14:tracePt t="46799" x="1997075" y="3648075"/>
          <p14:tracePt t="46804" x="2014538" y="3638550"/>
          <p14:tracePt t="46813" x="2033588" y="3629025"/>
          <p14:tracePt t="46821" x="2078038" y="3611563"/>
          <p14:tracePt t="46829" x="2087563" y="3602038"/>
          <p14:tracePt t="46845" x="2097088" y="3592513"/>
          <p14:tracePt t="46870" x="2106613" y="3592513"/>
          <p14:tracePt t="46909" x="2114550" y="3584575"/>
          <p14:tracePt t="46941" x="2114550" y="3575050"/>
          <p14:tracePt t="46949" x="2114550" y="3565525"/>
          <p14:tracePt t="46967" x="2133600" y="3565525"/>
          <p14:tracePt t="46973" x="2170113" y="3548063"/>
          <p14:tracePt t="46991" x="2206625" y="3538538"/>
          <p14:tracePt t="47001" x="2270125" y="3519488"/>
          <p14:tracePt t="47006" x="2333625" y="3502025"/>
          <p14:tracePt t="47016" x="2389188" y="3492500"/>
          <p14:tracePt t="47022" x="2462213" y="3492500"/>
          <p14:tracePt t="47030" x="2525713" y="3492500"/>
          <p14:tracePt t="47038" x="2635250" y="3492500"/>
          <p14:tracePt t="47047" x="2725738" y="3492500"/>
          <p14:tracePt t="47054" x="2817813" y="3492500"/>
          <p14:tracePt t="47062" x="2844800" y="3492500"/>
          <p14:tracePt t="47070" x="2871788" y="3492500"/>
          <p14:tracePt t="47078" x="2889250" y="3492500"/>
          <p14:tracePt t="47169" x="2898775" y="3492500"/>
          <p14:tracePt t="47175" x="2898775" y="3502025"/>
          <p14:tracePt t="47186" x="2898775" y="3511550"/>
          <p14:tracePt t="47194" x="2917825" y="3529013"/>
          <p14:tracePt t="47205" x="2917825" y="3538538"/>
          <p14:tracePt t="47214" x="2925763" y="3556000"/>
          <p14:tracePt t="47254" x="2925763" y="3575050"/>
          <p14:tracePt t="47262" x="2935288" y="3584575"/>
          <p14:tracePt t="47321" x="2935288" y="3592513"/>
          <p14:tracePt t="47327" x="2935288" y="3602038"/>
          <p14:tracePt t="47353" x="2935288" y="3611563"/>
          <p14:tracePt t="47391" x="2935288" y="3621088"/>
          <p14:tracePt t="48656" x="2962275" y="3629025"/>
          <p14:tracePt t="48661" x="3027363" y="3629025"/>
          <p14:tracePt t="48669" x="3154363" y="3629025"/>
          <p14:tracePt t="48677" x="3317875" y="3629025"/>
          <p14:tracePt t="48685" x="3563938" y="3629025"/>
          <p14:tracePt t="48693" x="3902075" y="3629025"/>
          <p14:tracePt t="48701" x="4348163" y="3629025"/>
          <p14:tracePt t="48709" x="4803775" y="3621088"/>
          <p14:tracePt t="48717" x="5214938" y="3621088"/>
          <p14:tracePt t="48725" x="5624513" y="3621088"/>
          <p14:tracePt t="48733" x="5962650" y="3621088"/>
          <p14:tracePt t="48741" x="6153150" y="3621088"/>
          <p14:tracePt t="48749" x="6408738" y="3621088"/>
          <p14:tracePt t="48757" x="6564313" y="3621088"/>
          <p14:tracePt t="48765" x="6710363" y="3621088"/>
          <p14:tracePt t="48774" x="6819900" y="3621088"/>
          <p14:tracePt t="48783" x="6900863" y="3621088"/>
          <p14:tracePt t="48794" x="6956425" y="3621088"/>
          <p14:tracePt t="48799" x="7010400" y="3611563"/>
          <p14:tracePt t="48809" x="7073900" y="3592513"/>
          <p14:tracePt t="48814" x="7146925" y="3592513"/>
          <p14:tracePt t="48823" x="7219950" y="3584575"/>
          <p14:tracePt t="48829" x="7339013" y="3556000"/>
          <p14:tracePt t="48838" x="7466013" y="3538538"/>
          <p14:tracePt t="48846" x="7575550" y="3538538"/>
          <p14:tracePt t="48854" x="7704138" y="3538538"/>
          <p14:tracePt t="48862" x="7831138" y="3538538"/>
          <p14:tracePt t="48872" x="7958138" y="3538538"/>
          <p14:tracePt t="48895" x="8286750" y="3529013"/>
          <p14:tracePt t="48901" x="8359775" y="3529013"/>
          <p14:tracePt t="48909" x="8423275" y="3529013"/>
          <p14:tracePt t="48917" x="8496300" y="3529013"/>
          <p14:tracePt t="48925" x="8532813" y="3529013"/>
          <p14:tracePt t="48933" x="8588375" y="3529013"/>
          <p14:tracePt t="48941" x="8632825" y="3529013"/>
          <p14:tracePt t="48949" x="8688388" y="3529013"/>
          <p14:tracePt t="48958" x="8724900" y="3529013"/>
          <p14:tracePt t="48965" x="8770938" y="3529013"/>
          <p14:tracePt t="48975" x="8851900" y="3529013"/>
          <p14:tracePt t="48982" x="8907463" y="3529013"/>
          <p14:tracePt t="48993" x="8961438" y="3529013"/>
          <p14:tracePt t="48998" x="9034463" y="3529013"/>
          <p14:tracePt t="49011" x="9107488" y="3529013"/>
          <p14:tracePt t="49605" x="8878888" y="3911600"/>
          <p14:tracePt t="49613" x="8715375" y="3948113"/>
          <p14:tracePt t="49621" x="8532813" y="3976688"/>
          <p14:tracePt t="49630" x="8332788" y="3976688"/>
          <p14:tracePt t="49638" x="8077200" y="3994150"/>
          <p14:tracePt t="49647" x="7831138" y="4030663"/>
          <p14:tracePt t="49654" x="7539038" y="4030663"/>
          <p14:tracePt t="49662" x="7202488" y="4030663"/>
          <p14:tracePt t="49670" x="6610350" y="4030663"/>
          <p14:tracePt t="49678" x="6226175" y="4013200"/>
          <p14:tracePt t="49686" x="5870575" y="3976688"/>
          <p14:tracePt t="49695" x="5561013" y="3930650"/>
          <p14:tracePt t="49703" x="5351463" y="3903663"/>
          <p14:tracePt t="49710" x="5114925" y="3884613"/>
          <p14:tracePt t="49718" x="4995863" y="3857625"/>
          <p14:tracePt t="49726" x="4922838" y="3840163"/>
          <p14:tracePt t="49733" x="4913313" y="3840163"/>
          <p14:tracePt t="49863" x="4895850" y="3840163"/>
          <p14:tracePt t="49872" x="4786313" y="3840163"/>
          <p14:tracePt t="49883" x="4540250" y="3840163"/>
          <p14:tracePt t="49886" x="4267200" y="3821113"/>
          <p14:tracePt t="49893" x="3802063" y="3775075"/>
          <p14:tracePt t="49901" x="3619500" y="3775075"/>
          <p14:tracePt t="49909" x="3446463" y="3775075"/>
          <p14:tracePt t="49917" x="3354388" y="3775075"/>
          <p14:tracePt t="49925" x="3273425" y="3775075"/>
          <p14:tracePt t="49933" x="3244850" y="3775075"/>
          <p14:tracePt t="50031" x="3236913" y="3775075"/>
          <p14:tracePt t="50047" x="3244850" y="3757613"/>
          <p14:tracePt t="50056" x="3300413" y="3748088"/>
          <p14:tracePt t="50062" x="3382963" y="3721100"/>
          <p14:tracePt t="50070" x="3473450" y="3721100"/>
          <p14:tracePt t="50077" x="3600450" y="3721100"/>
          <p14:tracePt t="50085" x="3746500" y="3721100"/>
          <p14:tracePt t="50093" x="3892550" y="3721100"/>
          <p14:tracePt t="50101" x="4021138" y="3721100"/>
          <p14:tracePt t="50109" x="4184650" y="3730625"/>
          <p14:tracePt t="50117" x="4494213" y="3767138"/>
          <p14:tracePt t="50125" x="4822825" y="3830638"/>
          <p14:tracePt t="50134" x="5132388" y="3867150"/>
          <p14:tracePt t="50143" x="5534025" y="3930650"/>
          <p14:tracePt t="50150" x="5880100" y="3976688"/>
          <p14:tracePt t="50159" x="6126163" y="4013200"/>
          <p14:tracePt t="50166" x="6308725" y="4021138"/>
          <p14:tracePt t="50179" x="6491288" y="4021138"/>
          <p14:tracePt t="50181" x="6637338" y="4021138"/>
          <p14:tracePt t="50191" x="6710363" y="4021138"/>
          <p14:tracePt t="50197" x="6783388" y="4021138"/>
          <p14:tracePt t="50206" x="6846888" y="4013200"/>
          <p14:tracePt t="50213" x="6892925" y="3994150"/>
          <p14:tracePt t="50221" x="6929438" y="3984625"/>
          <p14:tracePt t="50229" x="6992938" y="3948113"/>
          <p14:tracePt t="50237" x="7056438" y="3940175"/>
          <p14:tracePt t="50245" x="7110413" y="3921125"/>
          <p14:tracePt t="50253" x="7146925" y="3921125"/>
          <p14:tracePt t="50261" x="7229475" y="3921125"/>
          <p14:tracePt t="50269" x="7302500" y="3921125"/>
          <p14:tracePt t="50277" x="7392988" y="3921125"/>
          <p14:tracePt t="50285" x="7502525" y="3921125"/>
          <p14:tracePt t="50293" x="7631113" y="3921125"/>
          <p14:tracePt t="50302" x="7740650" y="3921125"/>
          <p14:tracePt t="50309" x="7867650" y="3921125"/>
          <p14:tracePt t="50319" x="7994650" y="3921125"/>
          <p14:tracePt t="50325" x="8123238" y="3921125"/>
          <p14:tracePt t="50336" x="8232775" y="3921125"/>
          <p14:tracePt t="50343" x="8342313" y="3921125"/>
          <p14:tracePt t="50351" x="8432800" y="3921125"/>
          <p14:tracePt t="50359" x="8542338" y="3921125"/>
          <p14:tracePt t="50366" x="8651875" y="3921125"/>
          <p14:tracePt t="50374" x="8761413" y="3921125"/>
          <p14:tracePt t="50381" x="8888413" y="3921125"/>
          <p14:tracePt t="50390" x="8980488" y="3921125"/>
          <p14:tracePt t="50399" x="9090025" y="3921125"/>
          <p14:tracePt t="53686" x="8642350" y="4003675"/>
          <p14:tracePt t="53693" x="8250238" y="4040188"/>
          <p14:tracePt t="53702" x="7740650" y="4140200"/>
          <p14:tracePt t="53709" x="7385050" y="4203700"/>
          <p14:tracePt t="53717" x="7102475" y="4240213"/>
          <p14:tracePt t="53725" x="6791325" y="4259263"/>
          <p14:tracePt t="53735" x="6545263" y="4313238"/>
          <p14:tracePt t="53741" x="6354763" y="4340225"/>
          <p14:tracePt t="53750" x="6153150" y="4376738"/>
          <p14:tracePt t="53758" x="6007100" y="4395788"/>
          <p14:tracePt t="53765" x="5862638" y="4405313"/>
          <p14:tracePt t="53774" x="5734050" y="4422775"/>
          <p14:tracePt t="53781" x="5616575" y="4449763"/>
          <p14:tracePt t="53789" x="5507038" y="4459288"/>
          <p14:tracePt t="53797" x="5405438" y="4478338"/>
          <p14:tracePt t="53806" x="5297488" y="4486275"/>
          <p14:tracePt t="53813" x="5224463" y="4486275"/>
          <p14:tracePt t="53821" x="5159375" y="4514850"/>
          <p14:tracePt t="53829" x="5132388" y="4522788"/>
          <p14:tracePt t="53837" x="5059363" y="4532313"/>
          <p14:tracePt t="53845" x="5005388" y="4532313"/>
          <p14:tracePt t="53853" x="4995863" y="4532313"/>
          <p14:tracePt t="53861" x="4959350" y="4532313"/>
          <p14:tracePt t="53869" x="4949825" y="4532313"/>
          <p14:tracePt t="54214" x="5041900" y="4532313"/>
          <p14:tracePt t="54223" x="5168900" y="4532313"/>
          <p14:tracePt t="54229" x="5314950" y="4532313"/>
          <p14:tracePt t="54236" x="5451475" y="4532313"/>
          <p14:tracePt t="54245" x="5597525" y="4532313"/>
          <p14:tracePt t="54253" x="5680075" y="4532313"/>
          <p14:tracePt t="54261" x="5770563" y="4551363"/>
          <p14:tracePt t="54269" x="5816600" y="4559300"/>
          <p14:tracePt t="54277" x="5843588" y="4568825"/>
          <p14:tracePt t="54285" x="5870575" y="4568825"/>
          <p14:tracePt t="54397" x="5880100" y="4578350"/>
          <p14:tracePt t="54609" x="5853113" y="4578350"/>
          <p14:tracePt t="54614" x="5826125" y="4578350"/>
          <p14:tracePt t="54624" x="5780088" y="4578350"/>
          <p14:tracePt t="54629" x="5753100" y="4578350"/>
          <p14:tracePt t="54637" x="5724525" y="4578350"/>
          <p14:tracePt t="54645" x="5697538" y="4578350"/>
          <p14:tracePt t="54653" x="5688013" y="4578350"/>
          <p14:tracePt t="54661" x="5680075" y="4578350"/>
          <p14:tracePt t="54669" x="5661025" y="4578350"/>
          <p14:tracePt t="55223" x="5607050" y="4578350"/>
          <p14:tracePt t="55229" x="5514975" y="4578350"/>
          <p14:tracePt t="55237" x="5351463" y="4578350"/>
          <p14:tracePt t="55245" x="5132388" y="4578350"/>
          <p14:tracePt t="55254" x="4822825" y="4568825"/>
          <p14:tracePt t="55261" x="4576763" y="4532313"/>
          <p14:tracePt t="55269" x="4267200" y="4495800"/>
          <p14:tracePt t="55277" x="4021138" y="4459288"/>
          <p14:tracePt t="55287" x="3665538" y="4413250"/>
          <p14:tracePt t="55295" x="3409950" y="4359275"/>
          <p14:tracePt t="55303" x="3044825" y="4359275"/>
          <p14:tracePt t="55310" x="2898775" y="4349750"/>
          <p14:tracePt t="55317" x="2798763" y="4303713"/>
          <p14:tracePt t="55325" x="2671763" y="4303713"/>
          <p14:tracePt t="55333" x="2606675" y="4295775"/>
          <p14:tracePt t="55341" x="2570163" y="4295775"/>
          <p14:tracePt t="55349" x="2552700" y="4295775"/>
          <p14:tracePt t="55359" x="2533650" y="4295775"/>
          <p14:tracePt t="55365" x="2525713" y="4295775"/>
          <p14:tracePt t="55374" x="2506663" y="4295775"/>
          <p14:tracePt t="55447" x="2489200" y="4295775"/>
          <p14:tracePt t="55471" x="2479675" y="4295775"/>
          <p14:tracePt t="55494" x="2462213" y="4303713"/>
          <p14:tracePt t="55510" x="2452688" y="4303713"/>
          <p14:tracePt t="55518" x="2433638" y="4303713"/>
          <p14:tracePt t="55542" x="2416175" y="4313238"/>
          <p14:tracePt t="55550" x="2406650" y="4313238"/>
          <p14:tracePt t="55566" x="2397125" y="4313238"/>
          <p14:tracePt t="55582" x="2397125" y="4322763"/>
          <p14:tracePt t="55598" x="2389188" y="4322763"/>
          <p14:tracePt t="55608" x="2370138" y="4340225"/>
          <p14:tracePt t="55614" x="2360613" y="4340225"/>
          <p14:tracePt t="55624" x="2352675" y="4349750"/>
          <p14:tracePt t="55641" x="2343150" y="4359275"/>
          <p14:tracePt t="55645" x="2343150" y="4368800"/>
          <p14:tracePt t="55657" x="2333625" y="4376738"/>
          <p14:tracePt t="55661" x="2324100" y="4376738"/>
          <p14:tracePt t="55670" x="2324100" y="4386263"/>
          <p14:tracePt t="55701" x="2316163" y="4405313"/>
          <p14:tracePt t="55717" x="2306638" y="4413250"/>
          <p14:tracePt t="55749" x="2297113" y="4422775"/>
          <p14:tracePt t="55813" x="2297113" y="4432300"/>
          <p14:tracePt t="56077" x="2324100" y="4441825"/>
          <p14:tracePt t="56085" x="2416175" y="4441825"/>
          <p14:tracePt t="56093" x="2533650" y="4468813"/>
          <p14:tracePt t="56101" x="2679700" y="4495800"/>
          <p14:tracePt t="56109" x="2789238" y="4495800"/>
          <p14:tracePt t="56117" x="2917825" y="4541838"/>
          <p14:tracePt t="56125" x="3017838" y="4559300"/>
          <p14:tracePt t="56133" x="3090863" y="4568825"/>
          <p14:tracePt t="56142" x="3163888" y="4578350"/>
          <p14:tracePt t="56149" x="3208338" y="4578350"/>
          <p14:tracePt t="56157" x="3236913" y="4578350"/>
          <p14:tracePt t="56165" x="3244850" y="4578350"/>
          <p14:tracePt t="56173" x="3254375" y="4578350"/>
          <p14:tracePt t="56383" x="3263900" y="4587875"/>
          <p14:tracePt t="56399" x="3263900" y="4605338"/>
          <p14:tracePt t="56410" x="3254375" y="4614863"/>
          <p14:tracePt t="56429" x="3244850" y="4614863"/>
          <p14:tracePt t="56439" x="3236913" y="4624388"/>
          <p14:tracePt t="56445" x="3227388" y="4632325"/>
          <p14:tracePt t="56461" x="3208338" y="4651375"/>
          <p14:tracePt t="56549" x="3190875" y="4660900"/>
          <p14:tracePt t="56598" x="3171825" y="4668838"/>
          <p14:tracePt t="57126" x="3190875" y="4668838"/>
          <p14:tracePt t="57135" x="3290888" y="4632325"/>
          <p14:tracePt t="57145" x="3419475" y="4614863"/>
          <p14:tracePt t="57151" x="3600450" y="4587875"/>
          <p14:tracePt t="57162" x="3810000" y="4541838"/>
          <p14:tracePt t="57165" x="4002088" y="4505325"/>
          <p14:tracePt t="57173" x="4238625" y="4441825"/>
          <p14:tracePt t="57181" x="4403725" y="4422775"/>
          <p14:tracePt t="57189" x="4613275" y="4376738"/>
          <p14:tracePt t="57197" x="4813300" y="4359275"/>
          <p14:tracePt t="57205" x="4978400" y="4313238"/>
          <p14:tracePt t="57213" x="5132388" y="4286250"/>
          <p14:tracePt t="57221" x="5241925" y="4268788"/>
          <p14:tracePt t="57229" x="5387975" y="4222750"/>
          <p14:tracePt t="57237" x="5434013" y="4203700"/>
          <p14:tracePt t="57245" x="5570538" y="4140200"/>
          <p14:tracePt t="57253" x="5670550" y="4103688"/>
          <p14:tracePt t="57261" x="5780088" y="4076700"/>
          <p14:tracePt t="57269" x="5916613" y="4013200"/>
          <p14:tracePt t="57277" x="5980113" y="3957638"/>
          <p14:tracePt t="57285" x="6089650" y="3930650"/>
          <p14:tracePt t="57293" x="6218238" y="3921125"/>
          <p14:tracePt t="57301" x="6318250" y="3875088"/>
          <p14:tracePt t="57309" x="6435725" y="3848100"/>
          <p14:tracePt t="57317" x="6491288" y="3821113"/>
          <p14:tracePt t="57325" x="6554788" y="3811588"/>
          <p14:tracePt t="57333" x="6610350" y="3803650"/>
          <p14:tracePt t="57341" x="6654800" y="3803650"/>
          <p14:tracePt t="57349" x="6700838" y="3784600"/>
          <p14:tracePt t="57357" x="6727825" y="3784600"/>
          <p14:tracePt t="57364" x="6800850" y="3767138"/>
          <p14:tracePt t="57373" x="6837363" y="3767138"/>
          <p14:tracePt t="57381" x="6883400" y="3757613"/>
          <p14:tracePt t="57389" x="6956425" y="3757613"/>
          <p14:tracePt t="57397" x="7029450" y="3738563"/>
          <p14:tracePt t="57406" x="7138988" y="3730625"/>
          <p14:tracePt t="57413" x="7256463" y="3702050"/>
          <p14:tracePt t="57421" x="7402513" y="3684588"/>
          <p14:tracePt t="57431" x="7494588" y="3675063"/>
          <p14:tracePt t="57439" x="7631113" y="3657600"/>
          <p14:tracePt t="57449" x="7704138" y="3657600"/>
          <p14:tracePt t="57455" x="7813675" y="3629025"/>
          <p14:tracePt t="57467" x="7877175" y="3621088"/>
          <p14:tracePt t="57468" x="7931150" y="3621088"/>
          <p14:tracePt t="57477" x="7958138" y="3621088"/>
          <p14:tracePt t="57485" x="7994650" y="3621088"/>
          <p14:tracePt t="57493" x="8040688" y="3621088"/>
          <p14:tracePt t="57501" x="8077200" y="3621088"/>
          <p14:tracePt t="57509" x="8132763" y="3621088"/>
          <p14:tracePt t="57517" x="8213725" y="3621088"/>
          <p14:tracePt t="57525" x="8269288" y="3621088"/>
          <p14:tracePt t="57533" x="8342313" y="3621088"/>
          <p14:tracePt t="57541" x="8415338" y="3621088"/>
          <p14:tracePt t="57549" x="8523288" y="3621088"/>
          <p14:tracePt t="57558" x="8615363" y="3621088"/>
          <p14:tracePt t="57565" x="8724900" y="3621088"/>
          <p14:tracePt t="57573" x="8870950" y="3621088"/>
          <p14:tracePt t="57581" x="8961438" y="3621088"/>
          <p14:tracePt t="57589" x="9107488" y="3621088"/>
          <p14:tracePt t="60229" x="8761413" y="4368800"/>
          <p14:tracePt t="60239" x="8596313" y="4395788"/>
          <p14:tracePt t="60245" x="8423275" y="4459288"/>
          <p14:tracePt t="60253" x="8296275" y="4486275"/>
          <p14:tracePt t="60261" x="8196263" y="4514850"/>
          <p14:tracePt t="60270" x="8086725" y="4522788"/>
          <p14:tracePt t="60277" x="8013700" y="4541838"/>
          <p14:tracePt t="60285" x="7967663" y="4541838"/>
          <p14:tracePt t="60293" x="7950200" y="4551363"/>
          <p14:tracePt t="60301" x="7904163" y="4568825"/>
          <p14:tracePt t="60309" x="7877175" y="4578350"/>
          <p14:tracePt t="60317" x="7850188" y="4587875"/>
          <p14:tracePt t="60325" x="7821613" y="4587875"/>
          <p14:tracePt t="60333" x="7794625" y="4595813"/>
          <p14:tracePt t="60341" x="7785100" y="4595813"/>
          <p14:tracePt t="60349" x="7748588" y="4624388"/>
          <p14:tracePt t="60357" x="7721600" y="4632325"/>
          <p14:tracePt t="60365" x="7704138" y="4632325"/>
          <p14:tracePt t="60373" x="7658100" y="4641850"/>
          <p14:tracePt t="60383" x="7621588" y="4651375"/>
          <p14:tracePt t="60395" x="7575550" y="4651375"/>
          <p14:tracePt t="60398" x="7521575" y="4668838"/>
          <p14:tracePt t="60409" x="7458075" y="4697413"/>
          <p14:tracePt t="60413" x="7429500" y="4705350"/>
          <p14:tracePt t="60424" x="7385050" y="4714875"/>
          <p14:tracePt t="60430" x="7339013" y="4741863"/>
          <p14:tracePt t="60440" x="7302500" y="4751388"/>
          <p14:tracePt t="60445" x="7265988" y="4751388"/>
          <p14:tracePt t="60456" x="7239000" y="4760913"/>
          <p14:tracePt t="60461" x="7212013" y="4768850"/>
          <p14:tracePt t="60469" x="7192963" y="4787900"/>
          <p14:tracePt t="60477" x="7175500" y="4787900"/>
          <p14:tracePt t="60485" x="7146925" y="4787900"/>
          <p14:tracePt t="60493" x="7129463" y="4797425"/>
          <p14:tracePt t="60501" x="7092950" y="4814888"/>
          <p14:tracePt t="60509" x="7065963" y="4833938"/>
          <p14:tracePt t="60517" x="7010400" y="4841875"/>
          <p14:tracePt t="60525" x="6973888" y="4851400"/>
          <p14:tracePt t="60534" x="6919913" y="4851400"/>
          <p14:tracePt t="60543" x="6856413" y="4887913"/>
          <p14:tracePt t="60550" x="6819900" y="4897438"/>
          <p14:tracePt t="60558" x="6718300" y="4924425"/>
          <p14:tracePt t="60566" x="6610350" y="4943475"/>
          <p14:tracePt t="60575" x="6545263" y="4979988"/>
          <p14:tracePt t="60582" x="6399213" y="5006975"/>
          <p14:tracePt t="60590" x="6281738" y="5053013"/>
          <p14:tracePt t="60598" x="6172200" y="5080000"/>
          <p14:tracePt t="60608" x="6016625" y="5116513"/>
          <p14:tracePt t="60613" x="5889625" y="5143500"/>
          <p14:tracePt t="60622" x="5743575" y="5197475"/>
          <p14:tracePt t="60629" x="5570538" y="5243513"/>
          <p14:tracePt t="60637" x="5461000" y="5262563"/>
          <p14:tracePt t="60645" x="5368925" y="5270500"/>
          <p14:tracePt t="60653" x="5232400" y="5316538"/>
          <p14:tracePt t="60661" x="5141913" y="5335588"/>
          <p14:tracePt t="60669" x="5032375" y="5343525"/>
          <p14:tracePt t="60677" x="4932363" y="5362575"/>
          <p14:tracePt t="60685" x="4822825" y="5362575"/>
          <p14:tracePt t="60693" x="4749800" y="5389563"/>
          <p14:tracePt t="60701" x="4667250" y="5399088"/>
          <p14:tracePt t="60709" x="4613275" y="5399088"/>
          <p14:tracePt t="60717" x="4521200" y="5408613"/>
          <p14:tracePt t="60725" x="4457700" y="5426075"/>
          <p14:tracePt t="60733" x="4367213" y="5453063"/>
          <p14:tracePt t="60741" x="4284663" y="5462588"/>
          <p14:tracePt t="60749" x="4157663" y="5462588"/>
          <p14:tracePt t="60757" x="4084638" y="5481638"/>
          <p14:tracePt t="60765" x="3975100" y="5481638"/>
          <p14:tracePt t="60773" x="3829050" y="5481638"/>
          <p14:tracePt t="60781" x="3738563" y="5481638"/>
          <p14:tracePt t="60791" x="3629025" y="5489575"/>
          <p14:tracePt t="60797" x="3527425" y="5489575"/>
          <p14:tracePt t="60807" x="3500438" y="5489575"/>
          <p14:tracePt t="60813" x="3446463" y="5489575"/>
          <p14:tracePt t="60823" x="3427413" y="5489575"/>
          <p14:tracePt t="60829" x="3373438" y="5489575"/>
          <p14:tracePt t="60837" x="3354388" y="5489575"/>
          <p14:tracePt t="60863" x="3346450" y="5489575"/>
          <p14:tracePt t="60951" x="3336925" y="5489575"/>
          <p14:tracePt t="60958" x="3317875" y="5489575"/>
          <p14:tracePt t="60967" x="3290888" y="5489575"/>
          <p14:tracePt t="60974" x="3244850" y="5489575"/>
          <p14:tracePt t="60981" x="3208338" y="5489575"/>
          <p14:tracePt t="60990" x="3163888" y="5489575"/>
          <p14:tracePt t="60997" x="3144838" y="5489575"/>
          <p14:tracePt t="61007" x="3117850" y="5472113"/>
          <p14:tracePt t="61013" x="3108325" y="5472113"/>
          <p14:tracePt t="61022" x="3081338" y="5462588"/>
          <p14:tracePt t="61029" x="3071813" y="5462588"/>
          <p14:tracePt t="61093" x="3063875" y="5453063"/>
          <p14:tracePt t="61101" x="3063875" y="5435600"/>
          <p14:tracePt t="61109" x="3063875" y="5416550"/>
          <p14:tracePt t="61117" x="3063875" y="5408613"/>
          <p14:tracePt t="61125" x="3063875" y="5380038"/>
          <p14:tracePt t="61133" x="3063875" y="5362575"/>
          <p14:tracePt t="61141" x="3063875" y="5353050"/>
          <p14:tracePt t="61149" x="3063875" y="5335588"/>
          <p14:tracePt t="61157" x="3063875" y="5299075"/>
          <p14:tracePt t="61173" x="3063875" y="5289550"/>
          <p14:tracePt t="61181" x="3063875" y="5280025"/>
          <p14:tracePt t="61189" x="3063875" y="5262563"/>
          <p14:tracePt t="61197" x="3063875" y="5253038"/>
          <p14:tracePt t="61207" x="3063875" y="5243513"/>
          <p14:tracePt t="61213" x="3063875" y="5233988"/>
          <p14:tracePt t="61230" x="3063875" y="5216525"/>
          <p14:tracePt t="61239" x="3063875" y="5207000"/>
          <p14:tracePt t="61246" x="3071813" y="5197475"/>
          <p14:tracePt t="61262" x="3081338" y="5170488"/>
          <p14:tracePt t="61278" x="3090863" y="5160963"/>
          <p14:tracePt t="61286" x="3100388" y="5153025"/>
          <p14:tracePt t="61310" x="3108325" y="5143500"/>
          <p14:tracePt t="61373" x="3117850" y="5133975"/>
          <p14:tracePt t="61381" x="3127375" y="5133975"/>
          <p14:tracePt t="61392" x="3136900" y="5116513"/>
          <p14:tracePt t="61397" x="3144838" y="5106988"/>
          <p14:tracePt t="61407" x="3154363" y="5097463"/>
          <p14:tracePt t="61413" x="3154363" y="5089525"/>
          <p14:tracePt t="61422" x="3163888" y="5080000"/>
          <p14:tracePt t="61429" x="3171825" y="5070475"/>
          <p14:tracePt t="61437" x="3181350" y="5070475"/>
          <p14:tracePt t="61527" x="3181350" y="5060950"/>
          <p14:tracePt t="61572" x="3181350" y="5053013"/>
          <p14:tracePt t="61576" x="3190875" y="5033963"/>
          <p14:tracePt t="61597" x="3190875" y="5016500"/>
          <p14:tracePt t="61607" x="3200400" y="5006975"/>
          <p14:tracePt t="61613" x="3200400" y="4997450"/>
          <p14:tracePt t="61629" x="3208338" y="4979988"/>
          <p14:tracePt t="61639" x="3227388" y="4960938"/>
          <p14:tracePt t="62175" x="3236913" y="4960938"/>
          <p14:tracePt t="62181" x="3273425" y="4960938"/>
          <p14:tracePt t="62189" x="3346450" y="4960938"/>
          <p14:tracePt t="62197" x="3473450" y="4960938"/>
          <p14:tracePt t="62206" x="3582988" y="4997450"/>
          <p14:tracePt t="62213" x="3683000" y="5053013"/>
          <p14:tracePt t="62222" x="3819525" y="5097463"/>
          <p14:tracePt t="62229" x="3929063" y="5143500"/>
          <p14:tracePt t="62237" x="4248150" y="5197475"/>
          <p14:tracePt t="62245" x="4557713" y="5216525"/>
          <p14:tracePt t="62253" x="4822825" y="5216525"/>
          <p14:tracePt t="62261" x="5078413" y="5216525"/>
          <p14:tracePt t="62269" x="5305425" y="5216525"/>
          <p14:tracePt t="62277" x="5470525" y="5216525"/>
          <p14:tracePt t="62285" x="5597525" y="5216525"/>
          <p14:tracePt t="62293" x="5670550" y="5216525"/>
          <p14:tracePt t="62301" x="5716588" y="5207000"/>
          <p14:tracePt t="62309" x="5761038" y="5207000"/>
          <p14:tracePt t="62317" x="5780088" y="5180013"/>
          <p14:tracePt t="62333" x="5797550" y="5170488"/>
          <p14:tracePt t="62341" x="5807075" y="5170488"/>
          <p14:tracePt t="62365" x="5826125" y="5160963"/>
          <p14:tracePt t="62373" x="5843588" y="5153025"/>
          <p14:tracePt t="62381" x="5880100" y="5153025"/>
          <p14:tracePt t="62389" x="5935663" y="5133975"/>
          <p14:tracePt t="62397" x="6026150" y="5133975"/>
          <p14:tracePt t="62406" x="6116638" y="5133975"/>
          <p14:tracePt t="62413" x="6235700" y="5133975"/>
          <p14:tracePt t="62423" x="6308725" y="5133975"/>
          <p14:tracePt t="62429" x="6381750" y="5133975"/>
          <p14:tracePt t="62437" x="6435725" y="5133975"/>
          <p14:tracePt t="62445" x="6491288" y="5133975"/>
          <p14:tracePt t="62453" x="6564313" y="5133975"/>
          <p14:tracePt t="62461" x="6637338" y="5133975"/>
          <p14:tracePt t="62469" x="6718300" y="5133975"/>
          <p14:tracePt t="62477" x="6773863" y="5133975"/>
          <p14:tracePt t="62485" x="6800850" y="5133975"/>
          <p14:tracePt t="62493" x="6827838" y="5133975"/>
          <p14:tracePt t="62501" x="6837363" y="5133975"/>
          <p14:tracePt t="62509" x="6846888" y="5133975"/>
          <p14:tracePt t="62542" x="6856413" y="5126038"/>
          <p14:tracePt t="62685" x="6773863" y="5126038"/>
          <p14:tracePt t="62693" x="6591300" y="5126038"/>
          <p14:tracePt t="62701" x="6381750" y="5080000"/>
          <p14:tracePt t="62709" x="6116638" y="5060950"/>
          <p14:tracePt t="62717" x="5789613" y="4997450"/>
          <p14:tracePt t="62725" x="5470525" y="4960938"/>
          <p14:tracePt t="62733" x="5187950" y="4906963"/>
          <p14:tracePt t="62741" x="4868863" y="4860925"/>
          <p14:tracePt t="62749" x="4667250" y="4851400"/>
          <p14:tracePt t="62757" x="4467225" y="4814888"/>
          <p14:tracePt t="62765" x="4311650" y="4805363"/>
          <p14:tracePt t="62774" x="4202113" y="4787900"/>
          <p14:tracePt t="62781" x="4165600" y="4778375"/>
          <p14:tracePt t="62789" x="4121150" y="4778375"/>
          <p14:tracePt t="62893" x="4111625" y="4778375"/>
          <p14:tracePt t="62901" x="4084638" y="4778375"/>
          <p14:tracePt t="62917" x="4048125" y="4778375"/>
          <p14:tracePt t="62925" x="4029075" y="4778375"/>
          <p14:tracePt t="62932" x="3984625" y="4778375"/>
          <p14:tracePt t="62941" x="3948113" y="4778375"/>
          <p14:tracePt t="62949" x="3902075" y="4768850"/>
          <p14:tracePt t="62957" x="3875088" y="4760913"/>
          <p14:tracePt t="62965" x="3829050" y="4760913"/>
          <p14:tracePt t="62974" x="3775075" y="4751388"/>
          <p14:tracePt t="62981" x="3756025" y="4751388"/>
          <p14:tracePt t="62989" x="3702050" y="4732338"/>
          <p14:tracePt t="62997" x="3665538" y="4732338"/>
          <p14:tracePt t="63007" x="3600450" y="4724400"/>
          <p14:tracePt t="63012" x="3563938" y="4724400"/>
          <p14:tracePt t="63022" x="3509963" y="4714875"/>
          <p14:tracePt t="63029" x="3490913" y="4705350"/>
          <p14:tracePt t="63037" x="3473450" y="4705350"/>
          <p14:tracePt t="63045" x="3463925" y="4705350"/>
          <p14:tracePt t="63207" x="3527425" y="4705350"/>
          <p14:tracePt t="63215" x="3619500" y="4705350"/>
          <p14:tracePt t="63224" x="3783013" y="4724400"/>
          <p14:tracePt t="63230" x="3948113" y="4741863"/>
          <p14:tracePt t="63244" x="4184650" y="4787900"/>
          <p14:tracePt t="63247" x="4540250" y="4833938"/>
          <p14:tracePt t="63255" x="4832350" y="4887913"/>
          <p14:tracePt t="63261" x="5095875" y="4906963"/>
          <p14:tracePt t="63269" x="5351463" y="4960938"/>
          <p14:tracePt t="63277" x="5534025" y="4979988"/>
          <p14:tracePt t="63286" x="5661025" y="4987925"/>
          <p14:tracePt t="63293" x="5780088" y="5006975"/>
          <p14:tracePt t="63301" x="5853113" y="5033963"/>
          <p14:tracePt t="63309" x="5880100" y="5033963"/>
          <p14:tracePt t="63317" x="5899150" y="5043488"/>
          <p14:tracePt t="63341" x="5907088" y="5043488"/>
          <p14:tracePt t="63357" x="5926138" y="5043488"/>
          <p14:tracePt t="63365" x="5943600" y="5053013"/>
          <p14:tracePt t="63373" x="5972175" y="5053013"/>
          <p14:tracePt t="63381" x="6007100" y="5060950"/>
          <p14:tracePt t="63389" x="6062663" y="5080000"/>
          <p14:tracePt t="63397" x="6089650" y="5089525"/>
          <p14:tracePt t="63405" x="6145213" y="5106988"/>
          <p14:tracePt t="63413" x="6208713" y="5116513"/>
          <p14:tracePt t="63422" x="6308725" y="5153025"/>
          <p14:tracePt t="63429" x="6362700" y="5170488"/>
          <p14:tracePt t="63437" x="6427788" y="5207000"/>
          <p14:tracePt t="63445" x="6454775" y="5207000"/>
          <p14:tracePt t="63453" x="6472238" y="5207000"/>
          <p14:tracePt t="63461" x="6518275" y="5216525"/>
          <p14:tracePt t="63469" x="6545263" y="5216525"/>
          <p14:tracePt t="63477" x="6564313" y="5226050"/>
          <p14:tracePt t="63485" x="6591300" y="5226050"/>
          <p14:tracePt t="63493" x="6610350" y="5233988"/>
          <p14:tracePt t="63501" x="6645275" y="5233988"/>
          <p14:tracePt t="63509" x="6664325" y="5233988"/>
          <p14:tracePt t="63525" x="6718300" y="5253038"/>
          <p14:tracePt t="63533" x="6764338" y="5270500"/>
          <p14:tracePt t="63541" x="6800850" y="5280025"/>
          <p14:tracePt t="63549" x="6873875" y="5280025"/>
          <p14:tracePt t="63557" x="6937375" y="5289550"/>
          <p14:tracePt t="63565" x="7000875" y="5326063"/>
          <p14:tracePt t="63573" x="7056438" y="5326063"/>
          <p14:tracePt t="63581" x="7102475" y="5335588"/>
          <p14:tracePt t="63590" x="7110413" y="5335588"/>
          <p14:tracePt t="63702" x="7102475" y="5335588"/>
          <p14:tracePt t="63709" x="7000875" y="5335588"/>
          <p14:tracePt t="63717" x="6837363" y="5335588"/>
          <p14:tracePt t="63726" x="6654800" y="5335588"/>
          <p14:tracePt t="63733" x="6435725" y="5335588"/>
          <p14:tracePt t="63741" x="6099175" y="5335588"/>
          <p14:tracePt t="63749" x="5724525" y="5335588"/>
          <p14:tracePt t="63757" x="5241925" y="5335588"/>
          <p14:tracePt t="63766" x="4813300" y="5280025"/>
          <p14:tracePt t="63775" x="4303713" y="5180013"/>
          <p14:tracePt t="63782" x="3838575" y="5116513"/>
          <p14:tracePt t="63792" x="3419475" y="5070475"/>
          <p14:tracePt t="63798" x="3100388" y="5024438"/>
          <p14:tracePt t="63807" x="2708275" y="4960938"/>
          <p14:tracePt t="63813" x="2533650" y="4887913"/>
          <p14:tracePt t="63822" x="2389188" y="4860925"/>
          <p14:tracePt t="63829" x="2306638" y="4841875"/>
          <p14:tracePt t="63837" x="2243138" y="4805363"/>
          <p14:tracePt t="63845" x="2214563" y="4805363"/>
          <p14:tracePt t="64261" x="2251075" y="4805363"/>
          <p14:tracePt t="64269" x="2306638" y="4805363"/>
          <p14:tracePt t="64277" x="2379663" y="4805363"/>
          <p14:tracePt t="64285" x="2425700" y="4805363"/>
          <p14:tracePt t="64293" x="2525713" y="4805363"/>
          <p14:tracePt t="64301" x="2671763" y="4814888"/>
          <p14:tracePt t="64310" x="2817813" y="4851400"/>
          <p14:tracePt t="64317" x="2998788" y="4897438"/>
          <p14:tracePt t="64325" x="3136900" y="4933950"/>
          <p14:tracePt t="64333" x="3336925" y="4960938"/>
          <p14:tracePt t="64342" x="3546475" y="4997450"/>
          <p14:tracePt t="64349" x="3802063" y="5053013"/>
          <p14:tracePt t="64357" x="3965575" y="5060950"/>
          <p14:tracePt t="64365" x="4148138" y="5060950"/>
          <p14:tracePt t="64374" x="4294188" y="5097463"/>
          <p14:tracePt t="64381" x="4403725" y="5097463"/>
          <p14:tracePt t="64390" x="4540250" y="5133975"/>
          <p14:tracePt t="64396" x="4613275" y="5133975"/>
          <p14:tracePt t="64405" x="4686300" y="5153025"/>
          <p14:tracePt t="64413" x="4749800" y="5160963"/>
          <p14:tracePt t="64422" x="4776788" y="5180013"/>
          <p14:tracePt t="64429" x="4786313" y="5180013"/>
          <p14:tracePt t="64437" x="4795838" y="5180013"/>
          <p14:tracePt t="64685" x="4776788" y="5180013"/>
          <p14:tracePt t="64692" x="4676775" y="5180013"/>
          <p14:tracePt t="64701" x="4567238" y="5180013"/>
          <p14:tracePt t="64709" x="4457700" y="5180013"/>
          <p14:tracePt t="64717" x="4330700" y="5180013"/>
          <p14:tracePt t="64725" x="4230688" y="5153025"/>
          <p14:tracePt t="64733" x="4138613" y="5106988"/>
          <p14:tracePt t="64741" x="4038600" y="5097463"/>
          <p14:tracePt t="64749" x="3956050" y="5053013"/>
          <p14:tracePt t="64759" x="3902075" y="5043488"/>
          <p14:tracePt t="64765" x="3875088" y="5043488"/>
          <p14:tracePt t="64774" x="3865563" y="5043488"/>
          <p14:tracePt t="64905" x="3902075" y="5043488"/>
          <p14:tracePt t="64913" x="4011613" y="5043488"/>
          <p14:tracePt t="64918" x="4157663" y="5053013"/>
          <p14:tracePt t="64926" x="4357688" y="5060950"/>
          <p14:tracePt t="64933" x="4521200" y="5097463"/>
          <p14:tracePt t="64941" x="4767263" y="5160963"/>
          <p14:tracePt t="64949" x="4968875" y="5180013"/>
          <p14:tracePt t="64957" x="5205413" y="5226050"/>
          <p14:tracePt t="64965" x="5397500" y="5243513"/>
          <p14:tracePt t="64973" x="5551488" y="5262563"/>
          <p14:tracePt t="64981" x="5643563" y="5299075"/>
          <p14:tracePt t="64991" x="5780088" y="5326063"/>
          <p14:tracePt t="64998" x="5889625" y="5372100"/>
          <p14:tracePt t="65007" x="5989638" y="5399088"/>
          <p14:tracePt t="65014" x="6043613" y="5408613"/>
          <p14:tracePt t="65022" x="6080125" y="5435600"/>
          <p14:tracePt t="65029" x="6099175" y="5435600"/>
          <p14:tracePt t="65045" x="6116638" y="5445125"/>
          <p14:tracePt t="68150" x="6089650" y="5462588"/>
          <p14:tracePt t="68159" x="6072188" y="5481638"/>
          <p14:tracePt t="68165" x="6043613" y="5489575"/>
          <p14:tracePt t="68173" x="6035675" y="5499100"/>
          <p14:tracePt t="68181" x="6016625" y="5508625"/>
          <p14:tracePt t="68189" x="5999163" y="5526088"/>
          <p14:tracePt t="68197" x="5980113" y="5526088"/>
          <p14:tracePt t="68206" x="5962650" y="5526088"/>
          <p14:tracePt t="68213" x="5943600" y="5535613"/>
          <p14:tracePt t="68221" x="5935663" y="5545138"/>
          <p14:tracePt t="68229" x="5916613" y="5545138"/>
          <p14:tracePt t="68238" x="5899150" y="5562600"/>
          <p14:tracePt t="68253" x="5870575" y="5572125"/>
          <p14:tracePt t="68261" x="5853113" y="5581650"/>
          <p14:tracePt t="68269" x="5826125" y="5581650"/>
          <p14:tracePt t="68277" x="5807075" y="5589588"/>
          <p14:tracePt t="68285" x="5770563" y="5618163"/>
          <p14:tracePt t="68293" x="5743575" y="5626100"/>
          <p14:tracePt t="68301" x="5697538" y="5645150"/>
          <p14:tracePt t="68309" x="5634038" y="5672138"/>
          <p14:tracePt t="68317" x="5597525" y="5691188"/>
          <p14:tracePt t="68326" x="5534025" y="5708650"/>
          <p14:tracePt t="68334" x="5470525" y="5745163"/>
          <p14:tracePt t="68344" x="5405438" y="5764213"/>
          <p14:tracePt t="68350" x="5397500" y="5764213"/>
          <p14:tracePt t="68361" x="5360988" y="5791200"/>
          <p14:tracePt t="68366" x="5341938" y="5800725"/>
          <p14:tracePt t="68375" x="5314950" y="5800725"/>
          <p14:tracePt t="68382" x="5297488" y="5808663"/>
          <p14:tracePt t="68395" x="5278438" y="5808663"/>
          <p14:tracePt t="68397" x="5260975" y="5818188"/>
          <p14:tracePt t="68405" x="5251450" y="5818188"/>
          <p14:tracePt t="68413" x="5232400" y="5818188"/>
          <p14:tracePt t="68422" x="5205413" y="5837238"/>
          <p14:tracePt t="68438" x="5187950" y="5845175"/>
          <p14:tracePt t="68445" x="5168900" y="5845175"/>
          <p14:tracePt t="68453" x="5151438" y="5854700"/>
          <p14:tracePt t="68461" x="5132388" y="5854700"/>
          <p14:tracePt t="68469" x="5114925" y="5864225"/>
          <p14:tracePt t="68477" x="5095875" y="5881688"/>
          <p14:tracePt t="68485" x="5059363" y="5900738"/>
          <p14:tracePt t="68493" x="5032375" y="5910263"/>
          <p14:tracePt t="68501" x="5014913" y="5937250"/>
          <p14:tracePt t="68509" x="4995863" y="5937250"/>
          <p14:tracePt t="68517" x="4978400" y="5946775"/>
          <p14:tracePt t="68525" x="4949825" y="5954713"/>
          <p14:tracePt t="68533" x="4941888" y="5954713"/>
          <p14:tracePt t="68541" x="4905375" y="5954713"/>
          <p14:tracePt t="68549" x="4886325" y="5964238"/>
          <p14:tracePt t="68558" x="4859338" y="5964238"/>
          <p14:tracePt t="68565" x="4840288" y="5973763"/>
          <p14:tracePt t="68573" x="4832350" y="5983288"/>
          <p14:tracePt t="68581" x="4795838" y="5991225"/>
          <p14:tracePt t="68591" x="4786313" y="5991225"/>
          <p14:tracePt t="68597" x="4740275" y="5991225"/>
          <p14:tracePt t="68605" x="4703763" y="6000750"/>
          <p14:tracePt t="68613" x="4676775" y="6010275"/>
          <p14:tracePt t="68621" x="4603750" y="6010275"/>
          <p14:tracePt t="68629" x="4594225" y="6010275"/>
          <p14:tracePt t="68640" x="4521200" y="6010275"/>
          <p14:tracePt t="68646" x="4476750" y="6027738"/>
          <p14:tracePt t="68654" x="4430713" y="6027738"/>
          <p14:tracePt t="68662" x="4394200" y="6037263"/>
          <p14:tracePt t="68670" x="4376738" y="6037263"/>
          <p14:tracePt t="68678" x="4348163" y="6046788"/>
          <p14:tracePt t="68686" x="4340225" y="6046788"/>
          <p14:tracePt t="68694" x="4330700" y="6046788"/>
          <p14:tracePt t="68710" x="4321175" y="6046788"/>
          <p14:tracePt t="68717" x="4303713" y="6046788"/>
          <p14:tracePt t="68733" x="4294188" y="6046788"/>
          <p14:tracePt t="68749" x="4294188" y="6054725"/>
          <p14:tracePt t="68765" x="4284663" y="6054725"/>
          <p14:tracePt t="68783" x="4257675" y="6064250"/>
          <p14:tracePt t="68799" x="4248150" y="6073775"/>
          <p14:tracePt t="68810" x="4238625" y="6073775"/>
          <p14:tracePt t="68814" x="4221163" y="6073775"/>
          <p14:tracePt t="68825" x="4211638" y="6083300"/>
          <p14:tracePt t="68830" x="4202113" y="6083300"/>
          <p14:tracePt t="68839" x="4157663" y="6091238"/>
          <p14:tracePt t="68845" x="4121150" y="6091238"/>
          <p14:tracePt t="68854" x="4075113" y="6100763"/>
          <p14:tracePt t="68861" x="4048125" y="6100763"/>
          <p14:tracePt t="68869" x="3984625" y="6127750"/>
          <p14:tracePt t="68877" x="3929063" y="6127750"/>
          <p14:tracePt t="68885" x="3875088" y="6137275"/>
          <p14:tracePt t="68893" x="3783013" y="6137275"/>
          <p14:tracePt t="68901" x="3719513" y="6164263"/>
          <p14:tracePt t="68909" x="3673475" y="6173788"/>
          <p14:tracePt t="68917" x="3629025" y="6192838"/>
          <p14:tracePt t="68925" x="3600450" y="6192838"/>
          <p14:tracePt t="68933" x="3582988" y="6210300"/>
          <p14:tracePt t="68941" x="3556000" y="6210300"/>
          <p14:tracePt t="68949" x="3536950" y="6210300"/>
          <p14:tracePt t="68965" x="3519488" y="6210300"/>
          <p14:tracePt t="69767" x="3509963" y="6210300"/>
          <p14:tracePt t="69774" x="3500438" y="6210300"/>
          <p14:tracePt t="69782" x="3490913" y="6210300"/>
          <p14:tracePt t="69796" x="3473450" y="6210300"/>
          <p14:tracePt t="69796" x="3463925" y="6210300"/>
          <p14:tracePt t="69805" x="3436938" y="6210300"/>
          <p14:tracePt t="69822" x="3427413" y="6210300"/>
          <p14:tracePt t="69831" x="3419475" y="6210300"/>
          <p14:tracePt t="69838" x="3409950" y="6210300"/>
          <p14:tracePt t="69853" x="3390900" y="6210300"/>
          <p14:tracePt t="69869" x="3382963" y="6210300"/>
          <p14:tracePt t="69918" x="3373438" y="6210300"/>
          <p14:tracePt t="70014" x="3363913" y="6219825"/>
          <p14:tracePt t="70023" x="3354388" y="6229350"/>
          <p14:tracePt t="70032" x="3346450" y="6229350"/>
          <p14:tracePt t="70039" x="3336925" y="6237288"/>
          <p14:tracePt t="70064" x="3317875" y="6237288"/>
          <p14:tracePt t="70068" x="3300413" y="6237288"/>
          <p14:tracePt t="70078" x="3290888" y="6237288"/>
          <p14:tracePt t="70085" x="3281363" y="6246813"/>
          <p14:tracePt t="70093" x="3263900" y="6246813"/>
          <p14:tracePt t="70101" x="3244850" y="6256338"/>
          <p14:tracePt t="70245" x="3227388" y="6256338"/>
          <p14:tracePt t="70262" x="3217863" y="6256338"/>
          <p14:tracePt t="70482" x="3163888" y="6283325"/>
          <p14:tracePt t="70488" x="3154363" y="6292850"/>
          <p14:tracePt t="70499" x="3136900" y="6302375"/>
          <p14:tracePt t="70501" x="3117850" y="6319838"/>
          <p14:tracePt t="70511" x="3108325" y="6329363"/>
          <p14:tracePt t="70517" x="3081338" y="6338888"/>
          <p14:tracePt t="70525" x="3071813" y="6346825"/>
          <p14:tracePt t="70534" x="3035300" y="6356350"/>
          <p14:tracePt t="70541" x="3035300" y="6365875"/>
          <p14:tracePt t="70549" x="3027363" y="6375400"/>
          <p14:tracePt t="70557" x="2998788" y="6383338"/>
          <p14:tracePt t="70565" x="2954338" y="6392863"/>
          <p14:tracePt t="70573" x="2944813" y="6392863"/>
          <p14:tracePt t="70581" x="2935288" y="6392863"/>
          <p14:tracePt t="70597" x="2917825" y="6392863"/>
          <p14:tracePt t="70608" x="2898775" y="6411913"/>
          <p14:tracePt t="70625" x="2889250" y="6411913"/>
          <p14:tracePt t="70631" x="2871788" y="6411913"/>
          <p14:tracePt t="70641" x="2862263" y="6411913"/>
          <p14:tracePt t="70658" x="2852738" y="6411913"/>
          <p14:tracePt t="70680" x="2844800" y="6411913"/>
          <p14:tracePt t="70701" x="2825750" y="6411913"/>
          <p14:tracePt t="70717" x="2817813" y="6411913"/>
          <p14:tracePt t="70733" x="2808288" y="6411913"/>
          <p14:tracePt t="70757" x="2789238" y="6411913"/>
          <p14:tracePt t="70765" x="2781300" y="6411913"/>
          <p14:tracePt t="70773" x="2762250" y="6402388"/>
          <p14:tracePt t="70781" x="2762250" y="6383338"/>
          <p14:tracePt t="70790" x="2752725" y="6365875"/>
          <p14:tracePt t="70797" x="2752725" y="6338888"/>
          <p14:tracePt t="70805" x="2735263" y="6302375"/>
          <p14:tracePt t="70812" x="2725738" y="6273800"/>
          <p14:tracePt t="70821" x="2708275" y="6256338"/>
          <p14:tracePt t="70829" x="2698750" y="6229350"/>
          <p14:tracePt t="70838" x="2679700" y="6210300"/>
          <p14:tracePt t="70845" x="2662238" y="6183313"/>
          <p14:tracePt t="70853" x="2635250" y="6164263"/>
          <p14:tracePt t="70869" x="2625725" y="6146800"/>
          <p14:tracePt t="70889" x="2625725" y="6137275"/>
          <p14:tracePt t="70902" x="2625725" y="6127750"/>
          <p14:tracePt t="70909" x="2625725" y="6119813"/>
          <p14:tracePt t="70916" x="2616200" y="6091238"/>
          <p14:tracePt t="70933" x="2616200" y="6083300"/>
          <p14:tracePt t="70941" x="2616200" y="6073775"/>
          <p14:tracePt t="70951" x="2616200" y="6054725"/>
          <p14:tracePt t="70968" x="2616200" y="6027738"/>
          <p14:tracePt t="70977" x="2616200" y="6010275"/>
          <p14:tracePt t="70983" x="2616200" y="6000750"/>
          <p14:tracePt t="70999" x="2616200" y="5973763"/>
          <p14:tracePt t="71009" x="2616200" y="5964238"/>
          <p14:tracePt t="71015" x="2616200" y="5954713"/>
          <p14:tracePt t="71025" x="2616200" y="5937250"/>
          <p14:tracePt t="71029" x="2616200" y="5927725"/>
          <p14:tracePt t="71039" x="2625725" y="5910263"/>
          <p14:tracePt t="71055" x="2635250" y="5900738"/>
          <p14:tracePt t="71072" x="2643188" y="5900738"/>
          <p14:tracePt t="71077" x="2652713" y="5881688"/>
          <p14:tracePt t="71093" x="2662238" y="5881688"/>
          <p14:tracePt t="71102" x="2671763" y="5873750"/>
          <p14:tracePt t="71109" x="2679700" y="5864225"/>
          <p14:tracePt t="71125" x="2689225" y="5854700"/>
          <p14:tracePt t="71133" x="2698750" y="5854700"/>
          <p14:tracePt t="71141" x="2716213" y="5837238"/>
          <p14:tracePt t="71173" x="2725738" y="5837238"/>
          <p14:tracePt t="71181" x="2744788" y="5827713"/>
          <p14:tracePt t="71197" x="2762250" y="5827713"/>
          <p14:tracePt t="71205" x="2771775" y="5827713"/>
          <p14:tracePt t="71213" x="2789238" y="5827713"/>
          <p14:tracePt t="71221" x="2817813" y="5827713"/>
          <p14:tracePt t="71229" x="2862263" y="5827713"/>
          <p14:tracePt t="71238" x="2908300" y="5827713"/>
          <p14:tracePt t="71246" x="2971800" y="5827713"/>
          <p14:tracePt t="71253" x="3044825" y="5827713"/>
          <p14:tracePt t="71261" x="3108325" y="5873750"/>
          <p14:tracePt t="71270" x="3171825" y="5891213"/>
          <p14:tracePt t="71278" x="3217863" y="5918200"/>
          <p14:tracePt t="71286" x="3227388" y="5918200"/>
          <p14:tracePt t="71294" x="3244850" y="5927725"/>
          <p14:tracePt t="71304" x="3263900" y="5946775"/>
          <p14:tracePt t="71312" x="3273425" y="5954713"/>
          <p14:tracePt t="71333" x="3273425" y="5964238"/>
          <p14:tracePt t="71341" x="3273425" y="5973763"/>
          <p14:tracePt t="71349" x="3273425" y="5991225"/>
          <p14:tracePt t="71357" x="3273425" y="6000750"/>
          <p14:tracePt t="71365" x="3273425" y="6018213"/>
          <p14:tracePt t="71373" x="3273425" y="6027738"/>
          <p14:tracePt t="71382" x="3273425" y="6046788"/>
          <p14:tracePt t="71389" x="3273425" y="6073775"/>
          <p14:tracePt t="71397" x="3273425" y="6091238"/>
          <p14:tracePt t="71405" x="3263900" y="6119813"/>
          <p14:tracePt t="71412" x="3244850" y="6127750"/>
          <p14:tracePt t="71421" x="3244850" y="6137275"/>
          <p14:tracePt t="71429" x="3236913" y="6156325"/>
          <p14:tracePt t="71437" x="3236913" y="6164263"/>
          <p14:tracePt t="71445" x="3217863" y="6183313"/>
          <p14:tracePt t="71461" x="3217863" y="6200775"/>
          <p14:tracePt t="71469" x="3208338" y="6200775"/>
          <p14:tracePt t="71477" x="3200400" y="6210300"/>
          <p14:tracePt t="71501" x="3190875" y="6219825"/>
          <p14:tracePt t="71509" x="3171825" y="6229350"/>
          <p14:tracePt t="71551" x="3154363" y="6237288"/>
          <p14:tracePt t="71559" x="3144838" y="6246813"/>
          <p14:tracePt t="71566" x="3136900" y="6256338"/>
          <p14:tracePt t="71582" x="3117850" y="6265863"/>
          <p14:tracePt t="71590" x="3100388" y="6265863"/>
          <p14:tracePt t="71599" x="3090863" y="6273800"/>
          <p14:tracePt t="71605" x="3071813" y="6292850"/>
          <p14:tracePt t="71613" x="3063875" y="6292850"/>
          <p14:tracePt t="71621" x="3054350" y="6292850"/>
          <p14:tracePt t="71638" x="3035300" y="6302375"/>
          <p14:tracePt t="71654" x="3017838" y="6302375"/>
          <p14:tracePt t="71661" x="3008313" y="6302375"/>
          <p14:tracePt t="71669" x="2998788" y="6302375"/>
          <p14:tracePt t="71678" x="2990850" y="6302375"/>
          <p14:tracePt t="71685" x="2971800" y="6302375"/>
          <p14:tracePt t="71693" x="2962275" y="6302375"/>
          <p14:tracePt t="71717" x="2954338" y="6302375"/>
          <p14:tracePt t="71733" x="2935288" y="6302375"/>
          <p14:tracePt t="71774" x="2925763" y="6302375"/>
          <p14:tracePt t="72088" x="2981325" y="6273800"/>
          <p14:tracePt t="72095" x="3027363" y="6246813"/>
          <p14:tracePt t="72106" x="3054350" y="6229350"/>
          <p14:tracePt t="72111" x="3136900" y="6200775"/>
          <p14:tracePt t="72117" x="3236913" y="6164263"/>
          <p14:tracePt t="72126" x="3317875" y="6146800"/>
          <p14:tracePt t="72133" x="3427413" y="6137275"/>
          <p14:tracePt t="72141" x="3573463" y="6110288"/>
          <p14:tracePt t="72149" x="3702050" y="6110288"/>
          <p14:tracePt t="72157" x="3829050" y="6110288"/>
          <p14:tracePt t="72165" x="3919538" y="6110288"/>
          <p14:tracePt t="72173" x="3992563" y="6110288"/>
          <p14:tracePt t="72181" x="4057650" y="6110288"/>
          <p14:tracePt t="72189" x="4094163" y="6110288"/>
          <p14:tracePt t="72197" x="4102100" y="6110288"/>
          <p14:tracePt t="72205" x="4121150" y="6110288"/>
          <p14:tracePt t="72221" x="4129088" y="6110288"/>
          <p14:tracePt t="72308" x="4148138" y="6100763"/>
          <p14:tracePt t="73126" x="4165600" y="6091238"/>
          <p14:tracePt t="73134" x="4211638" y="6091238"/>
          <p14:tracePt t="73145" x="4248150" y="6091238"/>
          <p14:tracePt t="73150" x="4311650" y="6054725"/>
          <p14:tracePt t="73159" x="4384675" y="6037263"/>
          <p14:tracePt t="73165" x="4484688" y="6010275"/>
          <p14:tracePt t="73174" x="4557713" y="6010275"/>
          <p14:tracePt t="73182" x="4630738" y="5973763"/>
          <p14:tracePt t="73189" x="4730750" y="5954713"/>
          <p14:tracePt t="73197" x="4832350" y="5918200"/>
          <p14:tracePt t="73206" x="4941888" y="5900738"/>
          <p14:tracePt t="73214" x="5014913" y="5900738"/>
          <p14:tracePt t="73223" x="5068888" y="5891213"/>
          <p14:tracePt t="73229" x="5132388" y="5891213"/>
          <p14:tracePt t="73238" x="5187950" y="5881688"/>
          <p14:tracePt t="73245" x="5268913" y="5854700"/>
          <p14:tracePt t="73254" x="5324475" y="5854700"/>
          <p14:tracePt t="73261" x="5378450" y="5854700"/>
          <p14:tracePt t="73269" x="5424488" y="5854700"/>
          <p14:tracePt t="73277" x="5451475" y="5854700"/>
          <p14:tracePt t="73285" x="5470525" y="5854700"/>
          <p14:tracePt t="73293" x="5487988" y="5854700"/>
          <p14:tracePt t="73301" x="5507038" y="5854700"/>
          <p14:tracePt t="73317" x="5524500" y="5854700"/>
          <p14:tracePt t="73333" x="5534025" y="5854700"/>
          <p14:tracePt t="73341" x="5543550" y="5854700"/>
          <p14:tracePt t="73349" x="5551488" y="5854700"/>
          <p14:tracePt t="73359" x="5561013" y="5854700"/>
          <p14:tracePt t="73365" x="5570538" y="5854700"/>
          <p14:tracePt t="73373" x="5588000" y="5854700"/>
          <p14:tracePt t="73381" x="5597525" y="5854700"/>
          <p14:tracePt t="73390" x="5616575" y="5854700"/>
          <p14:tracePt t="73397" x="5624513" y="5854700"/>
          <p14:tracePt t="73405" x="5634038" y="5854700"/>
          <p14:tracePt t="73413" x="5661025" y="5854700"/>
          <p14:tracePt t="73421" x="5680075" y="5854700"/>
          <p14:tracePt t="73429" x="5688013" y="5854700"/>
          <p14:tracePt t="73453" x="5716588" y="5864225"/>
          <p14:tracePt t="73461" x="5724525" y="5873750"/>
          <p14:tracePt t="73478" x="5724525" y="5881688"/>
          <p14:tracePt t="73485" x="5724525" y="5891213"/>
          <p14:tracePt t="73493" x="5724525" y="5900738"/>
          <p14:tracePt t="73501" x="5716588" y="5927725"/>
          <p14:tracePt t="73509" x="5707063" y="5937250"/>
          <p14:tracePt t="73517" x="5697538" y="5946775"/>
          <p14:tracePt t="73533" x="5688013" y="5946775"/>
          <p14:tracePt t="73565" x="5680075" y="5946775"/>
          <p14:tracePt t="73573" x="5670550" y="5946775"/>
          <p14:tracePt t="73581" x="5643563" y="5946775"/>
          <p14:tracePt t="73589" x="5616575" y="5927725"/>
          <p14:tracePt t="73597" x="5616575" y="5854700"/>
          <p14:tracePt t="73606" x="5616575" y="5745163"/>
          <p14:tracePt t="73613" x="5616575" y="5654675"/>
          <p14:tracePt t="73621" x="5616575" y="5562600"/>
          <p14:tracePt t="73629" x="5616575" y="5453063"/>
          <p14:tracePt t="73638" x="5634038" y="5316538"/>
          <p14:tracePt t="73645" x="5661025" y="5243513"/>
          <p14:tracePt t="73654" x="5716588" y="5143500"/>
          <p14:tracePt t="73661" x="5770563" y="5060950"/>
          <p14:tracePt t="73670" x="5862638" y="4970463"/>
          <p14:tracePt t="73678" x="5972175" y="4933950"/>
          <p14:tracePt t="73686" x="6126163" y="4887913"/>
          <p14:tracePt t="73694" x="6326188" y="4851400"/>
          <p14:tracePt t="73702" x="6491288" y="4824413"/>
          <p14:tracePt t="73710" x="6754813" y="4787900"/>
          <p14:tracePt t="73718" x="7056438" y="4768850"/>
          <p14:tracePt t="73726" x="7348538" y="4714875"/>
          <p14:tracePt t="73734" x="7631113" y="4678363"/>
          <p14:tracePt t="73742" x="7885113" y="4624388"/>
          <p14:tracePt t="73750" x="8096250" y="4587875"/>
          <p14:tracePt t="73759" x="8240713" y="4541838"/>
          <p14:tracePt t="73765" x="8432800" y="4478338"/>
          <p14:tracePt t="73773" x="8559800" y="4449763"/>
          <p14:tracePt t="73781" x="8678863" y="4395788"/>
          <p14:tracePt t="73790" x="8770938" y="4376738"/>
          <p14:tracePt t="73797" x="8870950" y="4322763"/>
          <p14:tracePt t="73806" x="8934450" y="4295775"/>
          <p14:tracePt t="73814" x="8997950" y="4276725"/>
          <p14:tracePt t="73824" x="9017000" y="4268788"/>
          <p14:tracePt t="73830" x="9053513" y="4249738"/>
          <p14:tracePt t="73842" x="9070975" y="4240213"/>
          <p14:tracePt t="73846" x="9117013" y="4222750"/>
          <p14:tracePt t="74183" x="8415338" y="4459288"/>
          <p14:tracePt t="74190" x="8169275" y="4495800"/>
          <p14:tracePt t="74197" x="7867650" y="4514850"/>
          <p14:tracePt t="74205" x="7612063" y="4568825"/>
          <p14:tracePt t="74215" x="7375525" y="4587875"/>
          <p14:tracePt t="74224" x="7192963" y="4632325"/>
          <p14:tracePt t="74231" x="7029450" y="4641850"/>
          <p14:tracePt t="74249" x="6764338" y="4678363"/>
          <p14:tracePt t="74257" x="6673850" y="4705350"/>
          <p14:tracePt t="74260" x="6610350" y="4714875"/>
          <p14:tracePt t="74269" x="6554788" y="4724400"/>
          <p14:tracePt t="74277" x="6545263" y="4724400"/>
          <p14:tracePt t="74285" x="6518275" y="4724400"/>
          <p14:tracePt t="74391" x="6508750" y="4724400"/>
          <p14:tracePt t="74414" x="6500813" y="4724400"/>
          <p14:tracePt t="74423" x="6472238" y="4724400"/>
          <p14:tracePt t="74430" x="6472238" y="4697413"/>
          <p14:tracePt t="74439" x="6472238" y="4660900"/>
          <p14:tracePt t="74446" x="6472238" y="4614863"/>
          <p14:tracePt t="74459" x="6472238" y="4595813"/>
          <p14:tracePt t="74462" x="6472238" y="4541838"/>
          <p14:tracePt t="74470" x="6472238" y="4468813"/>
          <p14:tracePt t="74478" x="6472238" y="4422775"/>
          <p14:tracePt t="74486" x="6472238" y="4376738"/>
          <p14:tracePt t="74493" x="6472238" y="4332288"/>
          <p14:tracePt t="74502" x="6472238" y="4295775"/>
          <p14:tracePt t="74510" x="6472238" y="4240213"/>
          <p14:tracePt t="74518" x="6472238" y="4222750"/>
          <p14:tracePt t="74525" x="6472238" y="4176713"/>
          <p14:tracePt t="74534" x="6472238" y="4149725"/>
          <p14:tracePt t="74543" x="6472238" y="4130675"/>
          <p14:tracePt t="74550" x="6472238" y="4122738"/>
          <p14:tracePt t="74559" x="6472238" y="4103688"/>
          <p14:tracePt t="74861" x="6472238" y="4067175"/>
          <p14:tracePt t="74869" x="6472238" y="4030663"/>
          <p14:tracePt t="74878" x="6472238" y="3994150"/>
          <p14:tracePt t="74885" x="6472238" y="3940175"/>
          <p14:tracePt t="74893" x="6472238" y="3884613"/>
          <p14:tracePt t="74901" x="6472238" y="3811588"/>
          <p14:tracePt t="74909" x="6472238" y="3748088"/>
          <p14:tracePt t="74917" x="6472238" y="3694113"/>
          <p14:tracePt t="74925" x="6472238" y="3657600"/>
          <p14:tracePt t="74933" x="6472238" y="3611563"/>
          <p14:tracePt t="74941" x="6472238" y="3575050"/>
          <p14:tracePt t="74949" x="6491288" y="3538538"/>
          <p14:tracePt t="74957" x="6491288" y="3511550"/>
          <p14:tracePt t="74965" x="6500813" y="3492500"/>
          <p14:tracePt t="74973" x="6500813" y="3475038"/>
          <p14:tracePt t="74981" x="6500813" y="3465513"/>
          <p14:tracePt t="74989" x="6500813" y="3455988"/>
          <p14:tracePt t="75013" x="6508750" y="3446463"/>
          <p14:tracePt t="75303" x="6508750" y="3438525"/>
          <p14:tracePt t="75313" x="6508750" y="3429000"/>
          <p14:tracePt t="75318" x="6508750" y="3419475"/>
          <p14:tracePt t="75335" x="6518275" y="3402013"/>
          <p14:tracePt t="75351" x="6518275" y="3392488"/>
          <p14:tracePt t="75367" x="6518275" y="3382963"/>
          <p14:tracePt t="76406" x="6527800" y="3365500"/>
          <p14:tracePt t="76414" x="6527800" y="3355975"/>
          <p14:tracePt t="76421" x="6527800" y="3346450"/>
          <p14:tracePt t="76438" x="6527800" y="3338513"/>
          <p14:tracePt t="76462" x="6537325" y="3328988"/>
          <p14:tracePt t="76493" x="6537325" y="3309938"/>
          <p14:tracePt t="76510" x="6545263" y="3309938"/>
          <p14:tracePt t="76518" x="6554788" y="3302000"/>
          <p14:tracePt t="86615" x="6664325" y="3302000"/>
          <p14:tracePt t="86622" x="6937375" y="3302000"/>
          <p14:tracePt t="86631" x="7385050" y="3302000"/>
          <p14:tracePt t="86640" x="7831138" y="3302000"/>
          <p14:tracePt t="86646" x="8240713" y="3302000"/>
          <p14:tracePt t="86656" x="8423275" y="3302000"/>
          <p14:tracePt t="86662" x="8624888" y="3302000"/>
          <p14:tracePt t="86674" x="8770938" y="3282950"/>
          <p14:tracePt t="86678" x="8842375" y="3282950"/>
          <p14:tracePt t="86689" x="8897938" y="3282950"/>
          <p14:tracePt t="86694" x="8970963" y="3282950"/>
          <p14:tracePt t="86703" x="9017000" y="3282950"/>
          <p14:tracePt t="86709" x="9053513" y="3282950"/>
          <p14:tracePt t="86717" x="9061450" y="3282950"/>
          <p14:tracePt t="86725" x="9090025" y="3282950"/>
          <p14:tracePt t="86733" x="9117013" y="3282950"/>
        </p14:tracePtLst>
      </p14:laserTraceLst>
    </p:ext>
  </p:extLs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1026"/>
          <p:cNvSpPr>
            <a:spLocks noGrp="1" noChangeArrowheads="1"/>
          </p:cNvSpPr>
          <p:nvPr>
            <p:ph type="title"/>
          </p:nvPr>
        </p:nvSpPr>
        <p:spPr>
          <a:xfrm>
            <a:off x="1371600" y="0"/>
            <a:ext cx="7772400" cy="1143000"/>
          </a:xfrm>
        </p:spPr>
        <p:txBody>
          <a:bodyPr/>
          <a:lstStyle/>
          <a:p>
            <a:pPr eaLnBrk="1" hangingPunct="1"/>
            <a:r>
              <a:rPr lang="ja-JP" altLang="en-US"/>
              <a:t>Ｉ－Ｓｔｒｕｃｔｕｒｅ</a:t>
            </a:r>
          </a:p>
        </p:txBody>
      </p:sp>
      <p:sp>
        <p:nvSpPr>
          <p:cNvPr id="38915" name="Oval 1027"/>
          <p:cNvSpPr>
            <a:spLocks noChangeArrowheads="1"/>
          </p:cNvSpPr>
          <p:nvPr/>
        </p:nvSpPr>
        <p:spPr bwMode="auto">
          <a:xfrm>
            <a:off x="1981200" y="4876800"/>
            <a:ext cx="685800" cy="685800"/>
          </a:xfrm>
          <a:prstGeom prst="ellipse">
            <a:avLst/>
          </a:prstGeom>
          <a:solidFill>
            <a:srgbClr val="FFFF66"/>
          </a:solidFill>
          <a:ln w="9525">
            <a:solidFill>
              <a:schemeClr val="tx1"/>
            </a:solidFill>
            <a:round/>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r>
              <a:rPr lang="en-US" altLang="ja-JP" sz="1800">
                <a:latin typeface="Times New Roman" panose="02020603050405020304" pitchFamily="18" charset="0"/>
              </a:rPr>
              <a:t>PU</a:t>
            </a:r>
          </a:p>
        </p:txBody>
      </p:sp>
      <p:sp>
        <p:nvSpPr>
          <p:cNvPr id="38916" name="Rectangle 1028"/>
          <p:cNvSpPr>
            <a:spLocks noChangeArrowheads="1"/>
          </p:cNvSpPr>
          <p:nvPr/>
        </p:nvSpPr>
        <p:spPr bwMode="auto">
          <a:xfrm>
            <a:off x="1981200" y="3429000"/>
            <a:ext cx="762000" cy="990600"/>
          </a:xfrm>
          <a:prstGeom prst="rect">
            <a:avLst/>
          </a:prstGeom>
          <a:solidFill>
            <a:srgbClr val="66CCFF"/>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r>
              <a:rPr lang="en-US" altLang="ja-JP" sz="1800">
                <a:latin typeface="Times New Roman" panose="02020603050405020304" pitchFamily="18" charset="0"/>
              </a:rPr>
              <a:t>Snoop</a:t>
            </a:r>
          </a:p>
          <a:p>
            <a:pPr algn="ctr" eaLnBrk="1" hangingPunct="1">
              <a:spcBef>
                <a:spcPct val="0"/>
              </a:spcBef>
              <a:buClrTx/>
              <a:buSzTx/>
              <a:buFontTx/>
              <a:buNone/>
            </a:pPr>
            <a:r>
              <a:rPr lang="en-US" altLang="ja-JP" sz="1800">
                <a:latin typeface="Times New Roman" panose="02020603050405020304" pitchFamily="18" charset="0"/>
              </a:rPr>
              <a:t>Cache</a:t>
            </a:r>
          </a:p>
        </p:txBody>
      </p:sp>
      <p:sp>
        <p:nvSpPr>
          <p:cNvPr id="38917" name="Line 1029"/>
          <p:cNvSpPr>
            <a:spLocks noChangeShapeType="1"/>
          </p:cNvSpPr>
          <p:nvPr/>
        </p:nvSpPr>
        <p:spPr bwMode="auto">
          <a:xfrm>
            <a:off x="2362200" y="4419600"/>
            <a:ext cx="0" cy="457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8918" name="Line 1030"/>
          <p:cNvSpPr>
            <a:spLocks noChangeShapeType="1"/>
          </p:cNvSpPr>
          <p:nvPr/>
        </p:nvSpPr>
        <p:spPr bwMode="auto">
          <a:xfrm>
            <a:off x="2362200" y="3048000"/>
            <a:ext cx="0" cy="381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8919" name="AutoShape 1031"/>
          <p:cNvSpPr>
            <a:spLocks noChangeArrowheads="1"/>
          </p:cNvSpPr>
          <p:nvPr/>
        </p:nvSpPr>
        <p:spPr bwMode="auto">
          <a:xfrm>
            <a:off x="304800" y="2286000"/>
            <a:ext cx="8610600" cy="990600"/>
          </a:xfrm>
          <a:prstGeom prst="leftRightArrow">
            <a:avLst>
              <a:gd name="adj1" fmla="val 52565"/>
              <a:gd name="adj2" fmla="val 93322"/>
            </a:avLst>
          </a:prstGeom>
          <a:solidFill>
            <a:srgbClr val="CCFF66"/>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endParaRPr lang="ja-JP" altLang="ja-JP" sz="1800">
              <a:latin typeface="Times New Roman" panose="02020603050405020304" pitchFamily="18" charset="0"/>
            </a:endParaRPr>
          </a:p>
        </p:txBody>
      </p:sp>
      <p:grpSp>
        <p:nvGrpSpPr>
          <p:cNvPr id="38920" name="Group 1032"/>
          <p:cNvGrpSpPr>
            <a:grpSpLocks/>
          </p:cNvGrpSpPr>
          <p:nvPr/>
        </p:nvGrpSpPr>
        <p:grpSpPr bwMode="auto">
          <a:xfrm>
            <a:off x="4876800" y="3048000"/>
            <a:ext cx="762000" cy="2514600"/>
            <a:chOff x="672" y="2208"/>
            <a:chExt cx="480" cy="1584"/>
          </a:xfrm>
        </p:grpSpPr>
        <p:sp>
          <p:nvSpPr>
            <p:cNvPr id="38945" name="Oval 1033"/>
            <p:cNvSpPr>
              <a:spLocks noChangeArrowheads="1"/>
            </p:cNvSpPr>
            <p:nvPr/>
          </p:nvSpPr>
          <p:spPr bwMode="auto">
            <a:xfrm>
              <a:off x="672" y="3360"/>
              <a:ext cx="432" cy="432"/>
            </a:xfrm>
            <a:prstGeom prst="ellipse">
              <a:avLst/>
            </a:prstGeom>
            <a:solidFill>
              <a:srgbClr val="FFFF66"/>
            </a:solidFill>
            <a:ln w="9525">
              <a:solidFill>
                <a:schemeClr val="tx1"/>
              </a:solidFill>
              <a:round/>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r>
                <a:rPr lang="en-US" altLang="ja-JP" sz="1800">
                  <a:latin typeface="Times New Roman" panose="02020603050405020304" pitchFamily="18" charset="0"/>
                </a:rPr>
                <a:t>PU</a:t>
              </a:r>
            </a:p>
          </p:txBody>
        </p:sp>
        <p:sp>
          <p:nvSpPr>
            <p:cNvPr id="38946" name="Rectangle 1034"/>
            <p:cNvSpPr>
              <a:spLocks noChangeArrowheads="1"/>
            </p:cNvSpPr>
            <p:nvPr/>
          </p:nvSpPr>
          <p:spPr bwMode="auto">
            <a:xfrm>
              <a:off x="672" y="2448"/>
              <a:ext cx="480" cy="624"/>
            </a:xfrm>
            <a:prstGeom prst="rect">
              <a:avLst/>
            </a:prstGeom>
            <a:solidFill>
              <a:srgbClr val="66CCFF"/>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r>
                <a:rPr lang="en-US" altLang="ja-JP" sz="1800">
                  <a:latin typeface="Times New Roman" panose="02020603050405020304" pitchFamily="18" charset="0"/>
                </a:rPr>
                <a:t>Snoop</a:t>
              </a:r>
            </a:p>
            <a:p>
              <a:pPr algn="ctr" eaLnBrk="1" hangingPunct="1">
                <a:spcBef>
                  <a:spcPct val="0"/>
                </a:spcBef>
                <a:buClrTx/>
                <a:buSzTx/>
                <a:buFontTx/>
                <a:buNone/>
              </a:pPr>
              <a:r>
                <a:rPr lang="en-US" altLang="ja-JP" sz="1800">
                  <a:latin typeface="Times New Roman" panose="02020603050405020304" pitchFamily="18" charset="0"/>
                </a:rPr>
                <a:t>Cache</a:t>
              </a:r>
            </a:p>
          </p:txBody>
        </p:sp>
        <p:sp>
          <p:nvSpPr>
            <p:cNvPr id="38947" name="Line 1035"/>
            <p:cNvSpPr>
              <a:spLocks noChangeShapeType="1"/>
            </p:cNvSpPr>
            <p:nvPr/>
          </p:nvSpPr>
          <p:spPr bwMode="auto">
            <a:xfrm>
              <a:off x="912" y="3072"/>
              <a:ext cx="0" cy="2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8948" name="Line 1036"/>
            <p:cNvSpPr>
              <a:spLocks noChangeShapeType="1"/>
            </p:cNvSpPr>
            <p:nvPr/>
          </p:nvSpPr>
          <p:spPr bwMode="auto">
            <a:xfrm>
              <a:off x="912" y="2208"/>
              <a:ext cx="0" cy="2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38921" name="Group 1037"/>
          <p:cNvGrpSpPr>
            <a:grpSpLocks/>
          </p:cNvGrpSpPr>
          <p:nvPr/>
        </p:nvGrpSpPr>
        <p:grpSpPr bwMode="auto">
          <a:xfrm>
            <a:off x="3429000" y="3048000"/>
            <a:ext cx="762000" cy="2514600"/>
            <a:chOff x="672" y="2208"/>
            <a:chExt cx="480" cy="1584"/>
          </a:xfrm>
        </p:grpSpPr>
        <p:sp>
          <p:nvSpPr>
            <p:cNvPr id="38941" name="Oval 1038"/>
            <p:cNvSpPr>
              <a:spLocks noChangeArrowheads="1"/>
            </p:cNvSpPr>
            <p:nvPr/>
          </p:nvSpPr>
          <p:spPr bwMode="auto">
            <a:xfrm>
              <a:off x="672" y="3360"/>
              <a:ext cx="432" cy="432"/>
            </a:xfrm>
            <a:prstGeom prst="ellipse">
              <a:avLst/>
            </a:prstGeom>
            <a:solidFill>
              <a:srgbClr val="FFFF66"/>
            </a:solidFill>
            <a:ln w="9525">
              <a:solidFill>
                <a:schemeClr val="tx1"/>
              </a:solidFill>
              <a:round/>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r>
                <a:rPr lang="en-US" altLang="ja-JP" sz="1800">
                  <a:latin typeface="Times New Roman" panose="02020603050405020304" pitchFamily="18" charset="0"/>
                </a:rPr>
                <a:t>PU</a:t>
              </a:r>
            </a:p>
          </p:txBody>
        </p:sp>
        <p:sp>
          <p:nvSpPr>
            <p:cNvPr id="38942" name="Rectangle 1039"/>
            <p:cNvSpPr>
              <a:spLocks noChangeArrowheads="1"/>
            </p:cNvSpPr>
            <p:nvPr/>
          </p:nvSpPr>
          <p:spPr bwMode="auto">
            <a:xfrm>
              <a:off x="672" y="2448"/>
              <a:ext cx="480" cy="624"/>
            </a:xfrm>
            <a:prstGeom prst="rect">
              <a:avLst/>
            </a:prstGeom>
            <a:solidFill>
              <a:srgbClr val="66CCFF"/>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r>
                <a:rPr lang="en-US" altLang="ja-JP" sz="1800">
                  <a:latin typeface="Times New Roman" panose="02020603050405020304" pitchFamily="18" charset="0"/>
                </a:rPr>
                <a:t>Snoop</a:t>
              </a:r>
            </a:p>
            <a:p>
              <a:pPr algn="ctr" eaLnBrk="1" hangingPunct="1">
                <a:spcBef>
                  <a:spcPct val="0"/>
                </a:spcBef>
                <a:buClrTx/>
                <a:buSzTx/>
                <a:buFontTx/>
                <a:buNone/>
              </a:pPr>
              <a:r>
                <a:rPr lang="en-US" altLang="ja-JP" sz="1800">
                  <a:latin typeface="Times New Roman" panose="02020603050405020304" pitchFamily="18" charset="0"/>
                </a:rPr>
                <a:t>Cache</a:t>
              </a:r>
            </a:p>
          </p:txBody>
        </p:sp>
        <p:sp>
          <p:nvSpPr>
            <p:cNvPr id="38943" name="Line 1040"/>
            <p:cNvSpPr>
              <a:spLocks noChangeShapeType="1"/>
            </p:cNvSpPr>
            <p:nvPr/>
          </p:nvSpPr>
          <p:spPr bwMode="auto">
            <a:xfrm>
              <a:off x="912" y="3072"/>
              <a:ext cx="0" cy="2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8944" name="Line 1041"/>
            <p:cNvSpPr>
              <a:spLocks noChangeShapeType="1"/>
            </p:cNvSpPr>
            <p:nvPr/>
          </p:nvSpPr>
          <p:spPr bwMode="auto">
            <a:xfrm>
              <a:off x="912" y="2208"/>
              <a:ext cx="0" cy="2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38922" name="Group 1042"/>
          <p:cNvGrpSpPr>
            <a:grpSpLocks/>
          </p:cNvGrpSpPr>
          <p:nvPr/>
        </p:nvGrpSpPr>
        <p:grpSpPr bwMode="auto">
          <a:xfrm>
            <a:off x="6324600" y="3048000"/>
            <a:ext cx="762000" cy="2514600"/>
            <a:chOff x="672" y="2208"/>
            <a:chExt cx="480" cy="1584"/>
          </a:xfrm>
        </p:grpSpPr>
        <p:sp>
          <p:nvSpPr>
            <p:cNvPr id="38937" name="Oval 1043"/>
            <p:cNvSpPr>
              <a:spLocks noChangeArrowheads="1"/>
            </p:cNvSpPr>
            <p:nvPr/>
          </p:nvSpPr>
          <p:spPr bwMode="auto">
            <a:xfrm>
              <a:off x="672" y="3360"/>
              <a:ext cx="432" cy="432"/>
            </a:xfrm>
            <a:prstGeom prst="ellipse">
              <a:avLst/>
            </a:prstGeom>
            <a:solidFill>
              <a:srgbClr val="FFFF66"/>
            </a:solidFill>
            <a:ln w="9525">
              <a:solidFill>
                <a:schemeClr val="tx1"/>
              </a:solidFill>
              <a:round/>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r>
                <a:rPr lang="en-US" altLang="ja-JP" sz="1800">
                  <a:latin typeface="Times New Roman" panose="02020603050405020304" pitchFamily="18" charset="0"/>
                </a:rPr>
                <a:t>PU</a:t>
              </a:r>
            </a:p>
          </p:txBody>
        </p:sp>
        <p:sp>
          <p:nvSpPr>
            <p:cNvPr id="38938" name="Rectangle 1044"/>
            <p:cNvSpPr>
              <a:spLocks noChangeArrowheads="1"/>
            </p:cNvSpPr>
            <p:nvPr/>
          </p:nvSpPr>
          <p:spPr bwMode="auto">
            <a:xfrm>
              <a:off x="672" y="2448"/>
              <a:ext cx="480" cy="624"/>
            </a:xfrm>
            <a:prstGeom prst="rect">
              <a:avLst/>
            </a:prstGeom>
            <a:solidFill>
              <a:srgbClr val="66CCFF"/>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r>
                <a:rPr lang="en-US" altLang="ja-JP" sz="1800">
                  <a:latin typeface="Times New Roman" panose="02020603050405020304" pitchFamily="18" charset="0"/>
                </a:rPr>
                <a:t>Snoop</a:t>
              </a:r>
            </a:p>
            <a:p>
              <a:pPr algn="ctr" eaLnBrk="1" hangingPunct="1">
                <a:spcBef>
                  <a:spcPct val="0"/>
                </a:spcBef>
                <a:buClrTx/>
                <a:buSzTx/>
                <a:buFontTx/>
                <a:buNone/>
              </a:pPr>
              <a:r>
                <a:rPr lang="en-US" altLang="ja-JP" sz="1800">
                  <a:latin typeface="Times New Roman" panose="02020603050405020304" pitchFamily="18" charset="0"/>
                </a:rPr>
                <a:t>Cache</a:t>
              </a:r>
            </a:p>
          </p:txBody>
        </p:sp>
        <p:sp>
          <p:nvSpPr>
            <p:cNvPr id="38939" name="Line 1045"/>
            <p:cNvSpPr>
              <a:spLocks noChangeShapeType="1"/>
            </p:cNvSpPr>
            <p:nvPr/>
          </p:nvSpPr>
          <p:spPr bwMode="auto">
            <a:xfrm>
              <a:off x="912" y="3072"/>
              <a:ext cx="0" cy="2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8940" name="Line 1046"/>
            <p:cNvSpPr>
              <a:spLocks noChangeShapeType="1"/>
            </p:cNvSpPr>
            <p:nvPr/>
          </p:nvSpPr>
          <p:spPr bwMode="auto">
            <a:xfrm>
              <a:off x="912" y="2208"/>
              <a:ext cx="0" cy="2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sp>
        <p:nvSpPr>
          <p:cNvPr id="38923" name="Rectangle 1047"/>
          <p:cNvSpPr>
            <a:spLocks noChangeArrowheads="1"/>
          </p:cNvSpPr>
          <p:nvPr/>
        </p:nvSpPr>
        <p:spPr bwMode="auto">
          <a:xfrm>
            <a:off x="3429000" y="1524000"/>
            <a:ext cx="2362200" cy="609600"/>
          </a:xfrm>
          <a:prstGeom prst="rect">
            <a:avLst/>
          </a:prstGeom>
          <a:solidFill>
            <a:srgbClr val="66FF66"/>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r>
              <a:rPr lang="en-US" altLang="ja-JP" sz="1800">
                <a:latin typeface="Times New Roman" panose="02020603050405020304" pitchFamily="18" charset="0"/>
              </a:rPr>
              <a:t>Main</a:t>
            </a:r>
            <a:r>
              <a:rPr lang="ja-JP" altLang="en-US" sz="1800">
                <a:latin typeface="Times New Roman" panose="02020603050405020304" pitchFamily="18" charset="0"/>
              </a:rPr>
              <a:t>　</a:t>
            </a:r>
            <a:r>
              <a:rPr lang="en-US" altLang="ja-JP" sz="1800">
                <a:latin typeface="Times New Roman" panose="02020603050405020304" pitchFamily="18" charset="0"/>
              </a:rPr>
              <a:t>Memory</a:t>
            </a:r>
          </a:p>
        </p:txBody>
      </p:sp>
      <p:sp>
        <p:nvSpPr>
          <p:cNvPr id="38924" name="Text Box 1048"/>
          <p:cNvSpPr txBox="1">
            <a:spLocks noChangeArrowheads="1"/>
          </p:cNvSpPr>
          <p:nvPr/>
        </p:nvSpPr>
        <p:spPr bwMode="auto">
          <a:xfrm>
            <a:off x="2667000" y="2514600"/>
            <a:ext cx="3962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1800">
                <a:latin typeface="Times New Roman" panose="02020603050405020304" pitchFamily="18" charset="0"/>
              </a:rPr>
              <a:t>A</a:t>
            </a:r>
            <a:r>
              <a:rPr lang="ja-JP" altLang="en-US" sz="1800">
                <a:latin typeface="Times New Roman" panose="02020603050405020304" pitchFamily="18" charset="0"/>
              </a:rPr>
              <a:t>　</a:t>
            </a:r>
            <a:r>
              <a:rPr lang="en-US" altLang="ja-JP" sz="1800">
                <a:latin typeface="Times New Roman" panose="02020603050405020304" pitchFamily="18" charset="0"/>
              </a:rPr>
              <a:t>large</a:t>
            </a:r>
            <a:r>
              <a:rPr lang="ja-JP" altLang="en-US" sz="1800">
                <a:latin typeface="Times New Roman" panose="02020603050405020304" pitchFamily="18" charset="0"/>
              </a:rPr>
              <a:t>　</a:t>
            </a:r>
            <a:r>
              <a:rPr lang="en-US" altLang="ja-JP" sz="1800">
                <a:latin typeface="Times New Roman" panose="02020603050405020304" pitchFamily="18" charset="0"/>
              </a:rPr>
              <a:t>bandwidth</a:t>
            </a:r>
            <a:r>
              <a:rPr lang="ja-JP" altLang="en-US" sz="1800">
                <a:latin typeface="Times New Roman" panose="02020603050405020304" pitchFamily="18" charset="0"/>
              </a:rPr>
              <a:t>　</a:t>
            </a:r>
            <a:r>
              <a:rPr lang="en-US" altLang="ja-JP" sz="1800">
                <a:latin typeface="Times New Roman" panose="02020603050405020304" pitchFamily="18" charset="0"/>
              </a:rPr>
              <a:t>shared</a:t>
            </a:r>
            <a:r>
              <a:rPr lang="ja-JP" altLang="en-US" sz="1800">
                <a:latin typeface="Times New Roman" panose="02020603050405020304" pitchFamily="18" charset="0"/>
              </a:rPr>
              <a:t>　</a:t>
            </a:r>
            <a:r>
              <a:rPr lang="en-US" altLang="ja-JP" sz="1800">
                <a:latin typeface="Times New Roman" panose="02020603050405020304" pitchFamily="18" charset="0"/>
              </a:rPr>
              <a:t>bus</a:t>
            </a:r>
          </a:p>
        </p:txBody>
      </p:sp>
      <p:sp>
        <p:nvSpPr>
          <p:cNvPr id="38925" name="Line 1049"/>
          <p:cNvSpPr>
            <a:spLocks noChangeShapeType="1"/>
          </p:cNvSpPr>
          <p:nvPr/>
        </p:nvSpPr>
        <p:spPr bwMode="auto">
          <a:xfrm>
            <a:off x="4572000" y="2133600"/>
            <a:ext cx="0" cy="381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nvGrpSpPr>
          <p:cNvPr id="38926" name="Group 1050"/>
          <p:cNvGrpSpPr>
            <a:grpSpLocks/>
          </p:cNvGrpSpPr>
          <p:nvPr/>
        </p:nvGrpSpPr>
        <p:grpSpPr bwMode="auto">
          <a:xfrm>
            <a:off x="1219200" y="3336925"/>
            <a:ext cx="962025" cy="633413"/>
            <a:chOff x="806" y="2078"/>
            <a:chExt cx="606" cy="399"/>
          </a:xfrm>
        </p:grpSpPr>
        <p:sp>
          <p:nvSpPr>
            <p:cNvPr id="38935" name="Text Box 1051"/>
            <p:cNvSpPr txBox="1">
              <a:spLocks noChangeArrowheads="1"/>
            </p:cNvSpPr>
            <p:nvPr/>
          </p:nvSpPr>
          <p:spPr bwMode="auto">
            <a:xfrm>
              <a:off x="1296" y="2246"/>
              <a:ext cx="11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endParaRPr lang="ja-JP" altLang="ja-JP" sz="1800">
                <a:solidFill>
                  <a:srgbClr val="0000CC"/>
                </a:solidFill>
                <a:latin typeface="Times New Roman" panose="02020603050405020304" pitchFamily="18" charset="0"/>
              </a:endParaRPr>
            </a:p>
          </p:txBody>
        </p:sp>
        <p:sp>
          <p:nvSpPr>
            <p:cNvPr id="38936" name="Text Box 1052"/>
            <p:cNvSpPr txBox="1">
              <a:spLocks noChangeArrowheads="1"/>
            </p:cNvSpPr>
            <p:nvPr/>
          </p:nvSpPr>
          <p:spPr bwMode="auto">
            <a:xfrm>
              <a:off x="806" y="2078"/>
              <a:ext cx="11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endParaRPr lang="ja-JP" altLang="ja-JP" sz="1800">
                <a:solidFill>
                  <a:srgbClr val="0000CC"/>
                </a:solidFill>
                <a:latin typeface="Times New Roman" panose="02020603050405020304" pitchFamily="18" charset="0"/>
              </a:endParaRPr>
            </a:p>
          </p:txBody>
        </p:sp>
      </p:grpSp>
      <p:grpSp>
        <p:nvGrpSpPr>
          <p:cNvPr id="6" name="Group 1068"/>
          <p:cNvGrpSpPr>
            <a:grpSpLocks/>
          </p:cNvGrpSpPr>
          <p:nvPr/>
        </p:nvGrpSpPr>
        <p:grpSpPr bwMode="auto">
          <a:xfrm>
            <a:off x="2057400" y="2971800"/>
            <a:ext cx="2971800" cy="685800"/>
            <a:chOff x="1296" y="1872"/>
            <a:chExt cx="1872" cy="432"/>
          </a:xfrm>
        </p:grpSpPr>
        <p:sp>
          <p:nvSpPr>
            <p:cNvPr id="38932" name="Line 1065"/>
            <p:cNvSpPr>
              <a:spLocks noChangeShapeType="1"/>
            </p:cNvSpPr>
            <p:nvPr/>
          </p:nvSpPr>
          <p:spPr bwMode="auto">
            <a:xfrm flipV="1">
              <a:off x="1296" y="1872"/>
              <a:ext cx="0" cy="432"/>
            </a:xfrm>
            <a:prstGeom prst="line">
              <a:avLst/>
            </a:prstGeom>
            <a:noFill/>
            <a:ln w="19050">
              <a:solidFill>
                <a:srgbClr val="FF3300"/>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8933" name="Line 1066"/>
            <p:cNvSpPr>
              <a:spLocks noChangeShapeType="1"/>
            </p:cNvSpPr>
            <p:nvPr/>
          </p:nvSpPr>
          <p:spPr bwMode="auto">
            <a:xfrm>
              <a:off x="1296" y="1872"/>
              <a:ext cx="1872" cy="0"/>
            </a:xfrm>
            <a:prstGeom prst="line">
              <a:avLst/>
            </a:prstGeom>
            <a:noFill/>
            <a:ln w="19050">
              <a:solidFill>
                <a:srgbClr val="FF3300"/>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8934" name="Line 1067"/>
            <p:cNvSpPr>
              <a:spLocks noChangeShapeType="1"/>
            </p:cNvSpPr>
            <p:nvPr/>
          </p:nvSpPr>
          <p:spPr bwMode="auto">
            <a:xfrm>
              <a:off x="3168" y="1872"/>
              <a:ext cx="0" cy="384"/>
            </a:xfrm>
            <a:prstGeom prst="line">
              <a:avLst/>
            </a:prstGeom>
            <a:noFill/>
            <a:ln w="19050">
              <a:solidFill>
                <a:srgbClr val="FF33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grpSp>
      <p:sp>
        <p:nvSpPr>
          <p:cNvPr id="29741" name="Line 1069"/>
          <p:cNvSpPr>
            <a:spLocks noChangeShapeType="1"/>
          </p:cNvSpPr>
          <p:nvPr/>
        </p:nvSpPr>
        <p:spPr bwMode="auto">
          <a:xfrm>
            <a:off x="5029200" y="4343400"/>
            <a:ext cx="0" cy="457200"/>
          </a:xfrm>
          <a:prstGeom prst="line">
            <a:avLst/>
          </a:prstGeom>
          <a:noFill/>
          <a:ln w="12700">
            <a:solidFill>
              <a:schemeClr val="accent2"/>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8929" name="Text Box 1070"/>
          <p:cNvSpPr txBox="1">
            <a:spLocks noChangeArrowheads="1"/>
          </p:cNvSpPr>
          <p:nvPr/>
        </p:nvSpPr>
        <p:spPr bwMode="auto">
          <a:xfrm>
            <a:off x="2771775" y="5734050"/>
            <a:ext cx="5903913"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2400">
                <a:latin typeface="Times New Roman" panose="02020603050405020304" pitchFamily="18" charset="0"/>
              </a:rPr>
              <a:t>Full/Empty with informing mechanism to the receiving PU</a:t>
            </a:r>
          </a:p>
        </p:txBody>
      </p:sp>
      <p:sp>
        <p:nvSpPr>
          <p:cNvPr id="38930" name="Text Box 1071"/>
          <p:cNvSpPr txBox="1">
            <a:spLocks noChangeArrowheads="1"/>
          </p:cNvSpPr>
          <p:nvPr/>
        </p:nvSpPr>
        <p:spPr bwMode="auto">
          <a:xfrm>
            <a:off x="827088" y="1052513"/>
            <a:ext cx="2400300"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2400">
                <a:solidFill>
                  <a:srgbClr val="FF3300"/>
                </a:solidFill>
                <a:latin typeface="Times New Roman" panose="02020603050405020304" pitchFamily="18" charset="0"/>
              </a:rPr>
              <a:t>An example using</a:t>
            </a:r>
          </a:p>
          <a:p>
            <a:pPr eaLnBrk="1" hangingPunct="1">
              <a:spcBef>
                <a:spcPct val="0"/>
              </a:spcBef>
              <a:buClrTx/>
              <a:buSzTx/>
              <a:buFontTx/>
              <a:buNone/>
            </a:pPr>
            <a:r>
              <a:rPr lang="en-US" altLang="ja-JP" sz="2400">
                <a:solidFill>
                  <a:srgbClr val="FF3300"/>
                </a:solidFill>
                <a:latin typeface="Times New Roman" panose="02020603050405020304" pitchFamily="18" charset="0"/>
              </a:rPr>
              <a:t>Write-update</a:t>
            </a:r>
          </a:p>
          <a:p>
            <a:pPr eaLnBrk="1" hangingPunct="1">
              <a:spcBef>
                <a:spcPct val="0"/>
              </a:spcBef>
              <a:buClrTx/>
              <a:buSzTx/>
              <a:buFontTx/>
              <a:buNone/>
            </a:pPr>
            <a:r>
              <a:rPr lang="en-US" altLang="ja-JP" sz="2400">
                <a:solidFill>
                  <a:srgbClr val="FF3300"/>
                </a:solidFill>
                <a:latin typeface="Times New Roman" panose="02020603050405020304" pitchFamily="18" charset="0"/>
              </a:rPr>
              <a:t>Snoop cache</a:t>
            </a:r>
            <a:endParaRPr lang="en-US" altLang="ja-JP" sz="2400">
              <a:latin typeface="Times New Roman" panose="02020603050405020304" pitchFamily="18" charset="0"/>
            </a:endParaRPr>
          </a:p>
        </p:txBody>
      </p:sp>
      <p:sp>
        <p:nvSpPr>
          <p:cNvPr id="29744" name="Text Box 1072"/>
          <p:cNvSpPr txBox="1">
            <a:spLocks noChangeArrowheads="1"/>
          </p:cNvSpPr>
          <p:nvPr/>
        </p:nvSpPr>
        <p:spPr bwMode="auto">
          <a:xfrm>
            <a:off x="3924300" y="4652963"/>
            <a:ext cx="11239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1800" b="1">
                <a:solidFill>
                  <a:schemeClr val="tx2"/>
                </a:solidFill>
              </a:rPr>
              <a:t>Interrupt</a:t>
            </a:r>
          </a:p>
        </p:txBody>
      </p:sp>
      <p:pic>
        <p:nvPicPr>
          <p:cNvPr id="2" name="オーディオ 1">
            <a:hlinkClick r:id="" action="ppaction://media"/>
            <a:extLst>
              <a:ext uri="{FF2B5EF4-FFF2-40B4-BE49-F238E27FC236}">
                <a16:creationId xmlns:a16="http://schemas.microsoft.com/office/drawing/2014/main" id="{639D409B-26A0-4956-8E2D-62EB4D314557}"/>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21700" y="6235700"/>
            <a:ext cx="406400" cy="406400"/>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44150"/>
    </mc:Choice>
    <mc:Fallback>
      <p:transition spd="slow" advTm="441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2974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97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2"/>
                </p:tgtEl>
              </p:cMediaNode>
            </p:audio>
          </p:childTnLst>
        </p:cTn>
      </p:par>
    </p:tnLst>
    <p:bldLst>
      <p:bldP spid="29741" grpId="0" animBg="1"/>
      <p:bldP spid="29744" grpId="0"/>
    </p:bldLst>
  </p:timing>
  <p:extLst>
    <p:ext uri="{3A86A75C-4F4B-4683-9AE1-C65F6400EC91}">
      <p14:laserTraceLst xmlns:p14="http://schemas.microsoft.com/office/powerpoint/2010/main">
        <p14:tracePtLst>
          <p14:tracePt t="19661" x="8907463" y="3592513"/>
          <p14:tracePt t="19668" x="8761413" y="3592513"/>
          <p14:tracePt t="19678" x="8578850" y="3592513"/>
          <p14:tracePt t="19684" x="8386763" y="3592513"/>
          <p14:tracePt t="19694" x="8186738" y="3592513"/>
          <p14:tracePt t="19702" x="7967663" y="3592513"/>
          <p14:tracePt t="19710" x="7740650" y="3592513"/>
          <p14:tracePt t="19718" x="7558088" y="3592513"/>
          <p14:tracePt t="19726" x="7356475" y="3592513"/>
          <p14:tracePt t="19734" x="7175500" y="3592513"/>
          <p14:tracePt t="19742" x="6983413" y="3592513"/>
          <p14:tracePt t="19749" x="6819900" y="3592513"/>
          <p14:tracePt t="19757" x="6654800" y="3592513"/>
          <p14:tracePt t="19765" x="6454775" y="3592513"/>
          <p14:tracePt t="19773" x="6272213" y="3592513"/>
          <p14:tracePt t="19780" x="6072188" y="3592513"/>
          <p14:tracePt t="19789" x="5907088" y="3592513"/>
          <p14:tracePt t="19796" x="5753100" y="3592513"/>
          <p14:tracePt t="19806" x="5570538" y="3592513"/>
          <p14:tracePt t="19815" x="5387975" y="3592513"/>
          <p14:tracePt t="19822" x="5241925" y="3565525"/>
          <p14:tracePt t="19831" x="5078413" y="3565525"/>
          <p14:tracePt t="19837" x="4949825" y="3556000"/>
          <p14:tracePt t="19847" x="4776788" y="3529013"/>
          <p14:tracePt t="19853" x="4613275" y="3492500"/>
          <p14:tracePt t="19863" x="4484688" y="3482975"/>
          <p14:tracePt t="19869" x="4357688" y="3465513"/>
          <p14:tracePt t="19880" x="4230688" y="3446463"/>
          <p14:tracePt t="19884" x="4157663" y="3446463"/>
          <p14:tracePt t="19896" x="4075113" y="3446463"/>
          <p14:tracePt t="19912" x="3965575" y="3446463"/>
          <p14:tracePt t="19917" x="3938588" y="3446463"/>
          <p14:tracePt t="19925" x="3919538" y="3446463"/>
          <p14:tracePt t="19933" x="3875088" y="3446463"/>
          <p14:tracePt t="19941" x="3846513" y="3446463"/>
          <p14:tracePt t="19949" x="3829050" y="3446463"/>
          <p14:tracePt t="19957" x="3765550" y="3446463"/>
          <p14:tracePt t="19965" x="3709988" y="3446463"/>
          <p14:tracePt t="19973" x="3592513" y="3502025"/>
          <p14:tracePt t="19980" x="3546475" y="3502025"/>
          <p14:tracePt t="19989" x="3473450" y="3519488"/>
          <p14:tracePt t="19996" x="3382963" y="3519488"/>
          <p14:tracePt t="20004" x="3290888" y="3519488"/>
          <p14:tracePt t="20012" x="3217863" y="3519488"/>
          <p14:tracePt t="20020" x="3144838" y="3519488"/>
          <p14:tracePt t="20028" x="3071813" y="3519488"/>
          <p14:tracePt t="20036" x="3017838" y="3519488"/>
          <p14:tracePt t="20046" x="2981325" y="3519488"/>
          <p14:tracePt t="20052" x="2954338" y="3519488"/>
          <p14:tracePt t="20062" x="2935288" y="3519488"/>
          <p14:tracePt t="20068" x="2917825" y="3548063"/>
          <p14:tracePt t="20079" x="2898775" y="3548063"/>
          <p14:tracePt t="20084" x="2881313" y="3556000"/>
          <p14:tracePt t="20094" x="2852738" y="3565525"/>
          <p14:tracePt t="20100" x="2798763" y="3565525"/>
          <p14:tracePt t="20108" x="2771775" y="3575050"/>
          <p14:tracePt t="20116" x="2708275" y="3611563"/>
          <p14:tracePt t="20124" x="2643188" y="3629025"/>
          <p14:tracePt t="20132" x="2579688" y="3675063"/>
          <p14:tracePt t="20140" x="2543175" y="3684588"/>
          <p14:tracePt t="20148" x="2479675" y="3721100"/>
          <p14:tracePt t="20156" x="2397125" y="3748088"/>
          <p14:tracePt t="20164" x="2316163" y="3775075"/>
          <p14:tracePt t="20172" x="2251075" y="3811588"/>
          <p14:tracePt t="20180" x="2214563" y="3821113"/>
          <p14:tracePt t="20188" x="2151063" y="3857625"/>
          <p14:tracePt t="20196" x="2124075" y="3857625"/>
          <p14:tracePt t="20204" x="2097088" y="3875088"/>
          <p14:tracePt t="20214" x="2060575" y="3894138"/>
          <p14:tracePt t="20221" x="2051050" y="3894138"/>
          <p14:tracePt t="20230" x="2041525" y="3903663"/>
          <p14:tracePt t="20237" x="2033588" y="3911600"/>
          <p14:tracePt t="20248" x="2024063" y="3911600"/>
          <p14:tracePt t="20269" x="2014538" y="3911600"/>
          <p14:tracePt t="20286" x="1997075" y="3911600"/>
          <p14:tracePt t="20299" x="1987550" y="3911600"/>
          <p14:tracePt t="20301" x="1978025" y="3911600"/>
          <p14:tracePt t="20310" x="1968500" y="3930650"/>
          <p14:tracePt t="20317" x="1968500" y="3940175"/>
          <p14:tracePt t="20325" x="1960563" y="3948113"/>
          <p14:tracePt t="20349" x="1951038" y="3948113"/>
          <p14:tracePt t="20549" x="1941513" y="3948113"/>
          <p14:tracePt t="20564" x="1960563" y="3921125"/>
          <p14:tracePt t="20572" x="2024063" y="3857625"/>
          <p14:tracePt t="20580" x="2087563" y="3811588"/>
          <p14:tracePt t="20588" x="2133600" y="3794125"/>
          <p14:tracePt t="20596" x="2197100" y="3757613"/>
          <p14:tracePt t="20605" x="2233613" y="3748088"/>
          <p14:tracePt t="20613" x="2270125" y="3730625"/>
          <p14:tracePt t="20620" x="2297113" y="3711575"/>
          <p14:tracePt t="20628" x="2306638" y="3702050"/>
          <p14:tracePt t="20636" x="2316163" y="3694113"/>
          <p14:tracePt t="20644" x="2324100" y="3694113"/>
          <p14:tracePt t="20652" x="2333625" y="3694113"/>
          <p14:tracePt t="20893" x="2306638" y="3694113"/>
          <p14:tracePt t="20900" x="2297113" y="3694113"/>
          <p14:tracePt t="20908" x="2287588" y="3702050"/>
          <p14:tracePt t="20916" x="2287588" y="3711575"/>
          <p14:tracePt t="20932" x="2279650" y="3721100"/>
          <p14:tracePt t="20940" x="2260600" y="3721100"/>
          <p14:tracePt t="20948" x="2251075" y="3730625"/>
          <p14:tracePt t="20964" x="2233613" y="3748088"/>
          <p14:tracePt t="21222" x="2224088" y="3757613"/>
          <p14:tracePt t="21499" x="2214563" y="3711575"/>
          <p14:tracePt t="21501" x="2214563" y="3638550"/>
          <p14:tracePt t="21508" x="2214563" y="3584575"/>
          <p14:tracePt t="21516" x="2214563" y="3511550"/>
          <p14:tracePt t="21524" x="2214563" y="3455988"/>
          <p14:tracePt t="21532" x="2214563" y="3411538"/>
          <p14:tracePt t="21540" x="2214563" y="3355975"/>
          <p14:tracePt t="21548" x="2214563" y="3319463"/>
          <p14:tracePt t="21556" x="2214563" y="3282950"/>
          <p14:tracePt t="21564" x="2214563" y="3246438"/>
          <p14:tracePt t="21572" x="2214563" y="3192463"/>
          <p14:tracePt t="21580" x="2214563" y="3146425"/>
          <p14:tracePt t="21588" x="2214563" y="3109913"/>
          <p14:tracePt t="21596" x="2214563" y="3082925"/>
          <p14:tracePt t="21604" x="2214563" y="3054350"/>
          <p14:tracePt t="21612" x="2214563" y="3046413"/>
          <p14:tracePt t="21620" x="2214563" y="3017838"/>
          <p14:tracePt t="21628" x="2206625" y="3009900"/>
          <p14:tracePt t="21636" x="2206625" y="3000375"/>
          <p14:tracePt t="21652" x="2206625" y="2990850"/>
          <p14:tracePt t="22253" x="2370138" y="2982913"/>
          <p14:tracePt t="22262" x="2625725" y="2982913"/>
          <p14:tracePt t="22270" x="2908300" y="3036888"/>
          <p14:tracePt t="22279" x="3336925" y="3082925"/>
          <p14:tracePt t="22285" x="3756025" y="3100388"/>
          <p14:tracePt t="22293" x="3992563" y="3136900"/>
          <p14:tracePt t="22301" x="4303713" y="3155950"/>
          <p14:tracePt t="22309" x="4603750" y="3155950"/>
          <p14:tracePt t="22317" x="4803775" y="3155950"/>
          <p14:tracePt t="22325" x="4986338" y="3155950"/>
          <p14:tracePt t="22333" x="5132388" y="3155950"/>
          <p14:tracePt t="22341" x="5224463" y="3155950"/>
          <p14:tracePt t="22351" x="5278438" y="3155950"/>
          <p14:tracePt t="22356" x="5287963" y="3155950"/>
          <p14:tracePt t="23022" x="5287963" y="3192463"/>
          <p14:tracePt t="23030" x="5287963" y="3209925"/>
          <p14:tracePt t="23037" x="5287963" y="3236913"/>
          <p14:tracePt t="23047" x="5287963" y="3282950"/>
          <p14:tracePt t="23053" x="5287963" y="3338513"/>
          <p14:tracePt t="23061" x="5278438" y="3365500"/>
          <p14:tracePt t="23068" x="5278438" y="3419475"/>
          <p14:tracePt t="23078" x="5278438" y="3446463"/>
          <p14:tracePt t="23084" x="5278438" y="3502025"/>
          <p14:tracePt t="23092" x="5278438" y="3519488"/>
          <p14:tracePt t="23100" x="5278438" y="3575050"/>
          <p14:tracePt t="23108" x="5278438" y="3602038"/>
          <p14:tracePt t="23116" x="5278438" y="3648075"/>
          <p14:tracePt t="23126" x="5278438" y="3675063"/>
          <p14:tracePt t="23133" x="5278438" y="3711575"/>
          <p14:tracePt t="23141" x="5278438" y="3721100"/>
          <p14:tracePt t="23151" x="5278438" y="3748088"/>
          <p14:tracePt t="23158" x="5278438" y="3767138"/>
          <p14:tracePt t="23165" x="5278438" y="3784600"/>
          <p14:tracePt t="23173" x="5278438" y="3794125"/>
          <p14:tracePt t="23185" x="5278438" y="3803650"/>
          <p14:tracePt t="23856" x="5278438" y="3811588"/>
          <p14:tracePt t="23868" x="5287963" y="3830638"/>
          <p14:tracePt t="23884" x="5297488" y="3830638"/>
          <p14:tracePt t="23892" x="5314950" y="3830638"/>
          <p14:tracePt t="23900" x="5334000" y="3830638"/>
          <p14:tracePt t="23908" x="5360988" y="3840163"/>
          <p14:tracePt t="23916" x="5397500" y="3867150"/>
          <p14:tracePt t="23924" x="5497513" y="3903663"/>
          <p14:tracePt t="23932" x="5607050" y="3911600"/>
          <p14:tracePt t="23940" x="5770563" y="3976688"/>
          <p14:tracePt t="23948" x="5953125" y="3994150"/>
          <p14:tracePt t="23956" x="6226175" y="4057650"/>
          <p14:tracePt t="23965" x="6464300" y="4076700"/>
          <p14:tracePt t="23972" x="6710363" y="4130675"/>
          <p14:tracePt t="23980" x="6946900" y="4149725"/>
          <p14:tracePt t="23988" x="7129463" y="4167188"/>
          <p14:tracePt t="23996" x="7292975" y="4167188"/>
          <p14:tracePt t="24005" x="7421563" y="4167188"/>
          <p14:tracePt t="24015" x="7494588" y="4167188"/>
          <p14:tracePt t="24022" x="7567613" y="4167188"/>
          <p14:tracePt t="24030" x="7612063" y="4167188"/>
          <p14:tracePt t="24038" x="7639050" y="4167188"/>
          <p14:tracePt t="24048" x="7658100" y="4159250"/>
          <p14:tracePt t="24054" x="7675563" y="4140200"/>
          <p14:tracePt t="24062" x="7721600" y="4122738"/>
          <p14:tracePt t="24068" x="7785100" y="4057650"/>
          <p14:tracePt t="24077" x="7885113" y="4003675"/>
          <p14:tracePt t="24084" x="8004175" y="3957638"/>
          <p14:tracePt t="24092" x="8132763" y="3911600"/>
          <p14:tracePt t="24100" x="8269288" y="3840163"/>
          <p14:tracePt t="24111" x="8415338" y="3794125"/>
          <p14:tracePt t="24122" x="8596313" y="3767138"/>
          <p14:tracePt t="24125" x="8815388" y="3694113"/>
          <p14:tracePt t="24132" x="8961438" y="3657600"/>
          <p14:tracePt t="24140" x="9134475" y="3638550"/>
          <p14:tracePt t="32146" x="8888413" y="4076700"/>
          <p14:tracePt t="32150" x="8705850" y="4076700"/>
          <p14:tracePt t="32156" x="8505825" y="4076700"/>
          <p14:tracePt t="32165" x="8323263" y="4076700"/>
          <p14:tracePt t="32173" x="8140700" y="4057650"/>
          <p14:tracePt t="32181" x="7994650" y="4040188"/>
          <p14:tracePt t="32189" x="7850188" y="3994150"/>
          <p14:tracePt t="32196" x="7748588" y="3967163"/>
          <p14:tracePt t="32205" x="7712075" y="3957638"/>
          <p14:tracePt t="32213" x="7658100" y="3921125"/>
          <p14:tracePt t="32221" x="7648575" y="3911600"/>
          <p14:tracePt t="32334" x="7612063" y="3903663"/>
          <p14:tracePt t="32344" x="7548563" y="3875088"/>
          <p14:tracePt t="32349" x="7502525" y="3875088"/>
          <p14:tracePt t="32358" x="7439025" y="3867150"/>
          <p14:tracePt t="32366" x="7339013" y="3857625"/>
          <p14:tracePt t="32374" x="7248525" y="3857625"/>
          <p14:tracePt t="32381" x="7156450" y="3857625"/>
          <p14:tracePt t="32388" x="7029450" y="3857625"/>
          <p14:tracePt t="32396" x="6883400" y="3840163"/>
          <p14:tracePt t="32405" x="6737350" y="3811588"/>
          <p14:tracePt t="32412" x="6591300" y="3811588"/>
          <p14:tracePt t="32420" x="6427788" y="3794125"/>
          <p14:tracePt t="32428" x="6281738" y="3784600"/>
          <p14:tracePt t="32436" x="6145213" y="3767138"/>
          <p14:tracePt t="32445" x="6016625" y="3738563"/>
          <p14:tracePt t="32452" x="5926138" y="3721100"/>
          <p14:tracePt t="32460" x="5826125" y="3711575"/>
          <p14:tracePt t="32468" x="5789613" y="3711575"/>
          <p14:tracePt t="32476" x="5716588" y="3711575"/>
          <p14:tracePt t="32484" x="5661025" y="3711575"/>
          <p14:tracePt t="32493" x="5607050" y="3711575"/>
          <p14:tracePt t="32500" x="5551488" y="3711575"/>
          <p14:tracePt t="32508" x="5524500" y="3711575"/>
          <p14:tracePt t="32516" x="5478463" y="3711575"/>
          <p14:tracePt t="32524" x="5441950" y="3711575"/>
          <p14:tracePt t="32532" x="5397500" y="3711575"/>
          <p14:tracePt t="32540" x="5368925" y="3711575"/>
          <p14:tracePt t="32548" x="5314950" y="3721100"/>
          <p14:tracePt t="32556" x="5268913" y="3721100"/>
          <p14:tracePt t="32565" x="5251450" y="3721100"/>
          <p14:tracePt t="32572" x="5232400" y="3721100"/>
          <p14:tracePt t="32580" x="5224463" y="3721100"/>
          <p14:tracePt t="32604" x="5205413" y="3721100"/>
          <p14:tracePt t="32613" x="5195888" y="3721100"/>
          <p14:tracePt t="32629" x="5187950" y="3721100"/>
          <p14:tracePt t="32637" x="5178425" y="3721100"/>
          <p14:tracePt t="32644" x="5159375" y="3721100"/>
          <p14:tracePt t="32677" x="5151438" y="3721100"/>
          <p14:tracePt t="33185" x="5141913" y="3721100"/>
          <p14:tracePt t="33190" x="5122863" y="3721100"/>
          <p14:tracePt t="33196" x="5105400" y="3730625"/>
          <p14:tracePt t="33204" x="5086350" y="3748088"/>
          <p14:tracePt t="33212" x="5068888" y="3767138"/>
          <p14:tracePt t="33220" x="5059363" y="3784600"/>
          <p14:tracePt t="33228" x="5049838" y="3784600"/>
          <p14:tracePt t="33236" x="5041900" y="3811588"/>
          <p14:tracePt t="33244" x="5032375" y="3821113"/>
          <p14:tracePt t="33254" x="5014913" y="3840163"/>
          <p14:tracePt t="33267" x="5005388" y="3857625"/>
          <p14:tracePt t="33270" x="4995863" y="3867150"/>
          <p14:tracePt t="33280" x="4986338" y="3875088"/>
          <p14:tracePt t="33286" x="4986338" y="3884613"/>
          <p14:tracePt t="33296" x="4978400" y="3903663"/>
          <p14:tracePt t="33505" x="4978400" y="3867150"/>
          <p14:tracePt t="33511" x="4986338" y="3848100"/>
          <p14:tracePt t="33520" x="4995863" y="3811588"/>
          <p14:tracePt t="33525" x="4995863" y="3775075"/>
          <p14:tracePt t="33535" x="5005388" y="3757613"/>
          <p14:tracePt t="33540" x="5022850" y="3738563"/>
          <p14:tracePt t="33548" x="5032375" y="3721100"/>
          <p14:tracePt t="33564" x="5041900" y="3684588"/>
          <p14:tracePt t="33588" x="5049838" y="3665538"/>
          <p14:tracePt t="33605" x="5059363" y="3657600"/>
          <p14:tracePt t="33612" x="5068888" y="3657600"/>
          <p14:tracePt t="33621" x="5078413" y="3648075"/>
          <p14:tracePt t="33628" x="5095875" y="3629025"/>
          <p14:tracePt t="33637" x="5114925" y="3611563"/>
          <p14:tracePt t="33646" x="5122863" y="3602038"/>
          <p14:tracePt t="33662" x="5141913" y="3584575"/>
          <p14:tracePt t="33687" x="5151438" y="3575050"/>
          <p14:tracePt t="33709" x="5159375" y="3575050"/>
          <p14:tracePt t="33724" x="5168900" y="3575050"/>
          <p14:tracePt t="33798" x="5187950" y="3575050"/>
          <p14:tracePt t="33809" x="5195888" y="3575050"/>
          <p14:tracePt t="33813" x="5224463" y="3575050"/>
          <p14:tracePt t="33822" x="5260975" y="3592513"/>
          <p14:tracePt t="33829" x="5324475" y="3638550"/>
          <p14:tracePt t="33837" x="5360988" y="3665538"/>
          <p14:tracePt t="33845" x="5405438" y="3702050"/>
          <p14:tracePt t="33852" x="5451475" y="3748088"/>
          <p14:tracePt t="33860" x="5497513" y="3775075"/>
          <p14:tracePt t="33869" x="5534025" y="3794125"/>
          <p14:tracePt t="33879" x="5543550" y="3803650"/>
          <p14:tracePt t="33888" x="5561013" y="3830638"/>
          <p14:tracePt t="33895" x="5580063" y="3840163"/>
          <p14:tracePt t="33932" x="5580063" y="3848100"/>
          <p14:tracePt t="34006" x="5580063" y="3867150"/>
          <p14:tracePt t="34014" x="5543550" y="3875088"/>
          <p14:tracePt t="34028" x="5497513" y="3894138"/>
          <p14:tracePt t="34036" x="5497513" y="3903663"/>
          <p14:tracePt t="34044" x="5478463" y="3903663"/>
          <p14:tracePt t="34052" x="5441950" y="3911600"/>
          <p14:tracePt t="34060" x="5434013" y="3911600"/>
          <p14:tracePt t="34068" x="5397500" y="3921125"/>
          <p14:tracePt t="34353" x="5387975" y="3921125"/>
          <p14:tracePt t="34356" x="5378450" y="3921125"/>
          <p14:tracePt t="34364" x="5341938" y="3921125"/>
          <p14:tracePt t="34372" x="5287963" y="3921125"/>
          <p14:tracePt t="34380" x="5251450" y="3921125"/>
          <p14:tracePt t="34388" x="5205413" y="3921125"/>
          <p14:tracePt t="34396" x="5178425" y="3921125"/>
          <p14:tracePt t="34404" x="5122863" y="3921125"/>
          <p14:tracePt t="34413" x="5095875" y="3921125"/>
          <p14:tracePt t="34421" x="5059363" y="3921125"/>
          <p14:tracePt t="34429" x="5005388" y="3921125"/>
          <p14:tracePt t="34436" x="4968875" y="3921125"/>
          <p14:tracePt t="34444" x="4941888" y="3921125"/>
          <p14:tracePt t="34452" x="4922838" y="3921125"/>
          <p14:tracePt t="34460" x="4905375" y="3921125"/>
          <p14:tracePt t="34468" x="4895850" y="3921125"/>
          <p14:tracePt t="34492" x="4886325" y="3921125"/>
          <p14:tracePt t="34500" x="4868863" y="3921125"/>
          <p14:tracePt t="34510" x="4859338" y="3911600"/>
          <p14:tracePt t="34520" x="4849813" y="3903663"/>
          <p14:tracePt t="34550" x="4840288" y="3894138"/>
          <p14:tracePt t="34556" x="4840288" y="3875088"/>
          <p14:tracePt t="34565" x="4840288" y="3867150"/>
          <p14:tracePt t="34572" x="4840288" y="3857625"/>
          <p14:tracePt t="34580" x="4840288" y="3848100"/>
          <p14:tracePt t="34588" x="4840288" y="3840163"/>
          <p14:tracePt t="34596" x="4840288" y="3821113"/>
          <p14:tracePt t="34604" x="4840288" y="3784600"/>
          <p14:tracePt t="34614" x="4840288" y="3767138"/>
          <p14:tracePt t="34629" x="4840288" y="3748088"/>
          <p14:tracePt t="34647" x="4840288" y="3738563"/>
          <p14:tracePt t="34653" x="4840288" y="3730625"/>
          <p14:tracePt t="34660" x="4840288" y="3721100"/>
          <p14:tracePt t="34678" x="4840288" y="3694113"/>
          <p14:tracePt t="34693" x="4849813" y="3684588"/>
          <p14:tracePt t="34716" x="4859338" y="3684588"/>
          <p14:tracePt t="34724" x="4868863" y="3675063"/>
          <p14:tracePt t="34733" x="4876800" y="3665538"/>
          <p14:tracePt t="34740" x="4895850" y="3638550"/>
          <p14:tracePt t="34751" x="4905375" y="3629025"/>
          <p14:tracePt t="34756" x="4913313" y="3611563"/>
          <p14:tracePt t="34764" x="4941888" y="3556000"/>
          <p14:tracePt t="34780" x="4949825" y="3548063"/>
          <p14:tracePt t="34788" x="4968875" y="3529013"/>
          <p14:tracePt t="34796" x="4978400" y="3529013"/>
          <p14:tracePt t="34812" x="4995863" y="3519488"/>
          <p14:tracePt t="34852" x="5005388" y="3502025"/>
          <p14:tracePt t="34932" x="5014913" y="3502025"/>
          <p14:tracePt t="34940" x="5022850" y="3502025"/>
          <p14:tracePt t="34950" x="5032375" y="3502025"/>
          <p14:tracePt t="34957" x="5041900" y="3511550"/>
          <p14:tracePt t="34966" x="5049838" y="3519488"/>
          <p14:tracePt t="34973" x="5068888" y="3519488"/>
          <p14:tracePt t="34981" x="5086350" y="3529013"/>
          <p14:tracePt t="34989" x="5132388" y="3556000"/>
          <p14:tracePt t="35005" x="5178425" y="3584575"/>
          <p14:tracePt t="35014" x="5205413" y="3611563"/>
          <p14:tracePt t="35021" x="5241925" y="3648075"/>
          <p14:tracePt t="35028" x="5251450" y="3657600"/>
          <p14:tracePt t="35044" x="5260975" y="3665538"/>
          <p14:tracePt t="35052" x="5260975" y="3675063"/>
          <p14:tracePt t="35060" x="5278438" y="3694113"/>
          <p14:tracePt t="35094" x="5278438" y="3702050"/>
          <p14:tracePt t="35110" x="5278438" y="3711575"/>
          <p14:tracePt t="35126" x="5278438" y="3730625"/>
          <p14:tracePt t="35184" x="5287963" y="3738563"/>
          <p14:tracePt t="35206" x="5287963" y="3748088"/>
          <p14:tracePt t="35238" x="5287963" y="3767138"/>
          <p14:tracePt t="35262" x="5287963" y="3775075"/>
          <p14:tracePt t="35278" x="5287963" y="3784600"/>
          <p14:tracePt t="35295" x="5287963" y="3794125"/>
          <p14:tracePt t="35310" x="5287963" y="3811588"/>
          <p14:tracePt t="35336" x="5287963" y="3830638"/>
          <p14:tracePt t="35342" x="5287963" y="3840163"/>
          <p14:tracePt t="35351" x="5287963" y="3848100"/>
          <p14:tracePt t="35357" x="5278438" y="3867150"/>
          <p14:tracePt t="35373" x="5268913" y="3875088"/>
          <p14:tracePt t="35381" x="5260975" y="3884613"/>
          <p14:tracePt t="35390" x="5251450" y="3903663"/>
          <p14:tracePt t="35396" x="5241925" y="3903663"/>
          <p14:tracePt t="35412" x="5224463" y="3911600"/>
          <p14:tracePt t="35428" x="5214938" y="3921125"/>
          <p14:tracePt t="35444" x="5195888" y="3930650"/>
          <p14:tracePt t="35452" x="5187950" y="3948113"/>
          <p14:tracePt t="35468" x="5178425" y="3957638"/>
          <p14:tracePt t="35476" x="5168900" y="3967163"/>
          <p14:tracePt t="35484" x="5159375" y="3967163"/>
          <p14:tracePt t="35493" x="5151438" y="3976688"/>
          <p14:tracePt t="35500" x="5141913" y="3984625"/>
          <p14:tracePt t="35516" x="5132388" y="3984625"/>
          <p14:tracePt t="35524" x="5122863" y="3994150"/>
          <p14:tracePt t="35549" x="5114925" y="3994150"/>
          <p14:tracePt t="35852" x="5105400" y="3994150"/>
          <p14:tracePt t="35860" x="5105400" y="3976688"/>
          <p14:tracePt t="35868" x="5095875" y="3940175"/>
          <p14:tracePt t="35877" x="5095875" y="3903663"/>
          <p14:tracePt t="35884" x="5078413" y="3884613"/>
          <p14:tracePt t="35896" x="5068888" y="3867150"/>
          <p14:tracePt t="35901" x="5068888" y="3848100"/>
          <p14:tracePt t="35912" x="5059363" y="3830638"/>
          <p14:tracePt t="35926" x="5059363" y="3811588"/>
          <p14:tracePt t="35942" x="5059363" y="3803650"/>
          <p14:tracePt t="35953" x="5059363" y="3794125"/>
          <p14:tracePt t="35966" x="5059363" y="3784600"/>
          <p14:tracePt t="35980" x="5059363" y="3767138"/>
          <p14:tracePt t="36020" x="5059363" y="3757613"/>
          <p14:tracePt t="36028" x="5059363" y="3748088"/>
          <p14:tracePt t="36037" x="5068888" y="3748088"/>
          <p14:tracePt t="36045" x="5068888" y="3738563"/>
          <p14:tracePt t="36052" x="5086350" y="3711575"/>
          <p14:tracePt t="36062" x="5095875" y="3711575"/>
          <p14:tracePt t="36069" x="5105400" y="3702050"/>
          <p14:tracePt t="36079" x="5114925" y="3702050"/>
          <p14:tracePt t="36085" x="5122863" y="3694113"/>
          <p14:tracePt t="36110" x="5132388" y="3684588"/>
          <p14:tracePt t="36118" x="5141913" y="3675063"/>
          <p14:tracePt t="36228" x="5151438" y="3675063"/>
          <p14:tracePt t="36244" x="5159375" y="3675063"/>
          <p14:tracePt t="36294" x="5178425" y="3675063"/>
          <p14:tracePt t="36438" x="5168900" y="3684588"/>
          <p14:tracePt t="36455" x="5159375" y="3694113"/>
          <p14:tracePt t="36468" x="5159375" y="3702050"/>
          <p14:tracePt t="36484" x="5159375" y="3711575"/>
          <p14:tracePt t="36493" x="5151438" y="3711575"/>
          <p14:tracePt t="36532" x="5151438" y="3738563"/>
          <p14:tracePt t="36548" x="5151438" y="3748088"/>
          <p14:tracePt t="36557" x="5151438" y="3757613"/>
          <p14:tracePt t="36567" x="5151438" y="3767138"/>
          <p14:tracePt t="36581" x="5141913" y="3794125"/>
          <p14:tracePt t="36607" x="5132388" y="3803650"/>
          <p14:tracePt t="36620" x="5122863" y="3811588"/>
          <p14:tracePt t="36628" x="5114925" y="3821113"/>
          <p14:tracePt t="36636" x="5095875" y="3848100"/>
          <p14:tracePt t="36644" x="5086350" y="3848100"/>
          <p14:tracePt t="36653" x="5078413" y="3848100"/>
          <p14:tracePt t="36661" x="5068888" y="3848100"/>
          <p14:tracePt t="36668" x="5049838" y="3875088"/>
          <p14:tracePt t="36692" x="5032375" y="3884613"/>
          <p14:tracePt t="36700" x="5022850" y="3894138"/>
          <p14:tracePt t="36709" x="5014913" y="3903663"/>
          <p14:tracePt t="36716" x="5005388" y="3911600"/>
          <p14:tracePt t="36724" x="4978400" y="3930650"/>
          <p14:tracePt t="36732" x="4968875" y="3940175"/>
          <p14:tracePt t="36757" x="4941888" y="3940175"/>
          <p14:tracePt t="36772" x="4941888" y="3948113"/>
          <p14:tracePt t="36812" x="4932363" y="3948113"/>
          <p14:tracePt t="36821" x="4922838" y="3957638"/>
          <p14:tracePt t="36860" x="4913313" y="3967163"/>
          <p14:tracePt t="36868" x="4905375" y="3976688"/>
          <p14:tracePt t="36876" x="4895850" y="3976688"/>
          <p14:tracePt t="36884" x="4886325" y="3984625"/>
          <p14:tracePt t="36900" x="4876800" y="3984625"/>
          <p14:tracePt t="36909" x="4849813" y="4003675"/>
          <p14:tracePt t="36934" x="4840288" y="4013200"/>
          <p14:tracePt t="36942" x="4832350" y="4013200"/>
          <p14:tracePt t="36954" x="4822825" y="4013200"/>
          <p14:tracePt t="37454" x="4813300" y="4013200"/>
          <p14:tracePt t="37460" x="4813300" y="4003675"/>
          <p14:tracePt t="37468" x="4822825" y="4003675"/>
          <p14:tracePt t="37476" x="4832350" y="4003675"/>
          <p14:tracePt t="37484" x="4849813" y="3994150"/>
          <p14:tracePt t="37493" x="4868863" y="3984625"/>
          <p14:tracePt t="37500" x="4886325" y="3976688"/>
          <p14:tracePt t="37509" x="4905375" y="3957638"/>
          <p14:tracePt t="37516" x="4913313" y="3948113"/>
          <p14:tracePt t="37524" x="4932363" y="3940175"/>
          <p14:tracePt t="37532" x="4949825" y="3930650"/>
          <p14:tracePt t="37540" x="4949825" y="3921125"/>
          <p14:tracePt t="37556" x="4968875" y="3903663"/>
          <p14:tracePt t="37590" x="4978400" y="3903663"/>
          <p14:tracePt t="37644" x="4986338" y="3903663"/>
          <p14:tracePt t="37684" x="4995863" y="3894138"/>
          <p14:tracePt t="37693" x="5014913" y="3875088"/>
          <p14:tracePt t="37701" x="5041900" y="3867150"/>
          <p14:tracePt t="37709" x="5105400" y="3830638"/>
          <p14:tracePt t="37717" x="5132388" y="3821113"/>
          <p14:tracePt t="37725" x="5178425" y="3794125"/>
          <p14:tracePt t="37733" x="5224463" y="3775075"/>
          <p14:tracePt t="37741" x="5278438" y="3748088"/>
          <p14:tracePt t="37749" x="5314950" y="3738563"/>
          <p14:tracePt t="37756" x="5334000" y="3738563"/>
          <p14:tracePt t="37764" x="5351463" y="3738563"/>
          <p14:tracePt t="37772" x="5368925" y="3721100"/>
          <p14:tracePt t="38116" x="5378450" y="3721100"/>
          <p14:tracePt t="38124" x="5414963" y="3721100"/>
          <p14:tracePt t="38132" x="5478463" y="3721100"/>
          <p14:tracePt t="38140" x="5588000" y="3721100"/>
          <p14:tracePt t="38148" x="5680075" y="3721100"/>
          <p14:tracePt t="38156" x="5780088" y="3721100"/>
          <p14:tracePt t="38164" x="5870575" y="3738563"/>
          <p14:tracePt t="38172" x="5980113" y="3748088"/>
          <p14:tracePt t="38180" x="6089650" y="3767138"/>
          <p14:tracePt t="38188" x="6189663" y="3775075"/>
          <p14:tracePt t="38196" x="6262688" y="3794125"/>
          <p14:tracePt t="38204" x="6335713" y="3794125"/>
          <p14:tracePt t="38212" x="6391275" y="3794125"/>
          <p14:tracePt t="38220" x="6454775" y="3794125"/>
          <p14:tracePt t="38228" x="6481763" y="3794125"/>
          <p14:tracePt t="38236" x="6500813" y="3794125"/>
          <p14:tracePt t="38244" x="6527800" y="3794125"/>
          <p14:tracePt t="38253" x="6545263" y="3794125"/>
          <p14:tracePt t="38262" x="6564313" y="3794125"/>
          <p14:tracePt t="38271" x="6591300" y="3794125"/>
          <p14:tracePt t="38276" x="6618288" y="3794125"/>
          <p14:tracePt t="38284" x="6627813" y="3794125"/>
          <p14:tracePt t="38294" x="6645275" y="3794125"/>
          <p14:tracePt t="38300" x="6664325" y="3784600"/>
          <p14:tracePt t="38316" x="6673850" y="3784600"/>
          <p14:tracePt t="38324" x="6681788" y="3784600"/>
          <p14:tracePt t="38340" x="6691313" y="3784600"/>
          <p14:tracePt t="38348" x="6700838" y="3784600"/>
          <p14:tracePt t="38364" x="6718300" y="3784600"/>
          <p14:tracePt t="38372" x="6727825" y="3784600"/>
          <p14:tracePt t="38380" x="6746875" y="3784600"/>
          <p14:tracePt t="38388" x="6773863" y="3775075"/>
          <p14:tracePt t="38396" x="6783388" y="3767138"/>
          <p14:tracePt t="38404" x="6800850" y="3767138"/>
          <p14:tracePt t="38412" x="6819900" y="3748088"/>
          <p14:tracePt t="38420" x="6837363" y="3748088"/>
          <p14:tracePt t="38428" x="6846888" y="3738563"/>
          <p14:tracePt t="38436" x="6856413" y="3738563"/>
          <p14:tracePt t="38460" x="6864350" y="3738563"/>
          <p14:tracePt t="38788" x="6892925" y="3730625"/>
          <p14:tracePt t="38804" x="6892925" y="3721100"/>
          <p14:tracePt t="38812" x="6900863" y="3721100"/>
          <p14:tracePt t="38820" x="6983413" y="3665538"/>
          <p14:tracePt t="38828" x="7065963" y="3621088"/>
          <p14:tracePt t="38836" x="7156450" y="3592513"/>
          <p14:tracePt t="38844" x="7256463" y="3565525"/>
          <p14:tracePt t="38852" x="7348538" y="3556000"/>
          <p14:tracePt t="38862" x="7421563" y="3556000"/>
          <p14:tracePt t="38873" x="7548563" y="3538538"/>
          <p14:tracePt t="38879" x="7631113" y="3529013"/>
          <p14:tracePt t="38886" x="7740650" y="3502025"/>
          <p14:tracePt t="38897" x="7831138" y="3482975"/>
          <p14:tracePt t="38913" x="8004175" y="3475038"/>
          <p14:tracePt t="38918" x="8123238" y="3475038"/>
          <p14:tracePt t="38927" x="8196263" y="3475038"/>
          <p14:tracePt t="38933" x="8286750" y="3475038"/>
          <p14:tracePt t="38941" x="8378825" y="3475038"/>
          <p14:tracePt t="38949" x="8451850" y="3475038"/>
          <p14:tracePt t="38956" x="8523288" y="3475038"/>
          <p14:tracePt t="38964" x="8578850" y="3475038"/>
          <p14:tracePt t="38972" x="8642350" y="3475038"/>
          <p14:tracePt t="38980" x="8678863" y="3475038"/>
          <p14:tracePt t="38988" x="8697913" y="3475038"/>
          <p14:tracePt t="38996" x="8724900" y="3475038"/>
          <p14:tracePt t="39004" x="8734425" y="3475038"/>
          <p14:tracePt t="39012" x="8742363" y="3475038"/>
          <p14:tracePt t="39020" x="8761413" y="3475038"/>
          <p14:tracePt t="39036" x="8770938" y="3475038"/>
          <p14:tracePt t="39053" x="8797925" y="3475038"/>
          <p14:tracePt t="39060" x="8815388" y="3475038"/>
          <p14:tracePt t="39068" x="8842375" y="3475038"/>
          <p14:tracePt t="39076" x="8878888" y="3475038"/>
          <p14:tracePt t="39085" x="8915400" y="3475038"/>
          <p14:tracePt t="39097" x="8970963" y="3475038"/>
          <p14:tracePt t="39101" x="9061450" y="3475038"/>
        </p14:tracePtLst>
      </p14:laserTraceLst>
    </p:ext>
  </p:extLs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p:txBody>
          <a:bodyPr/>
          <a:lstStyle/>
          <a:p>
            <a:pPr eaLnBrk="1" hangingPunct="1"/>
            <a:r>
              <a:rPr lang="ja-JP" altLang="en-US"/>
              <a:t>Ｌｏｃｋ</a:t>
            </a:r>
            <a:r>
              <a:rPr lang="en-US" altLang="ja-JP"/>
              <a:t>/</a:t>
            </a:r>
            <a:r>
              <a:rPr lang="ja-JP" altLang="en-US"/>
              <a:t>Ｕｎｌｏｃｋ</a:t>
            </a:r>
          </a:p>
        </p:txBody>
      </p:sp>
      <p:sp>
        <p:nvSpPr>
          <p:cNvPr id="39939" name="Rectangle 4"/>
          <p:cNvSpPr>
            <a:spLocks noChangeArrowheads="1"/>
          </p:cNvSpPr>
          <p:nvPr/>
        </p:nvSpPr>
        <p:spPr bwMode="auto">
          <a:xfrm>
            <a:off x="3200400" y="1676400"/>
            <a:ext cx="2133600" cy="4191000"/>
          </a:xfrm>
          <a:prstGeom prst="rect">
            <a:avLst/>
          </a:prstGeom>
          <a:solidFill>
            <a:srgbClr val="CCFF66"/>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endParaRPr lang="ja-JP" altLang="ja-JP" sz="2400">
              <a:latin typeface="Times New Roman" panose="02020603050405020304" pitchFamily="18" charset="0"/>
            </a:endParaRPr>
          </a:p>
        </p:txBody>
      </p:sp>
      <p:sp>
        <p:nvSpPr>
          <p:cNvPr id="39940" name="Line 5"/>
          <p:cNvSpPr>
            <a:spLocks noChangeShapeType="1"/>
          </p:cNvSpPr>
          <p:nvPr/>
        </p:nvSpPr>
        <p:spPr bwMode="auto">
          <a:xfrm>
            <a:off x="3200400" y="2590800"/>
            <a:ext cx="21336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9941" name="Line 6"/>
          <p:cNvSpPr>
            <a:spLocks noChangeShapeType="1"/>
          </p:cNvSpPr>
          <p:nvPr/>
        </p:nvSpPr>
        <p:spPr bwMode="auto">
          <a:xfrm>
            <a:off x="3200400" y="3429000"/>
            <a:ext cx="21336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9942" name="Line 7"/>
          <p:cNvSpPr>
            <a:spLocks noChangeShapeType="1"/>
          </p:cNvSpPr>
          <p:nvPr/>
        </p:nvSpPr>
        <p:spPr bwMode="auto">
          <a:xfrm>
            <a:off x="3200400" y="4267200"/>
            <a:ext cx="21336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9943" name="Line 8"/>
          <p:cNvSpPr>
            <a:spLocks noChangeShapeType="1"/>
          </p:cNvSpPr>
          <p:nvPr/>
        </p:nvSpPr>
        <p:spPr bwMode="auto">
          <a:xfrm>
            <a:off x="3200400" y="5105400"/>
            <a:ext cx="21336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nvGrpSpPr>
          <p:cNvPr id="39944" name="Group 20"/>
          <p:cNvGrpSpPr>
            <a:grpSpLocks/>
          </p:cNvGrpSpPr>
          <p:nvPr/>
        </p:nvGrpSpPr>
        <p:grpSpPr bwMode="auto">
          <a:xfrm>
            <a:off x="5334000" y="1600200"/>
            <a:ext cx="2119313" cy="412750"/>
            <a:chOff x="3360" y="1008"/>
            <a:chExt cx="1335" cy="260"/>
          </a:xfrm>
        </p:grpSpPr>
        <p:grpSp>
          <p:nvGrpSpPr>
            <p:cNvPr id="39971" name="Group 11"/>
            <p:cNvGrpSpPr>
              <a:grpSpLocks/>
            </p:cNvGrpSpPr>
            <p:nvPr/>
          </p:nvGrpSpPr>
          <p:grpSpPr bwMode="auto">
            <a:xfrm>
              <a:off x="3360" y="1056"/>
              <a:ext cx="912" cy="192"/>
              <a:chOff x="3360" y="1056"/>
              <a:chExt cx="912" cy="192"/>
            </a:xfrm>
          </p:grpSpPr>
          <p:sp>
            <p:nvSpPr>
              <p:cNvPr id="39974" name="Rectangle 9"/>
              <p:cNvSpPr>
                <a:spLocks noChangeArrowheads="1"/>
              </p:cNvSpPr>
              <p:nvPr/>
            </p:nvSpPr>
            <p:spPr bwMode="auto">
              <a:xfrm>
                <a:off x="3360" y="1056"/>
                <a:ext cx="720" cy="192"/>
              </a:xfrm>
              <a:prstGeom prst="rect">
                <a:avLst/>
              </a:prstGeom>
              <a:solidFill>
                <a:srgbClr val="CC99FF"/>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endParaRPr lang="ja-JP" altLang="en-US" sz="1800"/>
              </a:p>
            </p:txBody>
          </p:sp>
          <p:sp>
            <p:nvSpPr>
              <p:cNvPr id="39975" name="Rectangle 10"/>
              <p:cNvSpPr>
                <a:spLocks noChangeArrowheads="1"/>
              </p:cNvSpPr>
              <p:nvPr/>
            </p:nvSpPr>
            <p:spPr bwMode="auto">
              <a:xfrm>
                <a:off x="4080" y="1056"/>
                <a:ext cx="192" cy="192"/>
              </a:xfrm>
              <a:prstGeom prst="rect">
                <a:avLst/>
              </a:prstGeom>
              <a:solidFill>
                <a:srgbClr val="99FF66"/>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endParaRPr lang="ja-JP" altLang="en-US" sz="1800"/>
              </a:p>
            </p:txBody>
          </p:sp>
        </p:grpSp>
        <p:sp>
          <p:nvSpPr>
            <p:cNvPr id="39972" name="Text Box 18"/>
            <p:cNvSpPr txBox="1">
              <a:spLocks noChangeArrowheads="1"/>
            </p:cNvSpPr>
            <p:nvPr/>
          </p:nvSpPr>
          <p:spPr bwMode="auto">
            <a:xfrm>
              <a:off x="3408" y="1008"/>
              <a:ext cx="624"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ja-JP" altLang="en-US" sz="1600">
                  <a:latin typeface="Times New Roman" panose="02020603050405020304" pitchFamily="18" charset="0"/>
                </a:rPr>
                <a:t>Ｐｒｏｃｅｓｓ</a:t>
              </a:r>
            </a:p>
          </p:txBody>
        </p:sp>
        <p:sp>
          <p:nvSpPr>
            <p:cNvPr id="39973" name="Text Box 19"/>
            <p:cNvSpPr txBox="1">
              <a:spLocks noChangeArrowheads="1"/>
            </p:cNvSpPr>
            <p:nvPr/>
          </p:nvSpPr>
          <p:spPr bwMode="auto">
            <a:xfrm>
              <a:off x="4272" y="1056"/>
              <a:ext cx="423"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ja-JP" altLang="en-US" sz="1600">
                  <a:latin typeface="Times New Roman" panose="02020603050405020304" pitchFamily="18" charset="0"/>
                </a:rPr>
                <a:t>Ｌｏｃｋ</a:t>
              </a:r>
            </a:p>
          </p:txBody>
        </p:sp>
      </p:grpSp>
      <p:grpSp>
        <p:nvGrpSpPr>
          <p:cNvPr id="39945" name="Group 21"/>
          <p:cNvGrpSpPr>
            <a:grpSpLocks/>
          </p:cNvGrpSpPr>
          <p:nvPr/>
        </p:nvGrpSpPr>
        <p:grpSpPr bwMode="auto">
          <a:xfrm>
            <a:off x="5334000" y="2514600"/>
            <a:ext cx="2119313" cy="412750"/>
            <a:chOff x="3360" y="1008"/>
            <a:chExt cx="1335" cy="260"/>
          </a:xfrm>
        </p:grpSpPr>
        <p:grpSp>
          <p:nvGrpSpPr>
            <p:cNvPr id="39966" name="Group 22"/>
            <p:cNvGrpSpPr>
              <a:grpSpLocks/>
            </p:cNvGrpSpPr>
            <p:nvPr/>
          </p:nvGrpSpPr>
          <p:grpSpPr bwMode="auto">
            <a:xfrm>
              <a:off x="3360" y="1056"/>
              <a:ext cx="912" cy="192"/>
              <a:chOff x="3360" y="1056"/>
              <a:chExt cx="912" cy="192"/>
            </a:xfrm>
          </p:grpSpPr>
          <p:sp>
            <p:nvSpPr>
              <p:cNvPr id="39969" name="Rectangle 23"/>
              <p:cNvSpPr>
                <a:spLocks noChangeArrowheads="1"/>
              </p:cNvSpPr>
              <p:nvPr/>
            </p:nvSpPr>
            <p:spPr bwMode="auto">
              <a:xfrm>
                <a:off x="3360" y="1056"/>
                <a:ext cx="720" cy="192"/>
              </a:xfrm>
              <a:prstGeom prst="rect">
                <a:avLst/>
              </a:prstGeom>
              <a:solidFill>
                <a:srgbClr val="CC99FF"/>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endParaRPr lang="ja-JP" altLang="en-US" sz="1800"/>
              </a:p>
            </p:txBody>
          </p:sp>
          <p:sp>
            <p:nvSpPr>
              <p:cNvPr id="39970" name="Rectangle 24"/>
              <p:cNvSpPr>
                <a:spLocks noChangeArrowheads="1"/>
              </p:cNvSpPr>
              <p:nvPr/>
            </p:nvSpPr>
            <p:spPr bwMode="auto">
              <a:xfrm>
                <a:off x="4080" y="1056"/>
                <a:ext cx="192" cy="192"/>
              </a:xfrm>
              <a:prstGeom prst="rect">
                <a:avLst/>
              </a:prstGeom>
              <a:solidFill>
                <a:srgbClr val="99FF66"/>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endParaRPr lang="ja-JP" altLang="en-US" sz="1800"/>
              </a:p>
            </p:txBody>
          </p:sp>
        </p:grpSp>
        <p:sp>
          <p:nvSpPr>
            <p:cNvPr id="39967" name="Text Box 25"/>
            <p:cNvSpPr txBox="1">
              <a:spLocks noChangeArrowheads="1"/>
            </p:cNvSpPr>
            <p:nvPr/>
          </p:nvSpPr>
          <p:spPr bwMode="auto">
            <a:xfrm>
              <a:off x="3408" y="1008"/>
              <a:ext cx="624"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ja-JP" altLang="en-US" sz="1600">
                  <a:latin typeface="Times New Roman" panose="02020603050405020304" pitchFamily="18" charset="0"/>
                </a:rPr>
                <a:t>Ｐｒｏｃｅｓｓ</a:t>
              </a:r>
            </a:p>
          </p:txBody>
        </p:sp>
        <p:sp>
          <p:nvSpPr>
            <p:cNvPr id="39968" name="Text Box 26"/>
            <p:cNvSpPr txBox="1">
              <a:spLocks noChangeArrowheads="1"/>
            </p:cNvSpPr>
            <p:nvPr/>
          </p:nvSpPr>
          <p:spPr bwMode="auto">
            <a:xfrm>
              <a:off x="4272" y="1056"/>
              <a:ext cx="423"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ja-JP" altLang="en-US" sz="1600">
                  <a:latin typeface="Times New Roman" panose="02020603050405020304" pitchFamily="18" charset="0"/>
                </a:rPr>
                <a:t>Ｌｏｃｋ</a:t>
              </a:r>
            </a:p>
          </p:txBody>
        </p:sp>
      </p:grpSp>
      <p:grpSp>
        <p:nvGrpSpPr>
          <p:cNvPr id="39946" name="Group 27"/>
          <p:cNvGrpSpPr>
            <a:grpSpLocks/>
          </p:cNvGrpSpPr>
          <p:nvPr/>
        </p:nvGrpSpPr>
        <p:grpSpPr bwMode="auto">
          <a:xfrm>
            <a:off x="5334000" y="3352800"/>
            <a:ext cx="2119313" cy="412750"/>
            <a:chOff x="3360" y="1008"/>
            <a:chExt cx="1335" cy="260"/>
          </a:xfrm>
        </p:grpSpPr>
        <p:grpSp>
          <p:nvGrpSpPr>
            <p:cNvPr id="39961" name="Group 28"/>
            <p:cNvGrpSpPr>
              <a:grpSpLocks/>
            </p:cNvGrpSpPr>
            <p:nvPr/>
          </p:nvGrpSpPr>
          <p:grpSpPr bwMode="auto">
            <a:xfrm>
              <a:off x="3360" y="1056"/>
              <a:ext cx="912" cy="192"/>
              <a:chOff x="3360" y="1056"/>
              <a:chExt cx="912" cy="192"/>
            </a:xfrm>
          </p:grpSpPr>
          <p:sp>
            <p:nvSpPr>
              <p:cNvPr id="39964" name="Rectangle 29"/>
              <p:cNvSpPr>
                <a:spLocks noChangeArrowheads="1"/>
              </p:cNvSpPr>
              <p:nvPr/>
            </p:nvSpPr>
            <p:spPr bwMode="auto">
              <a:xfrm>
                <a:off x="3360" y="1056"/>
                <a:ext cx="720" cy="192"/>
              </a:xfrm>
              <a:prstGeom prst="rect">
                <a:avLst/>
              </a:prstGeom>
              <a:solidFill>
                <a:srgbClr val="CC99FF"/>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endParaRPr lang="ja-JP" altLang="en-US" sz="1800"/>
              </a:p>
            </p:txBody>
          </p:sp>
          <p:sp>
            <p:nvSpPr>
              <p:cNvPr id="39965" name="Rectangle 30"/>
              <p:cNvSpPr>
                <a:spLocks noChangeArrowheads="1"/>
              </p:cNvSpPr>
              <p:nvPr/>
            </p:nvSpPr>
            <p:spPr bwMode="auto">
              <a:xfrm>
                <a:off x="4080" y="1056"/>
                <a:ext cx="192" cy="192"/>
              </a:xfrm>
              <a:prstGeom prst="rect">
                <a:avLst/>
              </a:prstGeom>
              <a:solidFill>
                <a:srgbClr val="99FF66"/>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endParaRPr lang="ja-JP" altLang="en-US" sz="1800"/>
              </a:p>
            </p:txBody>
          </p:sp>
        </p:grpSp>
        <p:sp>
          <p:nvSpPr>
            <p:cNvPr id="39962" name="Text Box 31"/>
            <p:cNvSpPr txBox="1">
              <a:spLocks noChangeArrowheads="1"/>
            </p:cNvSpPr>
            <p:nvPr/>
          </p:nvSpPr>
          <p:spPr bwMode="auto">
            <a:xfrm>
              <a:off x="3408" y="1008"/>
              <a:ext cx="624"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ja-JP" altLang="en-US" sz="1600">
                  <a:latin typeface="Times New Roman" panose="02020603050405020304" pitchFamily="18" charset="0"/>
                </a:rPr>
                <a:t>Ｐｒｏｃｅｓｓ</a:t>
              </a:r>
            </a:p>
          </p:txBody>
        </p:sp>
        <p:sp>
          <p:nvSpPr>
            <p:cNvPr id="39963" name="Text Box 32"/>
            <p:cNvSpPr txBox="1">
              <a:spLocks noChangeArrowheads="1"/>
            </p:cNvSpPr>
            <p:nvPr/>
          </p:nvSpPr>
          <p:spPr bwMode="auto">
            <a:xfrm>
              <a:off x="4272" y="1056"/>
              <a:ext cx="423"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ja-JP" altLang="en-US" sz="1600">
                  <a:latin typeface="Times New Roman" panose="02020603050405020304" pitchFamily="18" charset="0"/>
                </a:rPr>
                <a:t>Ｌｏｃｋ</a:t>
              </a:r>
            </a:p>
          </p:txBody>
        </p:sp>
      </p:grpSp>
      <p:grpSp>
        <p:nvGrpSpPr>
          <p:cNvPr id="39947" name="Group 33"/>
          <p:cNvGrpSpPr>
            <a:grpSpLocks/>
          </p:cNvGrpSpPr>
          <p:nvPr/>
        </p:nvGrpSpPr>
        <p:grpSpPr bwMode="auto">
          <a:xfrm>
            <a:off x="5334000" y="4191000"/>
            <a:ext cx="2119313" cy="412750"/>
            <a:chOff x="3360" y="1008"/>
            <a:chExt cx="1335" cy="260"/>
          </a:xfrm>
        </p:grpSpPr>
        <p:grpSp>
          <p:nvGrpSpPr>
            <p:cNvPr id="39956" name="Group 34"/>
            <p:cNvGrpSpPr>
              <a:grpSpLocks/>
            </p:cNvGrpSpPr>
            <p:nvPr/>
          </p:nvGrpSpPr>
          <p:grpSpPr bwMode="auto">
            <a:xfrm>
              <a:off x="3360" y="1056"/>
              <a:ext cx="912" cy="192"/>
              <a:chOff x="3360" y="1056"/>
              <a:chExt cx="912" cy="192"/>
            </a:xfrm>
          </p:grpSpPr>
          <p:sp>
            <p:nvSpPr>
              <p:cNvPr id="39959" name="Rectangle 35"/>
              <p:cNvSpPr>
                <a:spLocks noChangeArrowheads="1"/>
              </p:cNvSpPr>
              <p:nvPr/>
            </p:nvSpPr>
            <p:spPr bwMode="auto">
              <a:xfrm>
                <a:off x="3360" y="1056"/>
                <a:ext cx="720" cy="192"/>
              </a:xfrm>
              <a:prstGeom prst="rect">
                <a:avLst/>
              </a:prstGeom>
              <a:solidFill>
                <a:srgbClr val="CC99FF"/>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endParaRPr lang="ja-JP" altLang="en-US" sz="1800"/>
              </a:p>
            </p:txBody>
          </p:sp>
          <p:sp>
            <p:nvSpPr>
              <p:cNvPr id="39960" name="Rectangle 36"/>
              <p:cNvSpPr>
                <a:spLocks noChangeArrowheads="1"/>
              </p:cNvSpPr>
              <p:nvPr/>
            </p:nvSpPr>
            <p:spPr bwMode="auto">
              <a:xfrm>
                <a:off x="4080" y="1056"/>
                <a:ext cx="192" cy="192"/>
              </a:xfrm>
              <a:prstGeom prst="rect">
                <a:avLst/>
              </a:prstGeom>
              <a:solidFill>
                <a:srgbClr val="99FF66"/>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endParaRPr lang="ja-JP" altLang="en-US" sz="1800"/>
              </a:p>
            </p:txBody>
          </p:sp>
        </p:grpSp>
        <p:sp>
          <p:nvSpPr>
            <p:cNvPr id="39957" name="Text Box 37"/>
            <p:cNvSpPr txBox="1">
              <a:spLocks noChangeArrowheads="1"/>
            </p:cNvSpPr>
            <p:nvPr/>
          </p:nvSpPr>
          <p:spPr bwMode="auto">
            <a:xfrm>
              <a:off x="3408" y="1008"/>
              <a:ext cx="624"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ja-JP" altLang="en-US" sz="1600">
                  <a:latin typeface="Times New Roman" panose="02020603050405020304" pitchFamily="18" charset="0"/>
                </a:rPr>
                <a:t>Ｐｒｏｃｅｓｓ</a:t>
              </a:r>
            </a:p>
          </p:txBody>
        </p:sp>
        <p:sp>
          <p:nvSpPr>
            <p:cNvPr id="39958" name="Text Box 38"/>
            <p:cNvSpPr txBox="1">
              <a:spLocks noChangeArrowheads="1"/>
            </p:cNvSpPr>
            <p:nvPr/>
          </p:nvSpPr>
          <p:spPr bwMode="auto">
            <a:xfrm>
              <a:off x="4272" y="1056"/>
              <a:ext cx="423"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ja-JP" altLang="en-US" sz="1600">
                  <a:latin typeface="Times New Roman" panose="02020603050405020304" pitchFamily="18" charset="0"/>
                </a:rPr>
                <a:t>Ｌｏｃｋ</a:t>
              </a:r>
            </a:p>
          </p:txBody>
        </p:sp>
      </p:grpSp>
      <p:grpSp>
        <p:nvGrpSpPr>
          <p:cNvPr id="39948" name="Group 39"/>
          <p:cNvGrpSpPr>
            <a:grpSpLocks/>
          </p:cNvGrpSpPr>
          <p:nvPr/>
        </p:nvGrpSpPr>
        <p:grpSpPr bwMode="auto">
          <a:xfrm>
            <a:off x="5334000" y="5029200"/>
            <a:ext cx="2119313" cy="412750"/>
            <a:chOff x="3360" y="1008"/>
            <a:chExt cx="1335" cy="260"/>
          </a:xfrm>
        </p:grpSpPr>
        <p:grpSp>
          <p:nvGrpSpPr>
            <p:cNvPr id="39951" name="Group 40"/>
            <p:cNvGrpSpPr>
              <a:grpSpLocks/>
            </p:cNvGrpSpPr>
            <p:nvPr/>
          </p:nvGrpSpPr>
          <p:grpSpPr bwMode="auto">
            <a:xfrm>
              <a:off x="3360" y="1056"/>
              <a:ext cx="912" cy="192"/>
              <a:chOff x="3360" y="1056"/>
              <a:chExt cx="912" cy="192"/>
            </a:xfrm>
          </p:grpSpPr>
          <p:sp>
            <p:nvSpPr>
              <p:cNvPr id="39954" name="Rectangle 41"/>
              <p:cNvSpPr>
                <a:spLocks noChangeArrowheads="1"/>
              </p:cNvSpPr>
              <p:nvPr/>
            </p:nvSpPr>
            <p:spPr bwMode="auto">
              <a:xfrm>
                <a:off x="3360" y="1056"/>
                <a:ext cx="720" cy="192"/>
              </a:xfrm>
              <a:prstGeom prst="rect">
                <a:avLst/>
              </a:prstGeom>
              <a:solidFill>
                <a:srgbClr val="CC99FF"/>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endParaRPr lang="ja-JP" altLang="en-US" sz="1800"/>
              </a:p>
            </p:txBody>
          </p:sp>
          <p:sp>
            <p:nvSpPr>
              <p:cNvPr id="39955" name="Rectangle 42"/>
              <p:cNvSpPr>
                <a:spLocks noChangeArrowheads="1"/>
              </p:cNvSpPr>
              <p:nvPr/>
            </p:nvSpPr>
            <p:spPr bwMode="auto">
              <a:xfrm>
                <a:off x="4080" y="1056"/>
                <a:ext cx="192" cy="192"/>
              </a:xfrm>
              <a:prstGeom prst="rect">
                <a:avLst/>
              </a:prstGeom>
              <a:solidFill>
                <a:srgbClr val="99FF66"/>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endParaRPr lang="ja-JP" altLang="en-US" sz="1800"/>
              </a:p>
            </p:txBody>
          </p:sp>
        </p:grpSp>
        <p:sp>
          <p:nvSpPr>
            <p:cNvPr id="39952" name="Text Box 43"/>
            <p:cNvSpPr txBox="1">
              <a:spLocks noChangeArrowheads="1"/>
            </p:cNvSpPr>
            <p:nvPr/>
          </p:nvSpPr>
          <p:spPr bwMode="auto">
            <a:xfrm>
              <a:off x="3408" y="1008"/>
              <a:ext cx="624"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ja-JP" altLang="en-US" sz="1600">
                  <a:latin typeface="Times New Roman" panose="02020603050405020304" pitchFamily="18" charset="0"/>
                </a:rPr>
                <a:t>Ｐｒｏｃｅｓｓ</a:t>
              </a:r>
            </a:p>
          </p:txBody>
        </p:sp>
        <p:sp>
          <p:nvSpPr>
            <p:cNvPr id="39953" name="Text Box 44"/>
            <p:cNvSpPr txBox="1">
              <a:spLocks noChangeArrowheads="1"/>
            </p:cNvSpPr>
            <p:nvPr/>
          </p:nvSpPr>
          <p:spPr bwMode="auto">
            <a:xfrm>
              <a:off x="4272" y="1056"/>
              <a:ext cx="423"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ja-JP" altLang="en-US" sz="1600">
                  <a:latin typeface="Times New Roman" panose="02020603050405020304" pitchFamily="18" charset="0"/>
                </a:rPr>
                <a:t>Ｌｏｃｋ</a:t>
              </a:r>
            </a:p>
          </p:txBody>
        </p:sp>
      </p:grpSp>
      <p:sp>
        <p:nvSpPr>
          <p:cNvPr id="39949" name="Text Box 46"/>
          <p:cNvSpPr txBox="1">
            <a:spLocks noChangeArrowheads="1"/>
          </p:cNvSpPr>
          <p:nvPr/>
        </p:nvSpPr>
        <p:spPr bwMode="auto">
          <a:xfrm>
            <a:off x="3429000" y="1905000"/>
            <a:ext cx="192232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ja-JP" altLang="en-US" sz="2400" dirty="0">
                <a:latin typeface="Times New Roman" panose="02020603050405020304" pitchFamily="18" charset="0"/>
              </a:rPr>
              <a:t>Ｐａｇｅ／</a:t>
            </a:r>
            <a:r>
              <a:rPr lang="en-US" altLang="ja-JP" sz="2400" dirty="0">
                <a:latin typeface="Times New Roman" panose="02020603050405020304" pitchFamily="18" charset="0"/>
              </a:rPr>
              <a:t>block</a:t>
            </a:r>
            <a:endParaRPr lang="ja-JP" altLang="en-US" sz="2400" dirty="0">
              <a:latin typeface="Times New Roman" panose="02020603050405020304" pitchFamily="18" charset="0"/>
            </a:endParaRPr>
          </a:p>
        </p:txBody>
      </p:sp>
      <p:sp>
        <p:nvSpPr>
          <p:cNvPr id="39950" name="Text Box 47"/>
          <p:cNvSpPr txBox="1">
            <a:spLocks noChangeArrowheads="1"/>
          </p:cNvSpPr>
          <p:nvPr/>
        </p:nvSpPr>
        <p:spPr bwMode="auto">
          <a:xfrm>
            <a:off x="755650" y="2781300"/>
            <a:ext cx="2376488"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2400">
                <a:latin typeface="Times New Roman" panose="02020603050405020304" pitchFamily="18" charset="0"/>
              </a:rPr>
              <a:t>Only registered processes can be written into the locked page.</a:t>
            </a:r>
          </a:p>
        </p:txBody>
      </p:sp>
      <p:pic>
        <p:nvPicPr>
          <p:cNvPr id="2" name="オーディオ 1">
            <a:hlinkClick r:id="" action="ppaction://media"/>
            <a:extLst>
              <a:ext uri="{FF2B5EF4-FFF2-40B4-BE49-F238E27FC236}">
                <a16:creationId xmlns:a16="http://schemas.microsoft.com/office/drawing/2014/main" id="{09D1E236-006E-4CDE-A014-60D686AAF33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61493"/>
    </mc:Choice>
    <mc:Fallback>
      <p:transition spd="slow" advTm="614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18343" x="8788400" y="2225675"/>
          <p14:tracePt t="18349" x="8669338" y="2170113"/>
          <p14:tracePt t="18356" x="8542338" y="2106613"/>
          <p14:tracePt t="18366" x="8459788" y="2097088"/>
          <p14:tracePt t="18372" x="8405813" y="2089150"/>
          <p14:tracePt t="18381" x="8342313" y="2070100"/>
          <p14:tracePt t="18388" x="8313738" y="2052638"/>
          <p14:tracePt t="18395" x="8286750" y="2052638"/>
          <p14:tracePt t="18403" x="8277225" y="2043113"/>
          <p14:tracePt t="18411" x="8269288" y="2043113"/>
          <p14:tracePt t="18747" x="8250238" y="2043113"/>
          <p14:tracePt t="18755" x="8240713" y="2006600"/>
          <p14:tracePt t="18763" x="8232775" y="1924050"/>
          <p14:tracePt t="18771" x="8232775" y="1887538"/>
          <p14:tracePt t="18781" x="8232775" y="1833563"/>
          <p14:tracePt t="18787" x="8232775" y="1778000"/>
          <p14:tracePt t="18796" x="8213725" y="1714500"/>
          <p14:tracePt t="18803" x="8213725" y="1697038"/>
          <p14:tracePt t="18812" x="8213725" y="1668463"/>
          <p14:tracePt t="18820" x="8213725" y="1624013"/>
          <p14:tracePt t="18827" x="8213725" y="1604963"/>
          <p14:tracePt t="18843" x="8213725" y="1577975"/>
          <p14:tracePt t="18851" x="8213725" y="1568450"/>
          <p14:tracePt t="18859" x="8213725" y="1558925"/>
          <p14:tracePt t="18867" x="8213725" y="1541463"/>
          <p14:tracePt t="18894" x="8213725" y="1531938"/>
          <p14:tracePt t="19685" x="8213725" y="1504950"/>
          <p14:tracePt t="19696" x="8213725" y="1495425"/>
          <p14:tracePt t="19699" x="8213725" y="1485900"/>
          <p14:tracePt t="19715" x="8213725" y="1477963"/>
          <p14:tracePt t="19723" x="8213725" y="1458913"/>
          <p14:tracePt t="19740" x="8213725" y="1449388"/>
          <p14:tracePt t="19756" x="8213725" y="1441450"/>
          <p14:tracePt t="19772" x="8213725" y="1422400"/>
          <p14:tracePt t="19812" x="8213725" y="1412875"/>
          <p14:tracePt t="19836" x="8213725" y="1404938"/>
          <p14:tracePt t="19867" x="8213725" y="1395413"/>
          <p14:tracePt t="19900" x="8213725" y="1385888"/>
          <p14:tracePt t="19966" x="8213725" y="1376363"/>
          <p14:tracePt t="20013" x="8213725" y="1368425"/>
          <p14:tracePt t="21438" x="8213725" y="1349375"/>
          <p14:tracePt t="21452" x="8213725" y="1268413"/>
          <p14:tracePt t="21460" x="8213725" y="1231900"/>
          <p14:tracePt t="21468" x="8213725" y="1222375"/>
          <p14:tracePt t="21475" x="8213725" y="1212850"/>
          <p14:tracePt t="21483" x="8213725" y="1195388"/>
          <p14:tracePt t="21491" x="8213725" y="1185863"/>
          <p14:tracePt t="21499" x="8213725" y="1166813"/>
          <p14:tracePt t="21523" x="8213725" y="1149350"/>
          <p14:tracePt t="21531" x="8204200" y="1139825"/>
          <p14:tracePt t="21539" x="8196263" y="1139825"/>
          <p14:tracePt t="21547" x="8186738" y="1139825"/>
          <p14:tracePt t="21566" x="8159750" y="1139825"/>
          <p14:tracePt t="21573" x="8150225" y="1139825"/>
          <p14:tracePt t="21583" x="8140700" y="1139825"/>
          <p14:tracePt t="21590" x="8123238" y="1139825"/>
          <p14:tracePt t="21599" x="8086725" y="1139825"/>
          <p14:tracePt t="21605" x="8059738" y="1139825"/>
          <p14:tracePt t="21615" x="8031163" y="1139825"/>
          <p14:tracePt t="21623" x="7986713" y="1139825"/>
          <p14:tracePt t="21627" x="7950200" y="1139825"/>
          <p14:tracePt t="21635" x="7894638" y="1158875"/>
          <p14:tracePt t="21643" x="7821613" y="1158875"/>
          <p14:tracePt t="21653" x="7740650" y="1166813"/>
          <p14:tracePt t="21661" x="7648575" y="1185863"/>
          <p14:tracePt t="21669" x="7567613" y="1195388"/>
          <p14:tracePt t="21678" x="7458075" y="1203325"/>
          <p14:tracePt t="21685" x="7385050" y="1222375"/>
          <p14:tracePt t="21693" x="7275513" y="1222375"/>
          <p14:tracePt t="21701" x="7212013" y="1231900"/>
          <p14:tracePt t="21707" x="7138988" y="1231900"/>
          <p14:tracePt t="21716" x="7056438" y="1258888"/>
          <p14:tracePt t="21724" x="6983413" y="1258888"/>
          <p14:tracePt t="21732" x="6929438" y="1258888"/>
          <p14:tracePt t="21740" x="6873875" y="1268413"/>
          <p14:tracePt t="21748" x="6827838" y="1268413"/>
          <p14:tracePt t="21756" x="6791325" y="1285875"/>
          <p14:tracePt t="21765" x="6754813" y="1285875"/>
          <p14:tracePt t="21773" x="6718300" y="1295400"/>
          <p14:tracePt t="21783" x="6673850" y="1295400"/>
          <p14:tracePt t="21789" x="6645275" y="1322388"/>
          <p14:tracePt t="21800" x="6600825" y="1331913"/>
          <p14:tracePt t="21806" x="6564313" y="1339850"/>
          <p14:tracePt t="21813" x="6518275" y="1368425"/>
          <p14:tracePt t="21820" x="6500813" y="1376363"/>
          <p14:tracePt t="21828" x="6454775" y="1376363"/>
          <p14:tracePt t="21837" x="6427788" y="1385888"/>
          <p14:tracePt t="21845" x="6391275" y="1395413"/>
          <p14:tracePt t="21855" x="6391275" y="1404938"/>
          <p14:tracePt t="21859" x="6362700" y="1422400"/>
          <p14:tracePt t="21867" x="6354763" y="1431925"/>
          <p14:tracePt t="21886" x="6318250" y="1441450"/>
          <p14:tracePt t="21893" x="6291263" y="1458913"/>
          <p14:tracePt t="21902" x="6272213" y="1468438"/>
          <p14:tracePt t="21909" x="6262688" y="1477963"/>
          <p14:tracePt t="21917" x="6208713" y="1514475"/>
          <p14:tracePt t="21923" x="6181725" y="1531938"/>
          <p14:tracePt t="21932" x="6126163" y="1568450"/>
          <p14:tracePt t="21940" x="6062663" y="1614488"/>
          <p14:tracePt t="21948" x="6026150" y="1641475"/>
          <p14:tracePt t="21955" x="5962650" y="1677988"/>
          <p14:tracePt t="21964" x="5899150" y="1731963"/>
          <p14:tracePt t="21971" x="5853113" y="1768475"/>
          <p14:tracePt t="21980" x="5789613" y="1804988"/>
          <p14:tracePt t="21987" x="5761038" y="1824038"/>
          <p14:tracePt t="21996" x="5743575" y="1833563"/>
          <p14:tracePt t="22003" x="5716588" y="1860550"/>
          <p14:tracePt t="22011" x="5707063" y="1860550"/>
          <p14:tracePt t="22019" x="5688013" y="1870075"/>
          <p14:tracePt t="22027" x="5670550" y="1878013"/>
          <p14:tracePt t="22035" x="5653088" y="1897063"/>
          <p14:tracePt t="22043" x="5643563" y="1906588"/>
          <p14:tracePt t="22085" x="5634038" y="1914525"/>
          <p14:tracePt t="22438" x="5643563" y="1906588"/>
          <p14:tracePt t="22445" x="5653088" y="1897063"/>
          <p14:tracePt t="22457" x="5661025" y="1897063"/>
          <p14:tracePt t="22459" x="5670550" y="1887538"/>
          <p14:tracePt t="22467" x="5680075" y="1878013"/>
          <p14:tracePt t="22475" x="5697538" y="1860550"/>
          <p14:tracePt t="22483" x="5707063" y="1851025"/>
          <p14:tracePt t="22499" x="5707063" y="1833563"/>
          <p14:tracePt t="22523" x="5716588" y="1824038"/>
          <p14:tracePt t="22787" x="5716588" y="1787525"/>
          <p14:tracePt t="22803" x="5734050" y="1768475"/>
          <p14:tracePt t="22811" x="5734050" y="1731963"/>
          <p14:tracePt t="22819" x="5743575" y="1714500"/>
          <p14:tracePt t="22827" x="5753100" y="1714500"/>
          <p14:tracePt t="22835" x="5761038" y="1704975"/>
          <p14:tracePt t="22843" x="5761038" y="1697038"/>
          <p14:tracePt t="22851" x="5770563" y="1687513"/>
          <p14:tracePt t="23558" x="5780088" y="1677988"/>
          <p14:tracePt t="26069" x="5797550" y="1668463"/>
          <p14:tracePt t="26075" x="5853113" y="1624013"/>
          <p14:tracePt t="26083" x="5953125" y="1550988"/>
          <p14:tracePt t="26091" x="6035675" y="1495425"/>
          <p14:tracePt t="26099" x="6153150" y="1441450"/>
          <p14:tracePt t="26107" x="6199188" y="1412875"/>
          <p14:tracePt t="26115" x="6318250" y="1339850"/>
          <p14:tracePt t="26125" x="6418263" y="1285875"/>
          <p14:tracePt t="26132" x="6464300" y="1258888"/>
          <p14:tracePt t="26140" x="6527800" y="1222375"/>
          <p14:tracePt t="26149" x="6610350" y="1166813"/>
          <p14:tracePt t="26155" x="6637338" y="1149350"/>
          <p14:tracePt t="26170" x="6664325" y="1130300"/>
          <p14:tracePt t="26171" x="6700838" y="1103313"/>
          <p14:tracePt t="26182" x="6718300" y="1085850"/>
          <p14:tracePt t="26191" x="6746875" y="1066800"/>
          <p14:tracePt t="26199" x="6764338" y="1049338"/>
          <p14:tracePt t="26214" x="6791325" y="1020763"/>
          <p14:tracePt t="26220" x="6810375" y="993775"/>
          <p14:tracePt t="26228" x="6819900" y="993775"/>
          <p14:tracePt t="26236" x="6819900" y="984250"/>
          <p14:tracePt t="26243" x="6827838" y="966788"/>
          <p14:tracePt t="26251" x="6846888" y="957263"/>
          <p14:tracePt t="26267" x="6856413" y="939800"/>
          <p14:tracePt t="26276" x="6856413" y="930275"/>
          <p14:tracePt t="26283" x="6864350" y="920750"/>
          <p14:tracePt t="26299" x="6873875" y="893763"/>
          <p14:tracePt t="26307" x="6883400" y="884238"/>
          <p14:tracePt t="26315" x="6892925" y="866775"/>
          <p14:tracePt t="26323" x="6900863" y="839788"/>
          <p14:tracePt t="26331" x="6929438" y="811213"/>
          <p14:tracePt t="26339" x="6937375" y="793750"/>
          <p14:tracePt t="26347" x="6956425" y="774700"/>
          <p14:tracePt t="26356" x="6983413" y="730250"/>
          <p14:tracePt t="26365" x="6983413" y="693738"/>
          <p14:tracePt t="26372" x="7010400" y="674688"/>
          <p14:tracePt t="26382" x="7037388" y="628650"/>
          <p14:tracePt t="26478" x="7248525" y="338138"/>
          <p14:tracePt t="26485" x="7256463" y="319088"/>
          <p14:tracePt t="26493" x="7265988" y="282575"/>
          <p14:tracePt t="26501" x="7275513" y="282575"/>
          <p14:tracePt t="26509" x="7283450" y="265113"/>
          <p14:tracePt t="26517" x="7283450" y="255588"/>
          <p14:tracePt t="26524" x="7283450" y="246063"/>
          <p14:tracePt t="26700" x="7283450" y="236538"/>
          <p14:tracePt t="26708" x="7283450" y="200025"/>
          <p14:tracePt t="26716" x="7283450" y="163513"/>
          <p14:tracePt t="26724" x="7283450" y="146050"/>
          <p14:tracePt t="26731" x="7283450" y="136525"/>
          <p14:tracePt t="26739" x="7283450" y="119063"/>
          <p14:tracePt t="26747" x="7283450" y="109538"/>
          <p14:tracePt t="26755" x="7283450" y="100013"/>
          <p14:tracePt t="26771" x="7283450" y="73025"/>
          <p14:tracePt t="26787" x="7283450" y="63500"/>
          <p14:tracePt t="26797" x="7275513" y="53975"/>
          <p14:tracePt t="27041" x="7265988" y="36513"/>
          <p14:tracePt t="27043" x="7248525" y="17463"/>
          <p14:tracePt t="27051" x="7239000" y="17463"/>
          <p14:tracePt t="28779" x="6937375" y="738188"/>
          <p14:tracePt t="28787" x="6937375" y="866775"/>
          <p14:tracePt t="28796" x="6919913" y="957263"/>
          <p14:tracePt t="28803" x="6919913" y="1085850"/>
          <p14:tracePt t="28812" x="6910388" y="1166813"/>
          <p14:tracePt t="28819" x="6883400" y="1312863"/>
          <p14:tracePt t="28827" x="6864350" y="1422400"/>
          <p14:tracePt t="28835" x="6864350" y="1514475"/>
          <p14:tracePt t="28843" x="6856413" y="1631950"/>
          <p14:tracePt t="28851" x="6827838" y="1704975"/>
          <p14:tracePt t="28859" x="6819900" y="1751013"/>
          <p14:tracePt t="28867" x="6819900" y="1804988"/>
          <p14:tracePt t="28881" x="6819900" y="1851025"/>
          <p14:tracePt t="28883" x="6819900" y="1870075"/>
          <p14:tracePt t="28899" x="6819900" y="1887538"/>
          <p14:tracePt t="28915" x="6819900" y="1897063"/>
          <p14:tracePt t="29027" x="6810375" y="1906588"/>
          <p14:tracePt t="29043" x="6810375" y="1914525"/>
          <p14:tracePt t="29051" x="6810375" y="1943100"/>
          <p14:tracePt t="29059" x="6810375" y="1951038"/>
          <p14:tracePt t="29067" x="6800850" y="1951038"/>
          <p14:tracePt t="29077" x="6800850" y="1970088"/>
          <p14:tracePt t="29085" x="6800850" y="1997075"/>
          <p14:tracePt t="29094" x="6800850" y="2016125"/>
          <p14:tracePt t="29099" x="6800850" y="2024063"/>
          <p14:tracePt t="29107" x="6791325" y="2033588"/>
          <p14:tracePt t="29115" x="6791325" y="2060575"/>
          <p14:tracePt t="29124" x="6791325" y="2070100"/>
          <p14:tracePt t="29131" x="6791325" y="2089150"/>
          <p14:tracePt t="29139" x="6773863" y="2106613"/>
          <p14:tracePt t="29147" x="6773863" y="2116138"/>
          <p14:tracePt t="29155" x="6764338" y="2133600"/>
          <p14:tracePt t="29165" x="6764338" y="2152650"/>
          <p14:tracePt t="29173" x="6754813" y="2189163"/>
          <p14:tracePt t="29182" x="6754813" y="2197100"/>
          <p14:tracePt t="29189" x="6754813" y="2206625"/>
          <p14:tracePt t="29196" x="6746875" y="2243138"/>
          <p14:tracePt t="29203" x="6746875" y="2252663"/>
          <p14:tracePt t="29227" x="6746875" y="2262188"/>
          <p14:tracePt t="29429" x="6746875" y="2252663"/>
          <p14:tracePt t="29435" x="6746875" y="2243138"/>
          <p14:tracePt t="29443" x="6746875" y="2225675"/>
          <p14:tracePt t="29451" x="6746875" y="2216150"/>
          <p14:tracePt t="29461" x="6746875" y="2206625"/>
          <p14:tracePt t="29467" x="6754813" y="2189163"/>
          <p14:tracePt t="29483" x="6764338" y="2179638"/>
          <p14:tracePt t="29491" x="6773863" y="2170113"/>
          <p14:tracePt t="29510" x="6773863" y="2160588"/>
          <p14:tracePt t="29518" x="6783388" y="2152650"/>
          <p14:tracePt t="29525" x="6783388" y="2143125"/>
          <p14:tracePt t="29533" x="6791325" y="2133600"/>
          <p14:tracePt t="29540" x="6800850" y="2133600"/>
          <p14:tracePt t="29549" x="6810375" y="2125663"/>
          <p14:tracePt t="29555" x="6810375" y="2116138"/>
          <p14:tracePt t="29564" x="6827838" y="2116138"/>
          <p14:tracePt t="29571" x="6864350" y="2079625"/>
          <p14:tracePt t="29580" x="6892925" y="2052638"/>
          <p14:tracePt t="29587" x="6937375" y="2024063"/>
          <p14:tracePt t="29596" x="6956425" y="2006600"/>
          <p14:tracePt t="29603" x="7000875" y="1979613"/>
          <p14:tracePt t="29614" x="7019925" y="1970088"/>
          <p14:tracePt t="29619" x="7056438" y="1951038"/>
          <p14:tracePt t="29627" x="7073900" y="1933575"/>
          <p14:tracePt t="29635" x="7083425" y="1924050"/>
          <p14:tracePt t="29787" x="7083425" y="1933575"/>
          <p14:tracePt t="29796" x="7037388" y="1960563"/>
          <p14:tracePt t="29803" x="6964363" y="2024063"/>
          <p14:tracePt t="29812" x="6883400" y="2079625"/>
          <p14:tracePt t="29819" x="6791325" y="2125663"/>
          <p14:tracePt t="29827" x="6691313" y="2152650"/>
          <p14:tracePt t="29835" x="6554788" y="2225675"/>
          <p14:tracePt t="29843" x="6508750" y="2262188"/>
          <p14:tracePt t="29851" x="6399213" y="2306638"/>
          <p14:tracePt t="29859" x="6281738" y="2335213"/>
          <p14:tracePt t="29867" x="6135688" y="2362200"/>
          <p14:tracePt t="29875" x="5989638" y="2379663"/>
          <p14:tracePt t="29884" x="5870575" y="2416175"/>
          <p14:tracePt t="29893" x="5761038" y="2444750"/>
          <p14:tracePt t="29900" x="5643563" y="2489200"/>
          <p14:tracePt t="29910" x="5570538" y="2508250"/>
          <p14:tracePt t="29918" x="5487988" y="2517775"/>
          <p14:tracePt t="29926" x="5434013" y="2517775"/>
          <p14:tracePt t="29933" x="5368925" y="2544763"/>
          <p14:tracePt t="29942" x="5334000" y="2544763"/>
          <p14:tracePt t="29950" x="5287963" y="2544763"/>
          <p14:tracePt t="29958" x="5232400" y="2544763"/>
          <p14:tracePt t="29963" x="5195888" y="2544763"/>
          <p14:tracePt t="29972" x="5122863" y="2544763"/>
          <p14:tracePt t="29982" x="5032375" y="2544763"/>
          <p14:tracePt t="29989" x="4922838" y="2544763"/>
          <p14:tracePt t="29999" x="4832350" y="2544763"/>
          <p14:tracePt t="30005" x="4722813" y="2544763"/>
          <p14:tracePt t="30015" x="4649788" y="2535238"/>
          <p14:tracePt t="30021" x="4530725" y="2525713"/>
          <p14:tracePt t="30031" x="4457700" y="2508250"/>
          <p14:tracePt t="30036" x="4403725" y="2508250"/>
          <p14:tracePt t="30043" x="4340225" y="2489200"/>
          <p14:tracePt t="30051" x="4303713" y="2489200"/>
          <p14:tracePt t="30059" x="4284663" y="2489200"/>
          <p14:tracePt t="30067" x="4238625" y="2489200"/>
          <p14:tracePt t="30075" x="4230688" y="2489200"/>
          <p14:tracePt t="30083" x="4202113" y="2489200"/>
          <p14:tracePt t="30099" x="4194175" y="2489200"/>
          <p14:tracePt t="30107" x="4184650" y="2489200"/>
          <p14:tracePt t="30115" x="4165600" y="2489200"/>
          <p14:tracePt t="30123" x="4157663" y="2489200"/>
          <p14:tracePt t="30131" x="4148138" y="2481263"/>
          <p14:tracePt t="30139" x="4138613" y="2481263"/>
          <p14:tracePt t="30147" x="4102100" y="2471738"/>
          <p14:tracePt t="30156" x="4075113" y="2435225"/>
          <p14:tracePt t="30166" x="4048125" y="2416175"/>
          <p14:tracePt t="30176" x="4038600" y="2389188"/>
          <p14:tracePt t="30179" x="3992563" y="2352675"/>
          <p14:tracePt t="30187" x="3938588" y="2306638"/>
          <p14:tracePt t="30198" x="3883025" y="2233613"/>
          <p14:tracePt t="30204" x="3865563" y="2206625"/>
          <p14:tracePt t="30214" x="3829050" y="2133600"/>
          <p14:tracePt t="30220" x="3810000" y="2089150"/>
          <p14:tracePt t="30231" x="3775075" y="2043113"/>
          <p14:tracePt t="30237" x="3746500" y="1979613"/>
          <p14:tracePt t="30245" x="3738563" y="1951038"/>
          <p14:tracePt t="30252" x="3738563" y="1906588"/>
          <p14:tracePt t="30261" x="3719513" y="1860550"/>
          <p14:tracePt t="30269" x="3719513" y="1851025"/>
          <p14:tracePt t="30277" x="3719513" y="1814513"/>
          <p14:tracePt t="30284" x="3719513" y="1797050"/>
          <p14:tracePt t="30292" x="3702050" y="1760538"/>
          <p14:tracePt t="30300" x="3702050" y="1751013"/>
          <p14:tracePt t="30309" x="3702050" y="1724025"/>
          <p14:tracePt t="30316" x="3702050" y="1704975"/>
          <p14:tracePt t="30324" x="3729038" y="1660525"/>
          <p14:tracePt t="30332" x="3756025" y="1641475"/>
          <p14:tracePt t="30340" x="3810000" y="1595438"/>
          <p14:tracePt t="30349" x="3883025" y="1558925"/>
          <p14:tracePt t="30356" x="3984625" y="1514475"/>
          <p14:tracePt t="30364" x="4021138" y="1468438"/>
          <p14:tracePt t="30371" x="4138613" y="1422400"/>
          <p14:tracePt t="30379" x="4267200" y="1404938"/>
          <p14:tracePt t="30387" x="4413250" y="1395413"/>
          <p14:tracePt t="30396" x="4521200" y="1395413"/>
          <p14:tracePt t="30403" x="4686300" y="1395413"/>
          <p14:tracePt t="30412" x="4795838" y="1412875"/>
          <p14:tracePt t="30419" x="4913313" y="1422400"/>
          <p14:tracePt t="30428" x="4968875" y="1449388"/>
          <p14:tracePt t="30435" x="5032375" y="1485900"/>
          <p14:tracePt t="30443" x="5078413" y="1514475"/>
          <p14:tracePt t="30451" x="5086350" y="1531938"/>
          <p14:tracePt t="30459" x="5105400" y="1587500"/>
          <p14:tracePt t="30467" x="5105400" y="1631950"/>
          <p14:tracePt t="30475" x="5122863" y="1660525"/>
          <p14:tracePt t="30485" x="5132388" y="1704975"/>
          <p14:tracePt t="30493" x="5151438" y="1741488"/>
          <p14:tracePt t="30502" x="5178425" y="1778000"/>
          <p14:tracePt t="30507" x="5178425" y="1797050"/>
          <p14:tracePt t="30515" x="5195888" y="1824038"/>
          <p14:tracePt t="30523" x="5205413" y="1841500"/>
          <p14:tracePt t="30531" x="5251450" y="1906588"/>
          <p14:tracePt t="30539" x="5260975" y="1924050"/>
          <p14:tracePt t="30547" x="5278438" y="1951038"/>
          <p14:tracePt t="30555" x="5305425" y="1987550"/>
          <p14:tracePt t="30564" x="5324475" y="2024063"/>
          <p14:tracePt t="30580" x="5334000" y="2079625"/>
          <p14:tracePt t="30587" x="5334000" y="2116138"/>
          <p14:tracePt t="30596" x="5324475" y="2160588"/>
          <p14:tracePt t="30603" x="5268913" y="2206625"/>
          <p14:tracePt t="30612" x="5232400" y="2252663"/>
          <p14:tracePt t="30619" x="5187950" y="2289175"/>
          <p14:tracePt t="30627" x="5122863" y="2335213"/>
          <p14:tracePt t="30635" x="5041900" y="2371725"/>
          <p14:tracePt t="30643" x="4949825" y="2416175"/>
          <p14:tracePt t="30651" x="4868863" y="2435225"/>
          <p14:tracePt t="30659" x="4786313" y="2462213"/>
          <p14:tracePt t="30667" x="4676775" y="2508250"/>
          <p14:tracePt t="30675" x="4576763" y="2525713"/>
          <p14:tracePt t="30683" x="4467225" y="2554288"/>
          <p14:tracePt t="30691" x="4394200" y="2554288"/>
          <p14:tracePt t="30699" x="4284663" y="2562225"/>
          <p14:tracePt t="30707" x="4248150" y="2562225"/>
          <p14:tracePt t="30715" x="4157663" y="2562225"/>
          <p14:tracePt t="30723" x="4038600" y="2562225"/>
          <p14:tracePt t="30731" x="3929063" y="2562225"/>
          <p14:tracePt t="30740" x="3802063" y="2525713"/>
          <p14:tracePt t="30747" x="3683000" y="2471738"/>
          <p14:tracePt t="30755" x="3536950" y="2408238"/>
          <p14:tracePt t="30763" x="3382963" y="2335213"/>
          <p14:tracePt t="30771" x="3263900" y="2262188"/>
          <p14:tracePt t="30779" x="3144838" y="2170113"/>
          <p14:tracePt t="30787" x="3044825" y="2089150"/>
          <p14:tracePt t="30797" x="2944813" y="1997075"/>
          <p14:tracePt t="30803" x="2889250" y="1914525"/>
          <p14:tracePt t="30812" x="2852738" y="1851025"/>
          <p14:tracePt t="30819" x="2835275" y="1797050"/>
          <p14:tracePt t="30828" x="2835275" y="1731963"/>
          <p14:tracePt t="30835" x="2835275" y="1704975"/>
          <p14:tracePt t="30843" x="2835275" y="1651000"/>
          <p14:tracePt t="30851" x="2835275" y="1595438"/>
          <p14:tracePt t="30859" x="2835275" y="1558925"/>
          <p14:tracePt t="30868" x="2881313" y="1495425"/>
          <p14:tracePt t="30882" x="2908300" y="1449388"/>
          <p14:tracePt t="30883" x="2981325" y="1395413"/>
          <p14:tracePt t="30891" x="3044825" y="1339850"/>
          <p14:tracePt t="30899" x="3090863" y="1303338"/>
          <p14:tracePt t="30907" x="3190875" y="1276350"/>
          <p14:tracePt t="30915" x="3300413" y="1239838"/>
          <p14:tracePt t="30923" x="3455988" y="1176338"/>
          <p14:tracePt t="30931" x="3582988" y="1149350"/>
          <p14:tracePt t="30939" x="3709988" y="1130300"/>
          <p14:tracePt t="30947" x="3892550" y="1103313"/>
          <p14:tracePt t="30955" x="4075113" y="1103313"/>
          <p14:tracePt t="30964" x="4257675" y="1103313"/>
          <p14:tracePt t="30971" x="4421188" y="1103313"/>
          <p14:tracePt t="30980" x="4622800" y="1112838"/>
          <p14:tracePt t="30988" x="4730750" y="1139825"/>
          <p14:tracePt t="30999" x="4832350" y="1195388"/>
          <p14:tracePt t="31004" x="4895850" y="1231900"/>
          <p14:tracePt t="31014" x="4949825" y="1276350"/>
          <p14:tracePt t="31020" x="4978400" y="1312863"/>
          <p14:tracePt t="31030" x="5005388" y="1358900"/>
          <p14:tracePt t="31036" x="5014913" y="1431925"/>
          <p14:tracePt t="31045" x="5014913" y="1495425"/>
          <p14:tracePt t="31052" x="5014913" y="1587500"/>
          <p14:tracePt t="31060" x="5014913" y="1604963"/>
          <p14:tracePt t="31068" x="5014913" y="1651000"/>
          <p14:tracePt t="31076" x="5014913" y="1714500"/>
          <p14:tracePt t="31084" x="5022850" y="1768475"/>
          <p14:tracePt t="31092" x="5022850" y="1814513"/>
          <p14:tracePt t="31100" x="5022850" y="1870075"/>
          <p14:tracePt t="31108" x="5022850" y="1906588"/>
          <p14:tracePt t="31116" x="5022850" y="1933575"/>
          <p14:tracePt t="31124" x="5022850" y="1979613"/>
          <p14:tracePt t="31132" x="5022850" y="2006600"/>
          <p14:tracePt t="31140" x="5022850" y="2033588"/>
          <p14:tracePt t="31147" x="4995863" y="2097088"/>
          <p14:tracePt t="31155" x="4968875" y="2125663"/>
          <p14:tracePt t="31163" x="4932363" y="2160588"/>
          <p14:tracePt t="31171" x="4868863" y="2197100"/>
          <p14:tracePt t="31182" x="4813300" y="2225675"/>
          <p14:tracePt t="31189" x="4730750" y="2262188"/>
          <p14:tracePt t="31201" x="4667250" y="2289175"/>
          <p14:tracePt t="31205" x="4586288" y="2316163"/>
          <p14:tracePt t="31218" x="4549775" y="2325688"/>
          <p14:tracePt t="31222" x="4484688" y="2335213"/>
          <p14:tracePt t="31230" x="4430713" y="2343150"/>
          <p14:tracePt t="31236" x="4384675" y="2343150"/>
          <p14:tracePt t="31244" x="4348163" y="2343150"/>
          <p14:tracePt t="31252" x="4330700" y="2343150"/>
          <p14:tracePt t="31260" x="4303713" y="2343150"/>
          <p14:tracePt t="31268" x="4294188" y="2343150"/>
          <p14:tracePt t="31275" x="4284663" y="2343150"/>
          <p14:tracePt t="31283" x="4267200" y="2343150"/>
          <p14:tracePt t="31588" x="4376738" y="2343150"/>
          <p14:tracePt t="31597" x="4567238" y="2343150"/>
          <p14:tracePt t="31605" x="4803775" y="2306638"/>
          <p14:tracePt t="31614" x="5122863" y="2243138"/>
          <p14:tracePt t="31619" x="5414963" y="2189163"/>
          <p14:tracePt t="31632" x="5616575" y="2170113"/>
          <p14:tracePt t="31637" x="5935663" y="2116138"/>
          <p14:tracePt t="31645" x="6153150" y="2070100"/>
          <p14:tracePt t="31655" x="6299200" y="2033588"/>
          <p14:tracePt t="31661" x="6445250" y="2006600"/>
          <p14:tracePt t="31669" x="6564313" y="1960563"/>
          <p14:tracePt t="31676" x="6591300" y="1951038"/>
          <p14:tracePt t="31684" x="6618288" y="1951038"/>
          <p14:tracePt t="31997" x="6627813" y="1924050"/>
          <p14:tracePt t="32006" x="6737350" y="1851025"/>
          <p14:tracePt t="32015" x="6883400" y="1768475"/>
          <p14:tracePt t="32024" x="7056438" y="1677988"/>
          <p14:tracePt t="32027" x="7229475" y="1595438"/>
          <p14:tracePt t="32035" x="7392988" y="1541463"/>
          <p14:tracePt t="32043" x="7567613" y="1458913"/>
          <p14:tracePt t="32051" x="7685088" y="1422400"/>
          <p14:tracePt t="32059" x="7813675" y="1358900"/>
          <p14:tracePt t="32069" x="7858125" y="1349375"/>
          <p14:tracePt t="32075" x="7885113" y="1331913"/>
          <p14:tracePt t="32358" x="7867650" y="1331913"/>
          <p14:tracePt t="32365" x="7850188" y="1339850"/>
          <p14:tracePt t="32371" x="7831138" y="1339850"/>
          <p14:tracePt t="32383" x="7804150" y="1368425"/>
          <p14:tracePt t="32389" x="7794625" y="1368425"/>
          <p14:tracePt t="32399" x="7785100" y="1376363"/>
          <p14:tracePt t="33605" x="7777163" y="1376363"/>
          <p14:tracePt t="33614" x="7721600" y="1358900"/>
          <p14:tracePt t="33621" x="7694613" y="1358900"/>
          <p14:tracePt t="33630" x="7621588" y="1349375"/>
          <p14:tracePt t="33637" x="7531100" y="1303338"/>
          <p14:tracePt t="33645" x="7485063" y="1295400"/>
          <p14:tracePt t="33652" x="7421563" y="1285875"/>
          <p14:tracePt t="33660" x="7366000" y="1276350"/>
          <p14:tracePt t="33668" x="7302500" y="1249363"/>
          <p14:tracePt t="33676" x="7256463" y="1239838"/>
          <p14:tracePt t="33684" x="7219950" y="1239838"/>
          <p14:tracePt t="33694" x="7175500" y="1231900"/>
          <p14:tracePt t="33699" x="7156450" y="1231900"/>
          <p14:tracePt t="33707" x="7129463" y="1231900"/>
          <p14:tracePt t="33715" x="7110413" y="1222375"/>
          <p14:tracePt t="33723" x="7102475" y="1222375"/>
          <p14:tracePt t="33731" x="7065963" y="1222375"/>
          <p14:tracePt t="33747" x="7037388" y="1222375"/>
          <p14:tracePt t="33755" x="7019925" y="1222375"/>
          <p14:tracePt t="33763" x="6992938" y="1222375"/>
          <p14:tracePt t="33773" x="6937375" y="1222375"/>
          <p14:tracePt t="33779" x="6892925" y="1222375"/>
          <p14:tracePt t="33789" x="6864350" y="1222375"/>
          <p14:tracePt t="33796" x="6837363" y="1222375"/>
          <p14:tracePt t="33803" x="6800850" y="1239838"/>
          <p14:tracePt t="33812" x="6783388" y="1249363"/>
          <p14:tracePt t="33819" x="6773863" y="1249363"/>
          <p14:tracePt t="33829" x="6764338" y="1258888"/>
          <p14:tracePt t="33836" x="6754813" y="1258888"/>
          <p14:tracePt t="33851" x="6746875" y="1258888"/>
          <p14:tracePt t="33883" x="6737350" y="1258888"/>
          <p14:tracePt t="33891" x="6727825" y="1268413"/>
          <p14:tracePt t="33909" x="6700838" y="1285875"/>
          <p14:tracePt t="33918" x="6681788" y="1295400"/>
          <p14:tracePt t="33941" x="6654800" y="1303338"/>
          <p14:tracePt t="33957" x="6645275" y="1303338"/>
          <p14:tracePt t="33966" x="6637338" y="1312863"/>
          <p14:tracePt t="33972" x="6610350" y="1322388"/>
          <p14:tracePt t="33981" x="6600825" y="1322388"/>
          <p14:tracePt t="33988" x="6581775" y="1331913"/>
          <p14:tracePt t="33996" x="6554788" y="1349375"/>
          <p14:tracePt t="34004" x="6527800" y="1358900"/>
          <p14:tracePt t="34014" x="6500813" y="1358900"/>
          <p14:tracePt t="34020" x="6491288" y="1376363"/>
          <p14:tracePt t="34030" x="6445250" y="1395413"/>
          <p14:tracePt t="34036" x="6408738" y="1404938"/>
          <p14:tracePt t="34044" x="6391275" y="1422400"/>
          <p14:tracePt t="34052" x="6354763" y="1449388"/>
          <p14:tracePt t="34060" x="6335713" y="1458913"/>
          <p14:tracePt t="34069" x="6308725" y="1468438"/>
          <p14:tracePt t="34075" x="6308725" y="1477963"/>
          <p14:tracePt t="34083" x="6299200" y="1477963"/>
          <p14:tracePt t="34091" x="6281738" y="1485900"/>
          <p14:tracePt t="34116" x="6262688" y="1495425"/>
          <p14:tracePt t="34147" x="6254750" y="1495425"/>
          <p14:tracePt t="34155" x="6245225" y="1495425"/>
          <p14:tracePt t="34164" x="6235700" y="1514475"/>
          <p14:tracePt t="34172" x="6218238" y="1522413"/>
          <p14:tracePt t="34180" x="6208713" y="1531938"/>
          <p14:tracePt t="34187" x="6199188" y="1541463"/>
          <p14:tracePt t="34196" x="6189663" y="1558925"/>
          <p14:tracePt t="34203" x="6189663" y="1568450"/>
          <p14:tracePt t="34219" x="6172200" y="1568450"/>
          <p14:tracePt t="34228" x="6153150" y="1577975"/>
          <p14:tracePt t="34243" x="6145213" y="1587500"/>
          <p14:tracePt t="34268" x="6135688" y="1595438"/>
          <p14:tracePt t="34275" x="6135688" y="1604963"/>
          <p14:tracePt t="34283" x="6135688" y="1614488"/>
          <p14:tracePt t="34307" x="6135688" y="1641475"/>
          <p14:tracePt t="34315" x="6145213" y="1651000"/>
          <p14:tracePt t="34324" x="6153150" y="1677988"/>
          <p14:tracePt t="34332" x="6153150" y="1697038"/>
          <p14:tracePt t="34339" x="6172200" y="1714500"/>
          <p14:tracePt t="34347" x="6189663" y="1731963"/>
          <p14:tracePt t="34356" x="6189663" y="1751013"/>
          <p14:tracePt t="34365" x="6199188" y="1768475"/>
          <p14:tracePt t="34377" x="6199188" y="1787525"/>
          <p14:tracePt t="34382" x="6199188" y="1814513"/>
          <p14:tracePt t="34389" x="6199188" y="1833563"/>
          <p14:tracePt t="34399" x="6199188" y="1841500"/>
          <p14:tracePt t="34405" x="6199188" y="1870075"/>
          <p14:tracePt t="34414" x="6199188" y="1878013"/>
          <p14:tracePt t="34420" x="6199188" y="1906588"/>
          <p14:tracePt t="34432" x="6189663" y="1943100"/>
          <p14:tracePt t="34436" x="6181725" y="1960563"/>
          <p14:tracePt t="34444" x="6172200" y="1970088"/>
          <p14:tracePt t="34452" x="6162675" y="1997075"/>
          <p14:tracePt t="34460" x="6153150" y="2016125"/>
          <p14:tracePt t="34468" x="6145213" y="2024063"/>
          <p14:tracePt t="34476" x="6135688" y="2024063"/>
          <p14:tracePt t="34485" x="6116638" y="2043113"/>
          <p14:tracePt t="34491" x="6116638" y="2052638"/>
          <p14:tracePt t="34501" x="6089650" y="2060575"/>
          <p14:tracePt t="34515" x="6072188" y="2070100"/>
          <p14:tracePt t="34523" x="6062663" y="2070100"/>
          <p14:tracePt t="34531" x="6053138" y="2079625"/>
          <p14:tracePt t="34555" x="6043613" y="2089150"/>
          <p14:tracePt t="34591" x="6016625" y="2089150"/>
          <p14:tracePt t="34595" x="6007100" y="2089150"/>
          <p14:tracePt t="34603" x="5980113" y="2070100"/>
          <p14:tracePt t="34612" x="5953125" y="2043113"/>
          <p14:tracePt t="34619" x="5943600" y="2006600"/>
          <p14:tracePt t="34628" x="5916613" y="1960563"/>
          <p14:tracePt t="34635" x="5899150" y="1924050"/>
          <p14:tracePt t="34643" x="5889625" y="1878013"/>
          <p14:tracePt t="34651" x="5853113" y="1833563"/>
          <p14:tracePt t="34659" x="5843588" y="1814513"/>
          <p14:tracePt t="34667" x="5834063" y="1778000"/>
          <p14:tracePt t="34675" x="5807075" y="1751013"/>
          <p14:tracePt t="34683" x="5797550" y="1731963"/>
          <p14:tracePt t="34691" x="5797550" y="1724025"/>
          <p14:tracePt t="34701" x="5789613" y="1697038"/>
          <p14:tracePt t="34707" x="5789613" y="1677988"/>
          <p14:tracePt t="34716" x="5789613" y="1651000"/>
          <p14:tracePt t="34723" x="5789613" y="1631950"/>
          <p14:tracePt t="34731" x="5789613" y="1595438"/>
          <p14:tracePt t="34739" x="5789613" y="1577975"/>
          <p14:tracePt t="34747" x="5789613" y="1531938"/>
          <p14:tracePt t="34755" x="5789613" y="1504950"/>
          <p14:tracePt t="34763" x="5789613" y="1477963"/>
          <p14:tracePt t="34771" x="5789613" y="1431925"/>
          <p14:tracePt t="34779" x="5816600" y="1385888"/>
          <p14:tracePt t="34787" x="5826125" y="1376363"/>
          <p14:tracePt t="34795" x="5834063" y="1358900"/>
          <p14:tracePt t="34803" x="5862638" y="1331913"/>
          <p14:tracePt t="34812" x="5870575" y="1322388"/>
          <p14:tracePt t="34819" x="5899150" y="1303338"/>
          <p14:tracePt t="34828" x="5907088" y="1303338"/>
          <p14:tracePt t="34835" x="5916613" y="1295400"/>
          <p14:tracePt t="34848" x="5943600" y="1295400"/>
          <p14:tracePt t="34852" x="5962650" y="1295400"/>
          <p14:tracePt t="34861" x="5980113" y="1295400"/>
          <p14:tracePt t="34875" x="5989638" y="1295400"/>
          <p14:tracePt t="34896" x="6035675" y="1295400"/>
          <p14:tracePt t="34899" x="6053138" y="1295400"/>
          <p14:tracePt t="34907" x="6072188" y="1322388"/>
          <p14:tracePt t="34917" x="6080125" y="1368425"/>
          <p14:tracePt t="34923" x="6099175" y="1404938"/>
          <p14:tracePt t="34932" x="6099175" y="1449388"/>
          <p14:tracePt t="34939" x="6099175" y="1485900"/>
          <p14:tracePt t="34947" x="6099175" y="1522413"/>
          <p14:tracePt t="34955" x="6099175" y="1558925"/>
          <p14:tracePt t="34964" x="6099175" y="1595438"/>
          <p14:tracePt t="34973" x="6099175" y="1614488"/>
          <p14:tracePt t="34983" x="6099175" y="1631950"/>
          <p14:tracePt t="34989" x="6099175" y="1651000"/>
          <p14:tracePt t="34998" x="6108700" y="1687513"/>
          <p14:tracePt t="35016" x="6108700" y="1697038"/>
          <p14:tracePt t="35033" x="6108700" y="1704975"/>
          <p14:tracePt t="35037" x="6108700" y="1724025"/>
          <p14:tracePt t="35049" x="6080125" y="1760538"/>
          <p14:tracePt t="35052" x="6072188" y="1760538"/>
          <p14:tracePt t="35060" x="6062663" y="1778000"/>
          <p14:tracePt t="35067" x="6062663" y="1797050"/>
          <p14:tracePt t="35077" x="6035675" y="1833563"/>
          <p14:tracePt t="35084" x="6016625" y="1851025"/>
          <p14:tracePt t="35092" x="5980113" y="1870075"/>
          <p14:tracePt t="35099" x="5962650" y="1887538"/>
          <p14:tracePt t="35107" x="5935663" y="1897063"/>
          <p14:tracePt t="35123" x="5916613" y="1906588"/>
          <p14:tracePt t="35132" x="5899150" y="1924050"/>
          <p14:tracePt t="35149" x="5889625" y="1924050"/>
          <p14:tracePt t="35277" x="5880100" y="1924050"/>
          <p14:tracePt t="35285" x="5870575" y="1906588"/>
          <p14:tracePt t="35293" x="5862638" y="1870075"/>
          <p14:tracePt t="35305" x="5853113" y="1833563"/>
          <p14:tracePt t="35308" x="5843588" y="1824038"/>
          <p14:tracePt t="35316" x="5843588" y="1778000"/>
          <p14:tracePt t="35323" x="5843588" y="1741488"/>
          <p14:tracePt t="35331" x="5834063" y="1687513"/>
          <p14:tracePt t="35339" x="5834063" y="1677988"/>
          <p14:tracePt t="35347" x="5834063" y="1660525"/>
          <p14:tracePt t="35355" x="5834063" y="1651000"/>
          <p14:tracePt t="35363" x="5834063" y="1614488"/>
          <p14:tracePt t="35371" x="5834063" y="1595438"/>
          <p14:tracePt t="35381" x="5843588" y="1587500"/>
          <p14:tracePt t="35389" x="5853113" y="1558925"/>
          <p14:tracePt t="35397" x="5870575" y="1541463"/>
          <p14:tracePt t="35405" x="5880100" y="1531938"/>
          <p14:tracePt t="35415" x="5880100" y="1522413"/>
          <p14:tracePt t="35541" x="5880100" y="1558925"/>
          <p14:tracePt t="35549" x="5880100" y="1587500"/>
          <p14:tracePt t="35559" x="5880100" y="1641475"/>
          <p14:tracePt t="35564" x="5880100" y="1668463"/>
          <p14:tracePt t="35572" x="5880100" y="1714500"/>
          <p14:tracePt t="35579" x="5880100" y="1768475"/>
          <p14:tracePt t="35588" x="5880100" y="1797050"/>
          <p14:tracePt t="35596" x="5880100" y="1824038"/>
          <p14:tracePt t="35604" x="5880100" y="1851025"/>
          <p14:tracePt t="35613" x="5880100" y="1870075"/>
          <p14:tracePt t="35620" x="5880100" y="1887538"/>
          <p14:tracePt t="35629" x="5880100" y="1906588"/>
          <p14:tracePt t="35636" x="5880100" y="1914525"/>
          <p14:tracePt t="35660" x="5880100" y="1933575"/>
          <p14:tracePt t="35668" x="5870575" y="1943100"/>
          <p14:tracePt t="35875" x="5916613" y="1887538"/>
          <p14:tracePt t="35883" x="5972175" y="1860550"/>
          <p14:tracePt t="35891" x="6072188" y="1824038"/>
          <p14:tracePt t="35900" x="6116638" y="1797050"/>
          <p14:tracePt t="35908" x="6162675" y="1760538"/>
          <p14:tracePt t="35916" x="6208713" y="1731963"/>
          <p14:tracePt t="35924" x="6262688" y="1697038"/>
          <p14:tracePt t="35931" x="6326188" y="1651000"/>
          <p14:tracePt t="35940" x="6391275" y="1614488"/>
          <p14:tracePt t="35947" x="6445250" y="1587500"/>
          <p14:tracePt t="35956" x="6491288" y="1568450"/>
          <p14:tracePt t="35966" x="6527800" y="1541463"/>
          <p14:tracePt t="35971" x="6554788" y="1514475"/>
          <p14:tracePt t="35982" x="6564313" y="1504950"/>
          <p14:tracePt t="35987" x="6581775" y="1495425"/>
          <p14:tracePt t="35995" x="6591300" y="1495425"/>
          <p14:tracePt t="36028" x="6600825" y="1495425"/>
          <p14:tracePt t="36053" x="6610350" y="1485900"/>
          <p14:tracePt t="36077" x="6610350" y="1477963"/>
          <p14:tracePt t="36095" x="6618288" y="1477963"/>
          <p14:tracePt t="36100" x="6627813" y="1468438"/>
          <p14:tracePt t="36117" x="6627813" y="1458913"/>
          <p14:tracePt t="36125" x="6637338" y="1449388"/>
          <p14:tracePt t="36133" x="6645275" y="1449388"/>
          <p14:tracePt t="36140" x="6654800" y="1441450"/>
          <p14:tracePt t="36148" x="6654800" y="1422400"/>
          <p14:tracePt t="36156" x="6664325" y="1412875"/>
          <p14:tracePt t="36165" x="6664325" y="1404938"/>
          <p14:tracePt t="36172" x="6673850" y="1395413"/>
          <p14:tracePt t="36181" x="6681788" y="1385888"/>
          <p14:tracePt t="36187" x="6710363" y="1368425"/>
          <p14:tracePt t="36196" x="6727825" y="1358900"/>
          <p14:tracePt t="36204" x="6754813" y="1339850"/>
          <p14:tracePt t="36212" x="6783388" y="1322388"/>
          <p14:tracePt t="36220" x="6800850" y="1312863"/>
          <p14:tracePt t="36228" x="6827838" y="1295400"/>
          <p14:tracePt t="36235" x="6856413" y="1276350"/>
          <p14:tracePt t="36243" x="6864350" y="1268413"/>
          <p14:tracePt t="36251" x="6900863" y="1258888"/>
          <p14:tracePt t="36259" x="6910388" y="1258888"/>
          <p14:tracePt t="36267" x="6919913" y="1249363"/>
          <p14:tracePt t="36484" x="6856413" y="1249363"/>
          <p14:tracePt t="36491" x="6710363" y="1249363"/>
          <p14:tracePt t="36499" x="6527800" y="1249363"/>
          <p14:tracePt t="36507" x="6281738" y="1249363"/>
          <p14:tracePt t="36515" x="5943600" y="1249363"/>
          <p14:tracePt t="36523" x="5680075" y="1249363"/>
          <p14:tracePt t="36531" x="5378450" y="1249363"/>
          <p14:tracePt t="36541" x="5086350" y="1249363"/>
          <p14:tracePt t="36548" x="4822825" y="1249363"/>
          <p14:tracePt t="36557" x="4603750" y="1285875"/>
          <p14:tracePt t="36569" x="4421188" y="1303338"/>
          <p14:tracePt t="36573" x="4275138" y="1322388"/>
          <p14:tracePt t="36584" x="4165600" y="1331913"/>
          <p14:tracePt t="36589" x="4102100" y="1368425"/>
          <p14:tracePt t="36596" x="4021138" y="1385888"/>
          <p14:tracePt t="36605" x="3965575" y="1395413"/>
          <p14:tracePt t="36612" x="3929063" y="1412875"/>
          <p14:tracePt t="36619" x="3902075" y="1441450"/>
          <p14:tracePt t="36628" x="3875088" y="1449388"/>
          <p14:tracePt t="36635" x="3829050" y="1458913"/>
          <p14:tracePt t="36643" x="3802063" y="1477963"/>
          <p14:tracePt t="36651" x="3765550" y="1485900"/>
          <p14:tracePt t="36659" x="3729038" y="1514475"/>
          <p14:tracePt t="36667" x="3702050" y="1541463"/>
          <p14:tracePt t="36676" x="3656013" y="1577975"/>
          <p14:tracePt t="36683" x="3629025" y="1587500"/>
          <p14:tracePt t="36692" x="3582988" y="1604963"/>
          <p14:tracePt t="36700" x="3563938" y="1631950"/>
          <p14:tracePt t="36707" x="3536950" y="1651000"/>
          <p14:tracePt t="36715" x="3500438" y="1677988"/>
          <p14:tracePt t="36723" x="3482975" y="1697038"/>
          <p14:tracePt t="36731" x="3473450" y="1704975"/>
          <p14:tracePt t="36739" x="3446463" y="1731963"/>
          <p14:tracePt t="36747" x="3436938" y="1741488"/>
          <p14:tracePt t="36755" x="3409950" y="1768475"/>
          <p14:tracePt t="36763" x="3390900" y="1787525"/>
          <p14:tracePt t="36771" x="3382963" y="1814513"/>
          <p14:tracePt t="36783" x="3373438" y="1824038"/>
          <p14:tracePt t="36787" x="3363913" y="1841500"/>
          <p14:tracePt t="36795" x="3354388" y="1860550"/>
          <p14:tracePt t="36807" x="3346450" y="1878013"/>
          <p14:tracePt t="36811" x="3336925" y="1897063"/>
          <p14:tracePt t="36819" x="3327400" y="1914525"/>
          <p14:tracePt t="36835" x="3327400" y="1943100"/>
          <p14:tracePt t="36851" x="3327400" y="1951038"/>
          <p14:tracePt t="36859" x="3327400" y="1970088"/>
          <p14:tracePt t="36867" x="3317875" y="1979613"/>
          <p14:tracePt t="36876" x="3317875" y="1987550"/>
          <p14:tracePt t="36901" x="3317875" y="2006600"/>
          <p14:tracePt t="36932" x="3309938" y="2006600"/>
          <p14:tracePt t="36957" x="3309938" y="2024063"/>
          <p14:tracePt t="36997" x="3309938" y="2033588"/>
          <p14:tracePt t="38349" x="3317875" y="2024063"/>
          <p14:tracePt t="38367" x="3336925" y="2016125"/>
          <p14:tracePt t="38374" x="3354388" y="2016125"/>
          <p14:tracePt t="38381" x="3400425" y="1997075"/>
          <p14:tracePt t="38388" x="3446463" y="1987550"/>
          <p14:tracePt t="38396" x="3500438" y="1970088"/>
          <p14:tracePt t="38403" x="3600450" y="1943100"/>
          <p14:tracePt t="38412" x="3683000" y="1924050"/>
          <p14:tracePt t="38419" x="3810000" y="1906588"/>
          <p14:tracePt t="38428" x="3938588" y="1887538"/>
          <p14:tracePt t="38435" x="4084638" y="1860550"/>
          <p14:tracePt t="38443" x="4248150" y="1833563"/>
          <p14:tracePt t="38451" x="4403725" y="1787525"/>
          <p14:tracePt t="38459" x="4549775" y="1768475"/>
          <p14:tracePt t="38467" x="4676775" y="1760538"/>
          <p14:tracePt t="38475" x="4795838" y="1714500"/>
          <p14:tracePt t="38483" x="4832350" y="1704975"/>
          <p14:tracePt t="38491" x="4868863" y="1697038"/>
          <p14:tracePt t="38635" x="4876800" y="1697038"/>
          <p14:tracePt t="38643" x="4868863" y="1704975"/>
          <p14:tracePt t="38659" x="4859338" y="1714500"/>
          <p14:tracePt t="38685" x="4859338" y="1731963"/>
          <p14:tracePt t="38699" x="4859338" y="1741488"/>
          <p14:tracePt t="38748" x="4849813" y="1751013"/>
          <p14:tracePt t="38756" x="4832350" y="1760538"/>
          <p14:tracePt t="38771" x="4822825" y="1768475"/>
          <p14:tracePt t="38779" x="4813300" y="1778000"/>
          <p14:tracePt t="38795" x="4795838" y="1787525"/>
          <p14:tracePt t="38803" x="4786313" y="1797050"/>
          <p14:tracePt t="38819" x="4776788" y="1804988"/>
          <p14:tracePt t="38836" x="4749800" y="1814513"/>
          <p14:tracePt t="38846" x="4740275" y="1824038"/>
          <p14:tracePt t="38860" x="4730750" y="1833563"/>
          <p14:tracePt t="38868" x="4722813" y="1841500"/>
          <p14:tracePt t="38880" x="4703763" y="1851025"/>
          <p14:tracePt t="38883" x="4686300" y="1870075"/>
          <p14:tracePt t="38891" x="4659313" y="1887538"/>
          <p14:tracePt t="38899" x="4649788" y="1897063"/>
          <p14:tracePt t="38907" x="4622800" y="1914525"/>
          <p14:tracePt t="38915" x="4594225" y="1933575"/>
          <p14:tracePt t="38924" x="4557713" y="1951038"/>
          <p14:tracePt t="38931" x="4540250" y="1970088"/>
          <p14:tracePt t="38940" x="4494213" y="1997075"/>
          <p14:tracePt t="38947" x="4494213" y="2006600"/>
          <p14:tracePt t="38956" x="4467225" y="2024063"/>
          <p14:tracePt t="38964" x="4457700" y="2033588"/>
          <p14:tracePt t="38971" x="4448175" y="2033588"/>
          <p14:tracePt t="38988" x="4440238" y="2043113"/>
          <p14:tracePt t="39013" x="4430713" y="2052638"/>
          <p14:tracePt t="39139" x="4421188" y="2052638"/>
          <p14:tracePt t="39147" x="4403725" y="2070100"/>
          <p14:tracePt t="39156" x="4376738" y="2079625"/>
          <p14:tracePt t="39163" x="4321175" y="2116138"/>
          <p14:tracePt t="39171" x="4257675" y="2125663"/>
          <p14:tracePt t="39180" x="4238625" y="2160588"/>
          <p14:tracePt t="39190" x="4175125" y="2197100"/>
          <p14:tracePt t="39197" x="4111625" y="2233613"/>
          <p14:tracePt t="39205" x="4094163" y="2233613"/>
          <p14:tracePt t="39216" x="4065588" y="2243138"/>
          <p14:tracePt t="39221" x="4021138" y="2262188"/>
          <p14:tracePt t="39230" x="3992563" y="2270125"/>
          <p14:tracePt t="39237" x="3975100" y="2270125"/>
          <p14:tracePt t="39247" x="3965575" y="2279650"/>
          <p14:tracePt t="39301" x="3956050" y="2279650"/>
          <p14:tracePt t="39309" x="3948113" y="2252663"/>
          <p14:tracePt t="39318" x="3938588" y="2216150"/>
          <p14:tracePt t="39325" x="3929063" y="2152650"/>
          <p14:tracePt t="39334" x="3929063" y="2097088"/>
          <p14:tracePt t="39340" x="3919538" y="2043113"/>
          <p14:tracePt t="39348" x="3919538" y="1979613"/>
          <p14:tracePt t="39356" x="3919538" y="1943100"/>
          <p14:tracePt t="39363" x="3919538" y="1887538"/>
          <p14:tracePt t="39372" x="3919538" y="1841500"/>
          <p14:tracePt t="39380" x="3911600" y="1824038"/>
          <p14:tracePt t="39389" x="3911600" y="1797050"/>
          <p14:tracePt t="39397" x="3911600" y="1741488"/>
          <p14:tracePt t="39405" x="3911600" y="1724025"/>
          <p14:tracePt t="39414" x="3911600" y="1687513"/>
          <p14:tracePt t="39419" x="3938588" y="1651000"/>
          <p14:tracePt t="39428" x="3975100" y="1624013"/>
          <p14:tracePt t="39435" x="4021138" y="1568450"/>
          <p14:tracePt t="39443" x="4057650" y="1558925"/>
          <p14:tracePt t="39451" x="4111625" y="1541463"/>
          <p14:tracePt t="39459" x="4138613" y="1531938"/>
          <p14:tracePt t="39467" x="4165600" y="1514475"/>
          <p14:tracePt t="39475" x="4211638" y="1514475"/>
          <p14:tracePt t="39483" x="4257675" y="1504950"/>
          <p14:tracePt t="39491" x="4267200" y="1504950"/>
          <p14:tracePt t="39499" x="4303713" y="1504950"/>
          <p14:tracePt t="39507" x="4321175" y="1504950"/>
          <p14:tracePt t="39515" x="4348163" y="1504950"/>
          <p14:tracePt t="39523" x="4367213" y="1504950"/>
          <p14:tracePt t="39531" x="4394200" y="1541463"/>
          <p14:tracePt t="39539" x="4421188" y="1577975"/>
          <p14:tracePt t="39547" x="4448175" y="1624013"/>
          <p14:tracePt t="39555" x="4457700" y="1641475"/>
          <p14:tracePt t="39563" x="4467225" y="1668463"/>
          <p14:tracePt t="39571" x="4503738" y="1724025"/>
          <p14:tracePt t="39580" x="4513263" y="1760538"/>
          <p14:tracePt t="39587" x="4530725" y="1797050"/>
          <p14:tracePt t="39595" x="4540250" y="1860550"/>
          <p14:tracePt t="39603" x="4567238" y="1924050"/>
          <p14:tracePt t="39612" x="4576763" y="1960563"/>
          <p14:tracePt t="39619" x="4586288" y="1997075"/>
          <p14:tracePt t="39628" x="4586288" y="2024063"/>
          <p14:tracePt t="39635" x="4586288" y="2052638"/>
          <p14:tracePt t="39643" x="4586288" y="2070100"/>
          <p14:tracePt t="39651" x="4586288" y="2079625"/>
          <p14:tracePt t="39659" x="4586288" y="2106613"/>
          <p14:tracePt t="39675" x="4586288" y="2116138"/>
          <p14:tracePt t="39683" x="4586288" y="2133600"/>
          <p14:tracePt t="39691" x="4576763" y="2152650"/>
          <p14:tracePt t="39699" x="4567238" y="2160588"/>
          <p14:tracePt t="39707" x="4540250" y="2170113"/>
          <p14:tracePt t="39715" x="4494213" y="2206625"/>
          <p14:tracePt t="39724" x="4467225" y="2216150"/>
          <p14:tracePt t="39731" x="4421188" y="2225675"/>
          <p14:tracePt t="39739" x="4357688" y="2252663"/>
          <p14:tracePt t="39747" x="4321175" y="2252663"/>
          <p14:tracePt t="39755" x="4267200" y="2252663"/>
          <p14:tracePt t="39763" x="4202113" y="2262188"/>
          <p14:tracePt t="39771" x="4129088" y="2262188"/>
          <p14:tracePt t="39779" x="4057650" y="2262188"/>
          <p14:tracePt t="39787" x="4021138" y="2262188"/>
          <p14:tracePt t="39795" x="3965575" y="2262188"/>
          <p14:tracePt t="39803" x="3948113" y="2262188"/>
          <p14:tracePt t="39813" x="3911600" y="2262188"/>
          <p14:tracePt t="39819" x="3911600" y="2252663"/>
          <p14:tracePt t="39829" x="3902075" y="2243138"/>
          <p14:tracePt t="39835" x="3892550" y="2233613"/>
          <p14:tracePt t="39843" x="3875088" y="2225675"/>
          <p14:tracePt t="39851" x="3875088" y="2206625"/>
          <p14:tracePt t="39868" x="3865563" y="2170113"/>
          <p14:tracePt t="39876" x="3865563" y="2160588"/>
          <p14:tracePt t="39884" x="3865563" y="2133600"/>
          <p14:tracePt t="39891" x="3865563" y="2116138"/>
          <p14:tracePt t="39901" x="3865563" y="2089150"/>
          <p14:tracePt t="39909" x="3865563" y="2070100"/>
          <p14:tracePt t="39916" x="3865563" y="2043113"/>
          <p14:tracePt t="39925" x="3865563" y="2024063"/>
          <p14:tracePt t="39932" x="3865563" y="1997075"/>
          <p14:tracePt t="39941" x="3865563" y="1987550"/>
          <p14:tracePt t="39948" x="3865563" y="1979613"/>
          <p14:tracePt t="39957" x="3875088" y="1960563"/>
          <p14:tracePt t="39966" x="3875088" y="1951038"/>
          <p14:tracePt t="39972" x="3883025" y="1943100"/>
          <p14:tracePt t="39989" x="3883025" y="1933575"/>
          <p14:tracePt t="40277" x="3883025" y="1943100"/>
          <p14:tracePt t="40293" x="3883025" y="1951038"/>
          <p14:tracePt t="40392" x="3883025" y="1960563"/>
          <p14:tracePt t="40701" x="3911600" y="1951038"/>
          <p14:tracePt t="40708" x="3919538" y="1943100"/>
          <p14:tracePt t="40718" x="3938588" y="1924050"/>
          <p14:tracePt t="40724" x="3956050" y="1897063"/>
          <p14:tracePt t="40732" x="3965575" y="1887538"/>
          <p14:tracePt t="40740" x="3975100" y="1860550"/>
          <p14:tracePt t="40748" x="3984625" y="1851025"/>
          <p14:tracePt t="40755" x="4002088" y="1833563"/>
          <p14:tracePt t="40763" x="4011613" y="1814513"/>
          <p14:tracePt t="40771" x="4021138" y="1804988"/>
          <p14:tracePt t="40787" x="4038600" y="1787525"/>
          <p14:tracePt t="40803" x="4057650" y="1760538"/>
          <p14:tracePt t="40836" x="4065588" y="1751013"/>
          <p14:tracePt t="40852" x="4084638" y="1741488"/>
          <p14:tracePt t="40868" x="4084638" y="1731963"/>
          <p14:tracePt t="40884" x="4094163" y="1724025"/>
          <p14:tracePt t="40900" x="4102100" y="1724025"/>
          <p14:tracePt t="40916" x="4121150" y="1714500"/>
          <p14:tracePt t="41253" x="4148138" y="1677988"/>
          <p14:tracePt t="41262" x="4230688" y="1614488"/>
          <p14:tracePt t="41270" x="4330700" y="1577975"/>
          <p14:tracePt t="41276" x="4467225" y="1495425"/>
          <p14:tracePt t="41284" x="4622800" y="1422400"/>
          <p14:tracePt t="41291" x="4813300" y="1339850"/>
          <p14:tracePt t="41299" x="5041900" y="1276350"/>
          <p14:tracePt t="41307" x="5159375" y="1212850"/>
          <p14:tracePt t="41315" x="5305425" y="1122363"/>
          <p14:tracePt t="41323" x="5461000" y="1066800"/>
          <p14:tracePt t="41331" x="5634038" y="966788"/>
          <p14:tracePt t="41339" x="5770563" y="893763"/>
          <p14:tracePt t="41347" x="5880100" y="839788"/>
          <p14:tracePt t="41355" x="5926138" y="811213"/>
          <p14:tracePt t="41363" x="5980113" y="774700"/>
          <p14:tracePt t="41373" x="5999163" y="766763"/>
          <p14:tracePt t="41381" x="6026150" y="738188"/>
          <p14:tracePt t="41389" x="6043613" y="730250"/>
          <p14:tracePt t="41397" x="6053138" y="720725"/>
          <p14:tracePt t="41403" x="6072188" y="711200"/>
          <p14:tracePt t="41603" x="6080125" y="711200"/>
          <p14:tracePt t="41708" x="6089650" y="711200"/>
          <p14:tracePt t="41723" x="6116638" y="711200"/>
          <p14:tracePt t="41731" x="6208713" y="711200"/>
          <p14:tracePt t="41739" x="6335713" y="711200"/>
          <p14:tracePt t="41747" x="6508750" y="711200"/>
          <p14:tracePt t="41755" x="6691313" y="711200"/>
          <p14:tracePt t="41763" x="6837363" y="711200"/>
          <p14:tracePt t="41771" x="6964363" y="711200"/>
          <p14:tracePt t="41779" x="7073900" y="711200"/>
          <p14:tracePt t="41787" x="7165975" y="711200"/>
          <p14:tracePt t="41797" x="7219950" y="711200"/>
          <p14:tracePt t="41804" x="7283450" y="711200"/>
          <p14:tracePt t="41815" x="7302500" y="711200"/>
          <p14:tracePt t="41829" x="7319963" y="711200"/>
          <p14:tracePt t="41845" x="7329488" y="701675"/>
          <p14:tracePt t="41869" x="7339013" y="693738"/>
          <p14:tracePt t="41901" x="7348538" y="684213"/>
          <p14:tracePt t="42067" x="7348538" y="674688"/>
          <p14:tracePt t="42077" x="7348538" y="657225"/>
          <p14:tracePt t="42083" x="7329488" y="611188"/>
          <p14:tracePt t="42092" x="7312025" y="592138"/>
          <p14:tracePt t="42099" x="7283450" y="584200"/>
          <p14:tracePt t="42107" x="7256463" y="555625"/>
          <p14:tracePt t="42115" x="7239000" y="547688"/>
          <p14:tracePt t="44293" x="6764338" y="657225"/>
          <p14:tracePt t="44302" x="6718300" y="766763"/>
          <p14:tracePt t="44308" x="6681788" y="866775"/>
          <p14:tracePt t="44315" x="6664325" y="976313"/>
          <p14:tracePt t="44323" x="6637338" y="1057275"/>
          <p14:tracePt t="44331" x="6610350" y="1149350"/>
          <p14:tracePt t="44339" x="6600825" y="1268413"/>
          <p14:tracePt t="44347" x="6591300" y="1322388"/>
          <p14:tracePt t="44355" x="6591300" y="1412875"/>
          <p14:tracePt t="44363" x="6573838" y="1477963"/>
          <p14:tracePt t="44371" x="6573838" y="1504950"/>
          <p14:tracePt t="44379" x="6573838" y="1531938"/>
          <p14:tracePt t="44388" x="6573838" y="1550988"/>
          <p14:tracePt t="44411" x="6581775" y="1558925"/>
          <p14:tracePt t="44485" x="6591300" y="1568450"/>
          <p14:tracePt t="44493" x="6591300" y="1577975"/>
          <p14:tracePt t="44505" x="6591300" y="1587500"/>
          <p14:tracePt t="44515" x="6591300" y="1604963"/>
          <p14:tracePt t="44531" x="6591300" y="1614488"/>
          <p14:tracePt t="44539" x="6591300" y="1624013"/>
          <p14:tracePt t="44702" x="6600825" y="1631950"/>
          <p14:tracePt t="44707" x="6637338" y="1631950"/>
          <p14:tracePt t="44715" x="6718300" y="1631950"/>
          <p14:tracePt t="44723" x="6846888" y="1631950"/>
          <p14:tracePt t="44731" x="6973888" y="1631950"/>
          <p14:tracePt t="44739" x="7138988" y="1631950"/>
          <p14:tracePt t="44747" x="7302500" y="1631950"/>
          <p14:tracePt t="44755" x="7502525" y="1631950"/>
          <p14:tracePt t="44763" x="7658100" y="1631950"/>
          <p14:tracePt t="44771" x="7821613" y="1631950"/>
          <p14:tracePt t="44779" x="7904163" y="1614488"/>
          <p14:tracePt t="44788" x="7994650" y="1614488"/>
          <p14:tracePt t="44796" x="8040688" y="1614488"/>
          <p14:tracePt t="44861" x="8050213" y="1614488"/>
          <p14:tracePt t="45109" x="8050213" y="1624013"/>
          <p14:tracePt t="45117" x="8040688" y="1624013"/>
          <p14:tracePt t="45132" x="8031163" y="1631950"/>
          <p14:tracePt t="45141" x="8023225" y="1641475"/>
          <p14:tracePt t="45150" x="8013700" y="1651000"/>
          <p14:tracePt t="45166" x="8004175" y="1651000"/>
          <p14:tracePt t="45172" x="7994650" y="1660525"/>
          <p14:tracePt t="45421" x="7986713" y="1660525"/>
          <p14:tracePt t="45429" x="7967663" y="1668463"/>
          <p14:tracePt t="45439" x="7913688" y="1668463"/>
          <p14:tracePt t="45448" x="7831138" y="1668463"/>
          <p14:tracePt t="45454" x="7704138" y="1668463"/>
          <p14:tracePt t="45462" x="7575550" y="1668463"/>
          <p14:tracePt t="45470" x="7439025" y="1668463"/>
          <p14:tracePt t="45477" x="7292975" y="1668463"/>
          <p14:tracePt t="45485" x="7212013" y="1668463"/>
          <p14:tracePt t="45492" x="7083425" y="1668463"/>
          <p14:tracePt t="45500" x="6973888" y="1668463"/>
          <p14:tracePt t="45508" x="6800850" y="1668463"/>
          <p14:tracePt t="45515" x="6654800" y="1668463"/>
          <p14:tracePt t="45524" x="6508750" y="1668463"/>
          <p14:tracePt t="45532" x="6362700" y="1668463"/>
          <p14:tracePt t="45540" x="6291263" y="1668463"/>
          <p14:tracePt t="45548" x="6181725" y="1668463"/>
          <p14:tracePt t="45556" x="6145213" y="1668463"/>
          <p14:tracePt t="45563" x="6108700" y="1668463"/>
          <p14:tracePt t="45572" x="6099175" y="1668463"/>
          <p14:tracePt t="45579" x="6080125" y="1668463"/>
          <p14:tracePt t="45595" x="6062663" y="1677988"/>
          <p14:tracePt t="45611" x="6053138" y="1687513"/>
          <p14:tracePt t="45619" x="6035675" y="1704975"/>
          <p14:tracePt t="45627" x="6026150" y="1704975"/>
          <p14:tracePt t="45635" x="6016625" y="1714500"/>
          <p14:tracePt t="45644" x="5989638" y="1724025"/>
          <p14:tracePt t="45652" x="5972175" y="1741488"/>
          <p14:tracePt t="45661" x="5943600" y="1760538"/>
          <p14:tracePt t="45668" x="5916613" y="1787525"/>
          <p14:tracePt t="45987" x="5907088" y="1797050"/>
          <p14:tracePt t="45995" x="5889625" y="1804988"/>
          <p14:tracePt t="46003" x="5870575" y="1824038"/>
          <p14:tracePt t="46019" x="5862638" y="1833563"/>
          <p14:tracePt t="46027" x="5843588" y="1841500"/>
          <p14:tracePt t="46044" x="5816600" y="1851025"/>
          <p14:tracePt t="46051" x="5816600" y="1860550"/>
          <p14:tracePt t="46059" x="5797550" y="1878013"/>
          <p14:tracePt t="46067" x="5789613" y="1887538"/>
          <p14:tracePt t="46075" x="5770563" y="1897063"/>
          <p14:tracePt t="46091" x="5761038" y="1914525"/>
          <p14:tracePt t="46101" x="5753100" y="1924050"/>
          <p14:tracePt t="46107" x="5724525" y="1951038"/>
          <p14:tracePt t="46115" x="5707063" y="1960563"/>
          <p14:tracePt t="46123" x="5661025" y="2006600"/>
          <p14:tracePt t="46131" x="5634038" y="2033588"/>
          <p14:tracePt t="46139" x="5588000" y="2060575"/>
          <p14:tracePt t="46148" x="5561013" y="2079625"/>
          <p14:tracePt t="46155" x="5534025" y="2116138"/>
          <p14:tracePt t="46164" x="5514975" y="2125663"/>
          <p14:tracePt t="46172" x="5507038" y="2133600"/>
          <p14:tracePt t="46180" x="5487988" y="2143125"/>
          <p14:tracePt t="46188" x="5470525" y="2143125"/>
          <p14:tracePt t="46197" x="5451475" y="2152650"/>
          <p14:tracePt t="46205" x="5441950" y="2160588"/>
          <p14:tracePt t="46277" x="5441950" y="2125663"/>
          <p14:tracePt t="46287" x="5441950" y="2070100"/>
          <p14:tracePt t="46293" x="5441950" y="2024063"/>
          <p14:tracePt t="46303" x="5441950" y="1970088"/>
          <p14:tracePt t="46310" x="5461000" y="1924050"/>
          <p14:tracePt t="46317" x="5478463" y="1870075"/>
          <p14:tracePt t="46325" x="5487988" y="1824038"/>
          <p14:tracePt t="46331" x="5514975" y="1778000"/>
          <p14:tracePt t="46339" x="5551488" y="1714500"/>
          <p14:tracePt t="46347" x="5570538" y="1687513"/>
          <p14:tracePt t="46355" x="5597525" y="1651000"/>
          <p14:tracePt t="46363" x="5624513" y="1604963"/>
          <p14:tracePt t="46371" x="5661025" y="1587500"/>
          <p14:tracePt t="46379" x="5707063" y="1550988"/>
          <p14:tracePt t="46395" x="5734050" y="1541463"/>
          <p14:tracePt t="46428" x="5743575" y="1541463"/>
          <p14:tracePt t="46461" x="5770563" y="1541463"/>
          <p14:tracePt t="46469" x="5780088" y="1541463"/>
          <p14:tracePt t="46475" x="5826125" y="1541463"/>
          <p14:tracePt t="46483" x="5899150" y="1541463"/>
          <p14:tracePt t="46491" x="6007100" y="1541463"/>
          <p14:tracePt t="46499" x="6099175" y="1541463"/>
          <p14:tracePt t="46508" x="6218238" y="1541463"/>
          <p14:tracePt t="46515" x="6308725" y="1587500"/>
          <p14:tracePt t="46524" x="6427788" y="1660525"/>
          <p14:tracePt t="46532" x="6435725" y="1668463"/>
          <p14:tracePt t="46541" x="6472238" y="1697038"/>
          <p14:tracePt t="46547" x="6500813" y="1714500"/>
          <p14:tracePt t="46555" x="6527800" y="1741488"/>
          <p14:tracePt t="46571" x="6537325" y="1760538"/>
          <p14:tracePt t="46579" x="6537325" y="1778000"/>
          <p14:tracePt t="46587" x="6537325" y="1787525"/>
          <p14:tracePt t="46595" x="6527800" y="1804988"/>
          <p14:tracePt t="46603" x="6527800" y="1824038"/>
          <p14:tracePt t="46611" x="6518275" y="1841500"/>
          <p14:tracePt t="46619" x="6491288" y="1860550"/>
          <p14:tracePt t="46630" x="6472238" y="1897063"/>
          <p14:tracePt t="46637" x="6464300" y="1914525"/>
          <p14:tracePt t="46650" x="6427788" y="1960563"/>
          <p14:tracePt t="46651" x="6418263" y="1970088"/>
          <p14:tracePt t="46661" x="6408738" y="1997075"/>
          <p14:tracePt t="46667" x="6391275" y="2016125"/>
          <p14:tracePt t="46675" x="6381750" y="2016125"/>
          <p14:tracePt t="46683" x="6362700" y="2033588"/>
          <p14:tracePt t="46691" x="6345238" y="2060575"/>
          <p14:tracePt t="46699" x="6326188" y="2079625"/>
          <p14:tracePt t="46709" x="6308725" y="2089150"/>
          <p14:tracePt t="46716" x="6291263" y="2097088"/>
          <p14:tracePt t="46726" x="6254750" y="2097088"/>
          <p14:tracePt t="46731" x="6226175" y="2106613"/>
          <p14:tracePt t="46739" x="6199188" y="2106613"/>
          <p14:tracePt t="46747" x="6153150" y="2106613"/>
          <p14:tracePt t="46755" x="6126163" y="2125663"/>
          <p14:tracePt t="46763" x="6072188" y="2125663"/>
          <p14:tracePt t="46771" x="6016625" y="2133600"/>
          <p14:tracePt t="46779" x="5953125" y="2133600"/>
          <p14:tracePt t="46787" x="5916613" y="2133600"/>
          <p14:tracePt t="46795" x="5870575" y="2133600"/>
          <p14:tracePt t="46803" x="5862638" y="2133600"/>
          <p14:tracePt t="46811" x="5843588" y="2133600"/>
          <p14:tracePt t="47147" x="5889625" y="2116138"/>
          <p14:tracePt t="47155" x="5935663" y="2097088"/>
          <p14:tracePt t="47163" x="5980113" y="2070100"/>
          <p14:tracePt t="47171" x="6026150" y="2052638"/>
          <p14:tracePt t="47179" x="6089650" y="2024063"/>
          <p14:tracePt t="47187" x="6116638" y="2006600"/>
          <p14:tracePt t="47198" x="6135688" y="2006600"/>
          <p14:tracePt t="47205" x="6153150" y="1997075"/>
          <p14:tracePt t="47318" x="6145213" y="2016125"/>
          <p14:tracePt t="47324" x="6135688" y="2024063"/>
          <p14:tracePt t="47341" x="6126163" y="2024063"/>
          <p14:tracePt t="47356" x="6126163" y="2033588"/>
          <p14:tracePt t="47372" x="6116638" y="2043113"/>
          <p14:tracePt t="47701" x="6116638" y="2052638"/>
          <p14:tracePt t="47708" x="6145213" y="2052638"/>
          <p14:tracePt t="47715" x="6235700" y="2052638"/>
          <p14:tracePt t="47723" x="6345238" y="2052638"/>
          <p14:tracePt t="47731" x="6454775" y="2052638"/>
          <p14:tracePt t="47740" x="6564313" y="2033588"/>
          <p14:tracePt t="47747" x="6645275" y="1997075"/>
          <p14:tracePt t="47756" x="6673850" y="1987550"/>
          <p14:tracePt t="47763" x="6718300" y="1970088"/>
          <p14:tracePt t="47772" x="6737350" y="1960563"/>
          <p14:tracePt t="47788" x="6754813" y="1943100"/>
          <p14:tracePt t="48101" x="6737350" y="1943100"/>
          <p14:tracePt t="48109" x="6727825" y="1943100"/>
          <p14:tracePt t="48117" x="6718300" y="1943100"/>
          <p14:tracePt t="48127" x="6710363" y="1943100"/>
          <p14:tracePt t="48132" x="6700838" y="1943100"/>
          <p14:tracePt t="48141" x="6691313" y="1951038"/>
          <p14:tracePt t="49667" x="6691313" y="1960563"/>
          <p14:tracePt t="49684" x="6691313" y="1943100"/>
          <p14:tracePt t="49692" x="6691313" y="1933575"/>
          <p14:tracePt t="49715" x="6691313" y="1914525"/>
          <p14:tracePt t="49723" x="6691313" y="1906588"/>
          <p14:tracePt t="50533" x="6691313" y="1897063"/>
          <p14:tracePt t="50555" x="6681788" y="1906588"/>
          <p14:tracePt t="50787" x="6664325" y="1906588"/>
          <p14:tracePt t="50796" x="6645275" y="1906588"/>
          <p14:tracePt t="50804" x="6637338" y="1906588"/>
          <p14:tracePt t="50812" x="6600825" y="1906588"/>
          <p14:tracePt t="50820" x="6564313" y="1906588"/>
          <p14:tracePt t="50830" x="6491288" y="1887538"/>
          <p14:tracePt t="50836" x="6391275" y="1860550"/>
          <p14:tracePt t="50846" x="6281738" y="1814513"/>
          <p14:tracePt t="50852" x="6145213" y="1787525"/>
          <p14:tracePt t="50862" x="6053138" y="1751013"/>
          <p14:tracePt t="50868" x="5972175" y="1731963"/>
          <p14:tracePt t="50880" x="5907088" y="1677988"/>
          <p14:tracePt t="50884" x="5789613" y="1624013"/>
          <p14:tracePt t="50892" x="5680075" y="1595438"/>
          <p14:tracePt t="50900" x="5561013" y="1541463"/>
          <p14:tracePt t="50908" x="5478463" y="1514475"/>
          <p14:tracePt t="50916" x="5441950" y="1504950"/>
          <p14:tracePt t="50924" x="5397500" y="1485900"/>
          <p14:tracePt t="50931" x="5378450" y="1485900"/>
          <p14:tracePt t="50940" x="5368925" y="1485900"/>
          <p14:tracePt t="50947" x="5368925" y="1477963"/>
          <p14:tracePt t="51061" x="5360988" y="1477963"/>
          <p14:tracePt t="51069" x="5351463" y="1477963"/>
          <p14:tracePt t="51078" x="5334000" y="1477963"/>
          <p14:tracePt t="51084" x="5314950" y="1477963"/>
          <p14:tracePt t="51093" x="5278438" y="1477963"/>
          <p14:tracePt t="51101" x="5232400" y="1477963"/>
          <p14:tracePt t="51109" x="5178425" y="1477963"/>
          <p14:tracePt t="51117" x="5105400" y="1477963"/>
          <p14:tracePt t="51125" x="5014913" y="1477963"/>
          <p14:tracePt t="51132" x="4905375" y="1477963"/>
          <p14:tracePt t="51140" x="4813300" y="1477963"/>
          <p14:tracePt t="51148" x="4686300" y="1477963"/>
          <p14:tracePt t="51156" x="4557713" y="1477963"/>
          <p14:tracePt t="51164" x="4413250" y="1477963"/>
          <p14:tracePt t="51172" x="4340225" y="1477963"/>
          <p14:tracePt t="51180" x="4248150" y="1477963"/>
          <p14:tracePt t="51188" x="4157663" y="1477963"/>
          <p14:tracePt t="51196" x="4094163" y="1477963"/>
          <p14:tracePt t="51205" x="4057650" y="1477963"/>
          <p14:tracePt t="51212" x="4038600" y="1477963"/>
          <p14:tracePt t="51219" x="4011613" y="1477963"/>
          <p14:tracePt t="51230" x="4002088" y="1477963"/>
          <p14:tracePt t="51235" x="3992563" y="1477963"/>
          <p14:tracePt t="51251" x="3984625" y="1477963"/>
          <p14:tracePt t="51260" x="3965575" y="1477963"/>
          <p14:tracePt t="51283" x="3948113" y="1477963"/>
          <p14:tracePt t="51291" x="3929063" y="1477963"/>
          <p14:tracePt t="51301" x="3919538" y="1477963"/>
          <p14:tracePt t="51309" x="3911600" y="1477963"/>
          <p14:tracePt t="51317" x="3902075" y="1477963"/>
          <p14:tracePt t="51325" x="3883025" y="1477963"/>
          <p14:tracePt t="51349" x="3875088" y="1477963"/>
          <p14:tracePt t="51357" x="3865563" y="1477963"/>
          <p14:tracePt t="51372" x="3846513" y="1477963"/>
          <p14:tracePt t="51379" x="3838575" y="1477963"/>
          <p14:tracePt t="51387" x="3819525" y="1477963"/>
          <p14:tracePt t="51397" x="3802063" y="1477963"/>
          <p14:tracePt t="51407" x="3792538" y="1477963"/>
          <p14:tracePt t="51413" x="3746500" y="1477963"/>
          <p14:tracePt t="51420" x="3692525" y="1477963"/>
          <p14:tracePt t="51432" x="3636963" y="1477963"/>
          <p14:tracePt t="51437" x="3546475" y="1477963"/>
          <p14:tracePt t="51448" x="3490913" y="1477963"/>
          <p14:tracePt t="51453" x="3382963" y="1477963"/>
          <p14:tracePt t="51464" x="3317875" y="1477963"/>
          <p14:tracePt t="51467" x="3227388" y="1468438"/>
          <p14:tracePt t="51476" x="3108325" y="1412875"/>
          <p14:tracePt t="51484" x="3035300" y="1412875"/>
          <p14:tracePt t="51491" x="2944813" y="1395413"/>
          <p14:tracePt t="51500" x="2898775" y="1395413"/>
          <p14:tracePt t="51508" x="2862263" y="1385888"/>
          <p14:tracePt t="51516" x="2852738" y="1385888"/>
          <p14:tracePt t="51524" x="2825750" y="1385888"/>
          <p14:tracePt t="52077" x="2817813" y="1376363"/>
          <p14:tracePt t="52269" x="2817813" y="1368425"/>
          <p14:tracePt t="52278" x="2817813" y="1358900"/>
          <p14:tracePt t="53045" x="2835275" y="1358900"/>
          <p14:tracePt t="53052" x="2917825" y="1339850"/>
          <p14:tracePt t="53062" x="2981325" y="1303338"/>
          <p14:tracePt t="53077" x="3244850" y="1249363"/>
          <p14:tracePt t="53083" x="3427413" y="1212850"/>
          <p14:tracePt t="53091" x="3629025" y="1203325"/>
          <p14:tracePt t="53099" x="3875088" y="1203325"/>
          <p14:tracePt t="53107" x="4138613" y="1203325"/>
          <p14:tracePt t="53115" x="4421188" y="1166813"/>
          <p14:tracePt t="53123" x="4649788" y="1166813"/>
          <p14:tracePt t="53133" x="4822825" y="1166813"/>
          <p14:tracePt t="53139" x="4986338" y="1166813"/>
          <p14:tracePt t="53148" x="5095875" y="1166813"/>
          <p14:tracePt t="53155" x="5187950" y="1166813"/>
          <p14:tracePt t="53163" x="5251450" y="1166813"/>
          <p14:tracePt t="53171" x="5278438" y="1166813"/>
          <p14:tracePt t="53179" x="5297488" y="1166813"/>
          <p14:tracePt t="54364" x="5297488" y="1185863"/>
          <p14:tracePt t="54371" x="5278438" y="1212850"/>
          <p14:tracePt t="54380" x="5251450" y="1231900"/>
          <p14:tracePt t="54389" x="5241925" y="1249363"/>
          <p14:tracePt t="54397" x="5232400" y="1295400"/>
          <p14:tracePt t="54405" x="5195888" y="1322388"/>
          <p14:tracePt t="54414" x="5187950" y="1358900"/>
          <p14:tracePt t="54421" x="5178425" y="1376363"/>
          <p14:tracePt t="54428" x="5159375" y="1431925"/>
          <p14:tracePt t="54435" x="5151438" y="1441450"/>
          <p14:tracePt t="54444" x="5141913" y="1468438"/>
          <p14:tracePt t="54460" x="5132388" y="1485900"/>
          <p14:tracePt t="54467" x="5132388" y="1495425"/>
          <p14:tracePt t="54475" x="5114925" y="1514475"/>
          <p14:tracePt t="54500" x="5105400" y="1522413"/>
          <p14:tracePt t="54508" x="5086350" y="1541463"/>
          <p14:tracePt t="54523" x="5078413" y="1550988"/>
          <p14:tracePt t="54531" x="5059363" y="1568450"/>
          <p14:tracePt t="54539" x="5049838" y="1595438"/>
          <p14:tracePt t="54547" x="5049838" y="1604963"/>
          <p14:tracePt t="54555" x="5041900" y="1624013"/>
          <p14:tracePt t="54563" x="5032375" y="1651000"/>
          <p14:tracePt t="54571" x="5022850" y="1677988"/>
          <p14:tracePt t="54581" x="5014913" y="1697038"/>
          <p14:tracePt t="54587" x="5005388" y="1724025"/>
          <p14:tracePt t="54596" x="4995863" y="1741488"/>
          <p14:tracePt t="54603" x="4986338" y="1760538"/>
          <p14:tracePt t="54612" x="4978400" y="1778000"/>
          <p14:tracePt t="54619" x="4968875" y="1787525"/>
          <p14:tracePt t="54635" x="4968875" y="1814513"/>
          <p14:tracePt t="54644" x="4959350" y="1824038"/>
          <p14:tracePt t="54684" x="4949825" y="1841500"/>
          <p14:tracePt t="54691" x="4941888" y="1851025"/>
          <p14:tracePt t="54707" x="4932363" y="1870075"/>
          <p14:tracePt t="54715" x="4932363" y="1878013"/>
          <p14:tracePt t="54723" x="4922838" y="1887538"/>
          <p14:tracePt t="54731" x="4913313" y="1906588"/>
          <p14:tracePt t="54796" x="4913313" y="1914525"/>
          <p14:tracePt t="54804" x="4905375" y="1924050"/>
          <p14:tracePt t="54819" x="4895850" y="1933575"/>
          <p14:tracePt t="54827" x="4886325" y="1943100"/>
          <p14:tracePt t="54851" x="4886325" y="1951038"/>
          <p14:tracePt t="54867" x="4876800" y="1960563"/>
          <p14:tracePt t="54884" x="4868863" y="1960563"/>
          <p14:tracePt t="54900" x="4859338" y="1970088"/>
          <p14:tracePt t="54971" x="4849813" y="1979613"/>
          <p14:tracePt t="55038" x="4849813" y="1987550"/>
          <p14:tracePt t="55055" x="4840288" y="1997075"/>
          <p14:tracePt t="55091" x="4832350" y="2024063"/>
          <p14:tracePt t="55116" x="4832350" y="2033588"/>
          <p14:tracePt t="55123" x="4832350" y="2043113"/>
          <p14:tracePt t="55269" x="4822825" y="2043113"/>
          <p14:tracePt t="55287" x="4822825" y="2052638"/>
          <p14:tracePt t="55293" x="4822825" y="2060575"/>
          <p14:tracePt t="55301" x="4813300" y="2070100"/>
          <p14:tracePt t="55323" x="4813300" y="2079625"/>
          <p14:tracePt t="55331" x="4803775" y="2089150"/>
          <p14:tracePt t="55381" x="4803775" y="2097088"/>
          <p14:tracePt t="55885" x="4803775" y="2106613"/>
          <p14:tracePt t="55891" x="4803775" y="2116138"/>
          <p14:tracePt t="55907" x="4795838" y="2133600"/>
          <p14:tracePt t="55923" x="4795838" y="2143125"/>
          <p14:tracePt t="55931" x="4795838" y="2160588"/>
          <p14:tracePt t="55947" x="4786313" y="2189163"/>
          <p14:tracePt t="55955" x="4776788" y="2197100"/>
          <p14:tracePt t="56421" x="4786313" y="2189163"/>
          <p14:tracePt t="56430" x="4795838" y="2179638"/>
          <p14:tracePt t="56437" x="4803775" y="2170113"/>
          <p14:tracePt t="56451" x="4822825" y="2143125"/>
          <p14:tracePt t="56463" x="4822825" y="2133600"/>
          <p14:tracePt t="56479" x="4832350" y="2125663"/>
          <p14:tracePt t="56509" x="4832350" y="2116138"/>
          <p14:tracePt t="56524" x="4849813" y="2097088"/>
          <p14:tracePt t="57061" x="4822825" y="2097088"/>
          <p14:tracePt t="57078" x="4813300" y="2106613"/>
          <p14:tracePt t="57083" x="4803775" y="2116138"/>
          <p14:tracePt t="57099" x="4776788" y="2116138"/>
          <p14:tracePt t="57123" x="4767263" y="2116138"/>
          <p14:tracePt t="57131" x="4759325" y="2125663"/>
          <p14:tracePt t="57430" x="4803775" y="2106613"/>
          <p14:tracePt t="57435" x="4840288" y="2089150"/>
          <p14:tracePt t="57443" x="4886325" y="2060575"/>
          <p14:tracePt t="57451" x="4913313" y="2043113"/>
          <p14:tracePt t="57460" x="4932363" y="2024063"/>
          <p14:tracePt t="57467" x="4949825" y="2006600"/>
          <p14:tracePt t="57476" x="4959350" y="1997075"/>
          <p14:tracePt t="57483" x="4968875" y="1987550"/>
          <p14:tracePt t="57507" x="4978400" y="1979613"/>
          <p14:tracePt t="57765" x="4986338" y="1979613"/>
          <p14:tracePt t="57773" x="5014913" y="1979613"/>
          <p14:tracePt t="57782" x="5032375" y="1979613"/>
          <p14:tracePt t="57788" x="5059363" y="1979613"/>
          <p14:tracePt t="57796" x="5095875" y="1960563"/>
          <p14:tracePt t="57804" x="5122863" y="1951038"/>
          <p14:tracePt t="57812" x="5168900" y="1943100"/>
          <p14:tracePt t="57820" x="5187950" y="1933575"/>
          <p14:tracePt t="57837" x="5214938" y="1914525"/>
          <p14:tracePt t="58052" x="5205413" y="1924050"/>
          <p14:tracePt t="58061" x="5195888" y="1933575"/>
          <p14:tracePt t="58077" x="5178425" y="1951038"/>
          <p14:tracePt t="58083" x="5168900" y="1960563"/>
          <p14:tracePt t="58091" x="5159375" y="1970088"/>
          <p14:tracePt t="58099" x="5151438" y="1987550"/>
          <p14:tracePt t="58107" x="5141913" y="1997075"/>
          <p14:tracePt t="58115" x="5132388" y="2006600"/>
          <p14:tracePt t="58123" x="5122863" y="2016125"/>
          <p14:tracePt t="58148" x="5105400" y="2024063"/>
          <p14:tracePt t="58156" x="5086350" y="2033588"/>
          <p14:tracePt t="58171" x="5078413" y="2043113"/>
          <p14:tracePt t="58179" x="5059363" y="2052638"/>
          <p14:tracePt t="58187" x="5041900" y="2070100"/>
          <p14:tracePt t="58195" x="5032375" y="2079625"/>
          <p14:tracePt t="58203" x="5014913" y="2079625"/>
          <p14:tracePt t="58211" x="5005388" y="2089150"/>
          <p14:tracePt t="58219" x="4995863" y="2097088"/>
          <p14:tracePt t="58253" x="4995863" y="2106613"/>
          <p14:tracePt t="58283" x="4986338" y="2116138"/>
          <p14:tracePt t="58301" x="4968875" y="2125663"/>
          <p14:tracePt t="58309" x="4959350" y="2125663"/>
          <p14:tracePt t="58316" x="4941888" y="2133600"/>
          <p14:tracePt t="58325" x="4913313" y="2170113"/>
          <p14:tracePt t="58333" x="4905375" y="2179638"/>
          <p14:tracePt t="58341" x="4876800" y="2206625"/>
          <p14:tracePt t="58349" x="4868863" y="2216150"/>
          <p14:tracePt t="58356" x="4840288" y="2233613"/>
          <p14:tracePt t="58366" x="4803775" y="2262188"/>
          <p14:tracePt t="58371" x="4776788" y="2279650"/>
          <p14:tracePt t="58379" x="4759325" y="2298700"/>
          <p14:tracePt t="58387" x="4713288" y="2325688"/>
          <p14:tracePt t="58395" x="4703763" y="2335213"/>
          <p14:tracePt t="58403" x="4667250" y="2362200"/>
          <p14:tracePt t="58411" x="4649788" y="2371725"/>
          <p14:tracePt t="58419" x="4622800" y="2379663"/>
          <p14:tracePt t="58428" x="4586288" y="2398713"/>
          <p14:tracePt t="58436" x="4557713" y="2408238"/>
          <p14:tracePt t="58449" x="4530725" y="2416175"/>
          <p14:tracePt t="58451" x="4521200" y="2416175"/>
          <p14:tracePt t="58463" x="4484688" y="2416175"/>
          <p14:tracePt t="58467" x="4476750" y="2416175"/>
          <p14:tracePt t="58476" x="4467225" y="2416175"/>
          <p14:tracePt t="58483" x="4440238" y="2416175"/>
          <p14:tracePt t="58493" x="4421188" y="2416175"/>
          <p14:tracePt t="58500" x="4367213" y="2416175"/>
          <p14:tracePt t="58509" x="4275138" y="2416175"/>
          <p14:tracePt t="58517" x="4184650" y="2416175"/>
          <p14:tracePt t="58527" x="4065588" y="2371725"/>
          <p14:tracePt t="58531" x="4002088" y="2316163"/>
          <p14:tracePt t="58539" x="3875088" y="2262188"/>
          <p14:tracePt t="58547" x="3775075" y="2216150"/>
          <p14:tracePt t="58555" x="3692525" y="2179638"/>
          <p14:tracePt t="58563" x="3609975" y="2152650"/>
          <p14:tracePt t="58571" x="3509963" y="2097088"/>
          <p14:tracePt t="58579" x="3482975" y="2089150"/>
          <p14:tracePt t="58589" x="3427413" y="2052638"/>
          <p14:tracePt t="58597" x="3419475" y="2052638"/>
          <p14:tracePt t="58604" x="3400425" y="2043113"/>
          <p14:tracePt t="58636" x="3400425" y="2024063"/>
          <p14:tracePt t="58647" x="3400425" y="2006600"/>
          <p14:tracePt t="58653" x="3400425" y="1979613"/>
          <p14:tracePt t="58663" x="3400425" y="1924050"/>
          <p14:tracePt t="58669" x="3400425" y="1897063"/>
          <p14:tracePt t="58680" x="3400425" y="1851025"/>
          <p14:tracePt t="58683" x="3400425" y="1797050"/>
          <p14:tracePt t="58693" x="3400425" y="1741488"/>
          <p14:tracePt t="58699" x="3400425" y="1687513"/>
          <p14:tracePt t="58711" x="3419475" y="1624013"/>
          <p14:tracePt t="58715" x="3427413" y="1577975"/>
          <p14:tracePt t="58724" x="3446463" y="1550988"/>
          <p14:tracePt t="58732" x="3463925" y="1531938"/>
          <p14:tracePt t="58739" x="3500438" y="1495425"/>
          <p14:tracePt t="58747" x="3509963" y="1495425"/>
          <p14:tracePt t="58755" x="3527425" y="1468438"/>
          <p14:tracePt t="58763" x="3536950" y="1468438"/>
          <p14:tracePt t="58771" x="3556000" y="1458913"/>
          <p14:tracePt t="58779" x="3592513" y="1431925"/>
          <p14:tracePt t="58787" x="3609975" y="1431925"/>
          <p14:tracePt t="58795" x="3665538" y="1431925"/>
          <p14:tracePt t="58803" x="3702050" y="1431925"/>
          <p14:tracePt t="58811" x="3756025" y="1431925"/>
          <p14:tracePt t="58819" x="3829050" y="1431925"/>
          <p14:tracePt t="58827" x="3956050" y="1431925"/>
          <p14:tracePt t="58835" x="4094163" y="1458913"/>
          <p14:tracePt t="58845" x="4221163" y="1495425"/>
          <p14:tracePt t="58851" x="4367213" y="1531938"/>
          <p14:tracePt t="58860" x="4503738" y="1577975"/>
          <p14:tracePt t="58867" x="4630738" y="1604963"/>
          <p14:tracePt t="58878" x="4786313" y="1660525"/>
          <p14:tracePt t="58893" x="4995863" y="1714500"/>
          <p14:tracePt t="58899" x="5049838" y="1731963"/>
          <p14:tracePt t="58909" x="5068888" y="1741488"/>
          <p14:tracePt t="58915" x="5086350" y="1751013"/>
          <p14:tracePt t="58963" x="5086350" y="1768475"/>
          <p14:tracePt t="58971" x="5086350" y="1787525"/>
          <p14:tracePt t="58979" x="5068888" y="1804988"/>
          <p14:tracePt t="58987" x="5059363" y="1824038"/>
          <p14:tracePt t="58996" x="5041900" y="1841500"/>
          <p14:tracePt t="59003" x="5032375" y="1860550"/>
          <p14:tracePt t="59011" x="5022850" y="1906588"/>
          <p14:tracePt t="59019" x="5022850" y="1933575"/>
          <p14:tracePt t="59027" x="5014913" y="1960563"/>
          <p14:tracePt t="59035" x="5014913" y="1979613"/>
          <p14:tracePt t="59043" x="4995863" y="1997075"/>
          <p14:tracePt t="59051" x="4995863" y="2016125"/>
          <p14:tracePt t="59060" x="4995863" y="2024063"/>
          <p14:tracePt t="59067" x="4995863" y="2043113"/>
          <p14:tracePt t="59078" x="4995863" y="2052638"/>
          <p14:tracePt t="59083" x="4995863" y="2060575"/>
          <p14:tracePt t="59094" x="4986338" y="2060575"/>
          <p14:tracePt t="59099" x="4959350" y="2089150"/>
          <p14:tracePt t="59107" x="4949825" y="2097088"/>
          <p14:tracePt t="59115" x="4932363" y="2116138"/>
          <p14:tracePt t="59123" x="4905375" y="2152650"/>
          <p14:tracePt t="59132" x="4868863" y="2179638"/>
          <p14:tracePt t="59140" x="4849813" y="2206625"/>
          <p14:tracePt t="59148" x="4786313" y="2243138"/>
          <p14:tracePt t="59156" x="4759325" y="2279650"/>
          <p14:tracePt t="59164" x="4740275" y="2306638"/>
          <p14:tracePt t="59172" x="4676775" y="2335213"/>
          <p14:tracePt t="59179" x="4659313" y="2352675"/>
          <p14:tracePt t="59187" x="4630738" y="2371725"/>
          <p14:tracePt t="59203" x="4622800" y="2379663"/>
          <p14:tracePt t="59211" x="4613275" y="2379663"/>
          <p14:tracePt t="59341" x="4594225" y="2379663"/>
          <p14:tracePt t="59355" x="4586288" y="2379663"/>
          <p14:tracePt t="59363" x="4567238" y="2379663"/>
          <p14:tracePt t="59371" x="4530725" y="2379663"/>
          <p14:tracePt t="59379" x="4457700" y="2343150"/>
          <p14:tracePt t="59387" x="4394200" y="2298700"/>
          <p14:tracePt t="59395" x="4330700" y="2262188"/>
          <p14:tracePt t="59403" x="4238625" y="2225675"/>
          <p14:tracePt t="59411" x="4175125" y="2197100"/>
          <p14:tracePt t="59419" x="4111625" y="2160588"/>
          <p14:tracePt t="59428" x="4075113" y="2143125"/>
          <p14:tracePt t="59435" x="4038600" y="2133600"/>
          <p14:tracePt t="59443" x="4029075" y="2125663"/>
          <p14:tracePt t="59451" x="4011613" y="2125663"/>
          <p14:tracePt t="59460" x="4002088" y="2125663"/>
          <p14:tracePt t="59549" x="4002088" y="2116138"/>
          <p14:tracePt t="59557" x="4002088" y="2097088"/>
          <p14:tracePt t="59565" x="4002088" y="2079625"/>
          <p14:tracePt t="59575" x="4021138" y="2052638"/>
          <p14:tracePt t="59579" x="4065588" y="2016125"/>
          <p14:tracePt t="59588" x="4094163" y="1997075"/>
          <p14:tracePt t="59595" x="4148138" y="1960563"/>
          <p14:tracePt t="59603" x="4211638" y="1933575"/>
          <p14:tracePt t="59611" x="4321175" y="1924050"/>
          <p14:tracePt t="59619" x="4403725" y="1878013"/>
          <p14:tracePt t="59628" x="4503738" y="1870075"/>
          <p14:tracePt t="59635" x="4630738" y="1851025"/>
          <p14:tracePt t="59643" x="4740275" y="1824038"/>
          <p14:tracePt t="59653" x="4886325" y="1824038"/>
          <p14:tracePt t="59663" x="5014913" y="1804988"/>
          <p14:tracePt t="59668" x="5122863" y="1804988"/>
          <p14:tracePt t="59679" x="5232400" y="1804988"/>
          <p14:tracePt t="59685" x="5341938" y="1804988"/>
          <p14:tracePt t="59699" x="5478463" y="1804988"/>
          <p14:tracePt t="59707" x="5534025" y="1804988"/>
          <p14:tracePt t="59715" x="5588000" y="1804988"/>
          <p14:tracePt t="59723" x="5653088" y="1814513"/>
          <p14:tracePt t="59731" x="5707063" y="1824038"/>
          <p14:tracePt t="59740" x="5789613" y="1833563"/>
          <p14:tracePt t="59747" x="5899150" y="1878013"/>
          <p14:tracePt t="59756" x="5999163" y="1924050"/>
          <p14:tracePt t="59763" x="6062663" y="1960563"/>
          <p14:tracePt t="59772" x="6226175" y="1987550"/>
          <p14:tracePt t="59779" x="6354763" y="2016125"/>
          <p14:tracePt t="59787" x="6508750" y="2052638"/>
          <p14:tracePt t="59795" x="6637338" y="2097088"/>
          <p14:tracePt t="59803" x="6791325" y="2133600"/>
          <p14:tracePt t="59811" x="6937375" y="2179638"/>
          <p14:tracePt t="59819" x="7083425" y="2197100"/>
          <p14:tracePt t="59828" x="7229475" y="2216150"/>
          <p14:tracePt t="59835" x="7356475" y="2216150"/>
          <p14:tracePt t="59843" x="7521575" y="2262188"/>
          <p14:tracePt t="59851" x="7658100" y="2270125"/>
          <p14:tracePt t="59859" x="7821613" y="2289175"/>
          <p14:tracePt t="59867" x="7986713" y="2316163"/>
          <p14:tracePt t="59876" x="8186738" y="2335213"/>
          <p14:tracePt t="59894" x="8578850" y="2425700"/>
          <p14:tracePt t="59899" x="8815388" y="2517775"/>
          <p14:tracePt t="59907" x="9007475" y="2562225"/>
        </p14:tracePtLst>
      </p14:laserTraceLst>
    </p:ext>
  </p:extLs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a:xfrm>
            <a:off x="990600" y="228600"/>
            <a:ext cx="7772400" cy="1143000"/>
          </a:xfrm>
        </p:spPr>
        <p:txBody>
          <a:bodyPr/>
          <a:lstStyle/>
          <a:p>
            <a:pPr eaLnBrk="1" hangingPunct="1"/>
            <a:r>
              <a:rPr lang="en-US" altLang="ja-JP"/>
              <a:t>Barrier Synchronization</a:t>
            </a:r>
          </a:p>
        </p:txBody>
      </p:sp>
      <p:sp>
        <p:nvSpPr>
          <p:cNvPr id="40963" name="Line 3"/>
          <p:cNvSpPr>
            <a:spLocks noChangeShapeType="1"/>
          </p:cNvSpPr>
          <p:nvPr/>
        </p:nvSpPr>
        <p:spPr bwMode="auto">
          <a:xfrm>
            <a:off x="2819400" y="1752600"/>
            <a:ext cx="0" cy="12954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0964" name="Text Box 4"/>
          <p:cNvSpPr txBox="1">
            <a:spLocks noChangeArrowheads="1"/>
          </p:cNvSpPr>
          <p:nvPr/>
        </p:nvSpPr>
        <p:spPr bwMode="auto">
          <a:xfrm>
            <a:off x="2346325" y="3165475"/>
            <a:ext cx="11985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2400">
                <a:latin typeface="Times New Roman" panose="02020603050405020304" pitchFamily="18" charset="0"/>
              </a:rPr>
              <a:t>Barrier</a:t>
            </a:r>
            <a:r>
              <a:rPr lang="ja-JP" altLang="en-US" sz="2400">
                <a:latin typeface="Times New Roman" panose="02020603050405020304" pitchFamily="18" charset="0"/>
              </a:rPr>
              <a:t>；</a:t>
            </a:r>
          </a:p>
        </p:txBody>
      </p:sp>
      <p:sp>
        <p:nvSpPr>
          <p:cNvPr id="40965" name="Line 5"/>
          <p:cNvSpPr>
            <a:spLocks noChangeShapeType="1"/>
          </p:cNvSpPr>
          <p:nvPr/>
        </p:nvSpPr>
        <p:spPr bwMode="auto">
          <a:xfrm>
            <a:off x="2819400" y="3733800"/>
            <a:ext cx="0" cy="685800"/>
          </a:xfrm>
          <a:prstGeom prst="line">
            <a:avLst/>
          </a:prstGeom>
          <a:noFill/>
          <a:ln w="9525">
            <a:solidFill>
              <a:schemeClr val="tx1"/>
            </a:solidFill>
            <a:prstDash val="sysDot"/>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0966" name="Line 6"/>
          <p:cNvSpPr>
            <a:spLocks noChangeShapeType="1"/>
          </p:cNvSpPr>
          <p:nvPr/>
        </p:nvSpPr>
        <p:spPr bwMode="auto">
          <a:xfrm>
            <a:off x="4343400" y="1752600"/>
            <a:ext cx="0" cy="685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0967" name="Text Box 7"/>
          <p:cNvSpPr txBox="1">
            <a:spLocks noChangeArrowheads="1"/>
          </p:cNvSpPr>
          <p:nvPr/>
        </p:nvSpPr>
        <p:spPr bwMode="auto">
          <a:xfrm>
            <a:off x="3810000" y="2438400"/>
            <a:ext cx="11985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2400">
                <a:latin typeface="Times New Roman" panose="02020603050405020304" pitchFamily="18" charset="0"/>
              </a:rPr>
              <a:t>Barrier</a:t>
            </a:r>
            <a:r>
              <a:rPr lang="ja-JP" altLang="en-US" sz="2400">
                <a:latin typeface="Times New Roman" panose="02020603050405020304" pitchFamily="18" charset="0"/>
              </a:rPr>
              <a:t>；</a:t>
            </a:r>
          </a:p>
        </p:txBody>
      </p:sp>
      <p:sp>
        <p:nvSpPr>
          <p:cNvPr id="40968" name="Line 8"/>
          <p:cNvSpPr>
            <a:spLocks noChangeShapeType="1"/>
          </p:cNvSpPr>
          <p:nvPr/>
        </p:nvSpPr>
        <p:spPr bwMode="auto">
          <a:xfrm>
            <a:off x="4343400" y="2895600"/>
            <a:ext cx="0" cy="1447800"/>
          </a:xfrm>
          <a:prstGeom prst="line">
            <a:avLst/>
          </a:prstGeom>
          <a:noFill/>
          <a:ln w="9525" cap="rnd">
            <a:solidFill>
              <a:schemeClr val="tx1"/>
            </a:solidFill>
            <a:prstDash val="sysDot"/>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0969" name="Text Box 9"/>
          <p:cNvSpPr txBox="1">
            <a:spLocks noChangeArrowheads="1"/>
          </p:cNvSpPr>
          <p:nvPr/>
        </p:nvSpPr>
        <p:spPr bwMode="auto">
          <a:xfrm>
            <a:off x="5562600" y="4038600"/>
            <a:ext cx="11985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2400">
                <a:latin typeface="Times New Roman" panose="02020603050405020304" pitchFamily="18" charset="0"/>
              </a:rPr>
              <a:t>Barrier</a:t>
            </a:r>
            <a:r>
              <a:rPr lang="ja-JP" altLang="en-US" sz="2400">
                <a:latin typeface="Times New Roman" panose="02020603050405020304" pitchFamily="18" charset="0"/>
              </a:rPr>
              <a:t>；</a:t>
            </a:r>
          </a:p>
        </p:txBody>
      </p:sp>
      <p:sp>
        <p:nvSpPr>
          <p:cNvPr id="40970" name="Line 10"/>
          <p:cNvSpPr>
            <a:spLocks noChangeShapeType="1"/>
          </p:cNvSpPr>
          <p:nvPr/>
        </p:nvSpPr>
        <p:spPr bwMode="auto">
          <a:xfrm>
            <a:off x="5943600" y="1752600"/>
            <a:ext cx="0" cy="2362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0971" name="Line 11"/>
          <p:cNvSpPr>
            <a:spLocks noChangeShapeType="1"/>
          </p:cNvSpPr>
          <p:nvPr/>
        </p:nvSpPr>
        <p:spPr bwMode="auto">
          <a:xfrm>
            <a:off x="2057400" y="4495800"/>
            <a:ext cx="6019800" cy="0"/>
          </a:xfrm>
          <a:prstGeom prst="line">
            <a:avLst/>
          </a:prstGeom>
          <a:noFill/>
          <a:ln w="28575">
            <a:solidFill>
              <a:srgbClr val="FF3300"/>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0972" name="Line 12"/>
          <p:cNvSpPr>
            <a:spLocks noChangeShapeType="1"/>
          </p:cNvSpPr>
          <p:nvPr/>
        </p:nvSpPr>
        <p:spPr bwMode="auto">
          <a:xfrm>
            <a:off x="2819400" y="4495800"/>
            <a:ext cx="0" cy="11430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0973" name="Line 13"/>
          <p:cNvSpPr>
            <a:spLocks noChangeShapeType="1"/>
          </p:cNvSpPr>
          <p:nvPr/>
        </p:nvSpPr>
        <p:spPr bwMode="auto">
          <a:xfrm>
            <a:off x="4343400" y="4495800"/>
            <a:ext cx="0" cy="11430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0974" name="Line 14"/>
          <p:cNvSpPr>
            <a:spLocks noChangeShapeType="1"/>
          </p:cNvSpPr>
          <p:nvPr/>
        </p:nvSpPr>
        <p:spPr bwMode="auto">
          <a:xfrm>
            <a:off x="5943600" y="4495800"/>
            <a:ext cx="0" cy="11430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0975" name="Text Box 15"/>
          <p:cNvSpPr txBox="1">
            <a:spLocks noChangeArrowheads="1"/>
          </p:cNvSpPr>
          <p:nvPr/>
        </p:nvSpPr>
        <p:spPr bwMode="auto">
          <a:xfrm>
            <a:off x="7604125" y="4003675"/>
            <a:ext cx="15875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2400">
                <a:latin typeface="Times New Roman" panose="02020603050405020304" pitchFamily="18" charset="0"/>
              </a:rPr>
              <a:t>Established</a:t>
            </a:r>
          </a:p>
        </p:txBody>
      </p:sp>
      <p:sp>
        <p:nvSpPr>
          <p:cNvPr id="40976" name="Text Box 16"/>
          <p:cNvSpPr txBox="1">
            <a:spLocks noChangeArrowheads="1"/>
          </p:cNvSpPr>
          <p:nvPr/>
        </p:nvSpPr>
        <p:spPr bwMode="auto">
          <a:xfrm>
            <a:off x="5867400" y="2708275"/>
            <a:ext cx="3276600"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2400">
                <a:solidFill>
                  <a:schemeClr val="accent2"/>
                </a:solidFill>
                <a:latin typeface="Times New Roman" panose="02020603050405020304" pitchFamily="18" charset="0"/>
              </a:rPr>
              <a:t>All processors (processes) must wait for the  barrier establishment.</a:t>
            </a:r>
          </a:p>
        </p:txBody>
      </p:sp>
      <p:sp>
        <p:nvSpPr>
          <p:cNvPr id="40977" name="Line 17"/>
          <p:cNvSpPr>
            <a:spLocks noChangeShapeType="1"/>
          </p:cNvSpPr>
          <p:nvPr/>
        </p:nvSpPr>
        <p:spPr bwMode="auto">
          <a:xfrm flipH="1">
            <a:off x="2895600" y="838200"/>
            <a:ext cx="2895600" cy="32004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0978" name="Line 18"/>
          <p:cNvSpPr>
            <a:spLocks noChangeShapeType="1"/>
          </p:cNvSpPr>
          <p:nvPr/>
        </p:nvSpPr>
        <p:spPr bwMode="auto">
          <a:xfrm flipH="1">
            <a:off x="4419600" y="838200"/>
            <a:ext cx="1371600" cy="2590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0979" name="Text Box 19"/>
          <p:cNvSpPr txBox="1">
            <a:spLocks noChangeArrowheads="1"/>
          </p:cNvSpPr>
          <p:nvPr/>
        </p:nvSpPr>
        <p:spPr bwMode="auto">
          <a:xfrm>
            <a:off x="5791200" y="630238"/>
            <a:ext cx="31527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2400">
                <a:solidFill>
                  <a:srgbClr val="FF3300"/>
                </a:solidFill>
                <a:latin typeface="Times New Roman" panose="02020603050405020304" pitchFamily="18" charset="0"/>
              </a:rPr>
              <a:t>Wait for other processes</a:t>
            </a:r>
          </a:p>
        </p:txBody>
      </p:sp>
      <p:sp>
        <p:nvSpPr>
          <p:cNvPr id="40980" name="Text Box 20"/>
          <p:cNvSpPr txBox="1">
            <a:spLocks noChangeArrowheads="1"/>
          </p:cNvSpPr>
          <p:nvPr/>
        </p:nvSpPr>
        <p:spPr bwMode="auto">
          <a:xfrm>
            <a:off x="1295400" y="5791200"/>
            <a:ext cx="72263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2400">
                <a:latin typeface="Times New Roman" panose="02020603050405020304" pitchFamily="18" charset="0"/>
              </a:rPr>
              <a:t>Barrier Operation</a:t>
            </a:r>
            <a:r>
              <a:rPr lang="ja-JP" altLang="en-US" sz="2400">
                <a:latin typeface="Times New Roman" panose="02020603050405020304" pitchFamily="18" charset="0"/>
              </a:rPr>
              <a:t>： </a:t>
            </a:r>
            <a:r>
              <a:rPr lang="en-US" altLang="ja-JP" sz="2400">
                <a:latin typeface="Times New Roman" panose="02020603050405020304" pitchFamily="18" charset="0"/>
              </a:rPr>
              <a:t>Indivisible operations like Fetch&amp;Dec</a:t>
            </a:r>
          </a:p>
          <a:p>
            <a:pPr eaLnBrk="1" hangingPunct="1">
              <a:spcBef>
                <a:spcPct val="0"/>
              </a:spcBef>
              <a:buClrTx/>
              <a:buSzTx/>
              <a:buFontTx/>
              <a:buNone/>
            </a:pPr>
            <a:r>
              <a:rPr lang="ja-JP" altLang="en-US" sz="2400">
                <a:latin typeface="Times New Roman" panose="02020603050405020304" pitchFamily="18" charset="0"/>
              </a:rPr>
              <a:t>　　　　　　　　　　　</a:t>
            </a:r>
            <a:r>
              <a:rPr lang="en-US" altLang="ja-JP" sz="2400">
                <a:latin typeface="Times New Roman" panose="02020603050405020304" pitchFamily="18" charset="0"/>
              </a:rPr>
              <a:t>Dedicated hardware</a:t>
            </a:r>
          </a:p>
        </p:txBody>
      </p:sp>
      <p:pic>
        <p:nvPicPr>
          <p:cNvPr id="2" name="オーディオ 1">
            <a:hlinkClick r:id="" action="ppaction://media"/>
            <a:extLst>
              <a:ext uri="{FF2B5EF4-FFF2-40B4-BE49-F238E27FC236}">
                <a16:creationId xmlns:a16="http://schemas.microsoft.com/office/drawing/2014/main" id="{D4A2A0ED-AE06-4474-8482-6FAF1FFFD94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13803"/>
    </mc:Choice>
    <mc:Fallback>
      <p:transition spd="slow" advTm="1138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1674" x="8405813" y="2662238"/>
          <p14:tracePt t="1683" x="8223250" y="2617788"/>
          <p14:tracePt t="1689" x="8086725" y="2589213"/>
          <p14:tracePt t="1697" x="7994650" y="2589213"/>
          <p14:tracePt t="1706" x="7904163" y="2571750"/>
          <p14:tracePt t="1715" x="7850188" y="2571750"/>
          <p14:tracePt t="1724" x="7840663" y="2571750"/>
          <p14:tracePt t="1731" x="7821613" y="2571750"/>
          <p14:tracePt t="1740" x="7813675" y="2571750"/>
          <p14:tracePt t="1747" x="7813675" y="2562225"/>
          <p14:tracePt t="1801" x="7804150" y="2554288"/>
          <p14:tracePt t="1810" x="7785100" y="2554288"/>
          <p14:tracePt t="1818" x="7758113" y="2544763"/>
          <p14:tracePt t="1826" x="7712075" y="2535238"/>
          <p14:tracePt t="1835" x="7667625" y="2525713"/>
          <p14:tracePt t="1841" x="7621588" y="2508250"/>
          <p14:tracePt t="1850" x="7594600" y="2489200"/>
          <p14:tracePt t="1857" x="7567613" y="2481263"/>
          <p14:tracePt t="1866" x="7548563" y="2481263"/>
          <p14:tracePt t="1873" x="7521575" y="2471738"/>
          <p14:tracePt t="1890" x="7502525" y="2462213"/>
          <p14:tracePt t="1898" x="7494588" y="2462213"/>
          <p14:tracePt t="2057" x="7512050" y="2444750"/>
          <p14:tracePt t="2068" x="7585075" y="2389188"/>
          <p14:tracePt t="2073" x="7721600" y="2316163"/>
          <p14:tracePt t="2081" x="7813675" y="2289175"/>
          <p14:tracePt t="2089" x="7950200" y="2225675"/>
          <p14:tracePt t="2097" x="8050213" y="2170113"/>
          <p14:tracePt t="2106" x="8159750" y="2143125"/>
          <p14:tracePt t="2113" x="8240713" y="2089150"/>
          <p14:tracePt t="2122" x="8305800" y="2079625"/>
          <p14:tracePt t="2129" x="8386763" y="2052638"/>
          <p14:tracePt t="2137" x="8405813" y="2043113"/>
          <p14:tracePt t="2145" x="8423275" y="2033588"/>
          <p14:tracePt t="2370" x="8423275" y="2016125"/>
          <p14:tracePt t="2378" x="8451850" y="2006600"/>
          <p14:tracePt t="2386" x="8532813" y="2006600"/>
          <p14:tracePt t="2394" x="8715375" y="2006600"/>
          <p14:tracePt t="2402" x="8897938" y="2006600"/>
          <p14:tracePt t="2410" x="9134475" y="2043113"/>
          <p14:tracePt t="19859" x="8669338" y="3575050"/>
          <p14:tracePt t="19866" x="8369300" y="3648075"/>
          <p14:tracePt t="19874" x="8204200" y="3711575"/>
          <p14:tracePt t="19892" x="7921625" y="3803650"/>
          <p14:tracePt t="19898" x="7821613" y="3811588"/>
          <p14:tracePt t="19907" x="7712075" y="3840163"/>
          <p14:tracePt t="19915" x="7667625" y="3867150"/>
          <p14:tracePt t="19926" x="7639050" y="3875088"/>
          <p14:tracePt t="19929" x="7602538" y="3875088"/>
          <p14:tracePt t="19937" x="7585075" y="3884613"/>
          <p14:tracePt t="19945" x="7567613" y="3884613"/>
          <p14:tracePt t="19953" x="7567613" y="3894138"/>
          <p14:tracePt t="19961" x="7558088" y="3903663"/>
          <p14:tracePt t="20150" x="7548563" y="3903663"/>
          <p14:tracePt t="20154" x="7521575" y="3903663"/>
          <p14:tracePt t="20165" x="7485063" y="3903663"/>
          <p14:tracePt t="20169" x="7466013" y="3903663"/>
          <p14:tracePt t="20179" x="7421563" y="3903663"/>
          <p14:tracePt t="20186" x="7366000" y="3903663"/>
          <p14:tracePt t="20194" x="7292975" y="3903663"/>
          <p14:tracePt t="20205" x="7239000" y="3911600"/>
          <p14:tracePt t="20212" x="7119938" y="3911600"/>
          <p14:tracePt t="20221" x="7029450" y="3921125"/>
          <p14:tracePt t="20227" x="6919913" y="3940175"/>
          <p14:tracePt t="20235" x="6819900" y="3967163"/>
          <p14:tracePt t="20244" x="6691313" y="3984625"/>
          <p14:tracePt t="20249" x="6618288" y="3994150"/>
          <p14:tracePt t="20257" x="6518275" y="4003675"/>
          <p14:tracePt t="20265" x="6445250" y="4030663"/>
          <p14:tracePt t="20273" x="6362700" y="4049713"/>
          <p14:tracePt t="20281" x="6335713" y="4049713"/>
          <p14:tracePt t="20289" x="6308725" y="4049713"/>
          <p14:tracePt t="20297" x="6291263" y="4049713"/>
          <p14:tracePt t="20305" x="6272213" y="4049713"/>
          <p14:tracePt t="20364" x="6262688" y="4049713"/>
          <p14:tracePt t="20387" x="6254750" y="4049713"/>
          <p14:tracePt t="20399" x="6235700" y="4049713"/>
          <p14:tracePt t="20405" x="6218238" y="4049713"/>
          <p14:tracePt t="20410" x="6172200" y="4040188"/>
          <p14:tracePt t="20420" x="6126163" y="4013200"/>
          <p14:tracePt t="20426" x="6108700" y="4013200"/>
          <p14:tracePt t="20435" x="6053138" y="3994150"/>
          <p14:tracePt t="20442" x="6016625" y="3967163"/>
          <p14:tracePt t="20450" x="5962650" y="3957638"/>
          <p14:tracePt t="20458" x="5899150" y="3930650"/>
          <p14:tracePt t="20465" x="5826125" y="3921125"/>
          <p14:tracePt t="20473" x="5761038" y="3911600"/>
          <p14:tracePt t="20481" x="5688013" y="3911600"/>
          <p14:tracePt t="20489" x="5580063" y="3894138"/>
          <p14:tracePt t="20497" x="5487988" y="3867150"/>
          <p14:tracePt t="20505" x="5368925" y="3840163"/>
          <p14:tracePt t="20513" x="5278438" y="3830638"/>
          <p14:tracePt t="20521" x="5224463" y="3830638"/>
          <p14:tracePt t="20530" x="5141913" y="3811588"/>
          <p14:tracePt t="20537" x="5114925" y="3803650"/>
          <p14:tracePt t="20547" x="5086350" y="3794125"/>
          <p14:tracePt t="20554" x="5049838" y="3794125"/>
          <p14:tracePt t="20561" x="5032375" y="3794125"/>
          <p14:tracePt t="20572" x="5014913" y="3784600"/>
          <p14:tracePt t="20690" x="5014913" y="3775075"/>
          <p14:tracePt t="20698" x="5014913" y="3767138"/>
          <p14:tracePt t="20706" x="5014913" y="3757613"/>
          <p14:tracePt t="20722" x="5014913" y="3748088"/>
          <p14:tracePt t="20849" x="5032375" y="3721100"/>
          <p14:tracePt t="20857" x="5086350" y="3694113"/>
          <p14:tracePt t="20865" x="5159375" y="3638550"/>
          <p14:tracePt t="20873" x="5159375" y="3629025"/>
          <p14:tracePt t="20891" x="5251450" y="3556000"/>
          <p14:tracePt t="20899" x="5268913" y="3538538"/>
          <p14:tracePt t="20907" x="5297488" y="3519488"/>
          <p14:tracePt t="20915" x="5360988" y="3475038"/>
          <p14:tracePt t="20924" x="5387975" y="3446463"/>
          <p14:tracePt t="20931" x="5434013" y="3429000"/>
          <p14:tracePt t="20940" x="5461000" y="3419475"/>
          <p14:tracePt t="20947" x="5470525" y="3419475"/>
          <p14:tracePt t="20954" x="5478463" y="3411538"/>
          <p14:tracePt t="20964" x="5514975" y="3402013"/>
          <p14:tracePt t="20969" x="5524500" y="3392488"/>
          <p14:tracePt t="20977" x="5543550" y="3392488"/>
          <p14:tracePt t="20986" x="5551488" y="3392488"/>
          <p14:tracePt t="20994" x="5551488" y="3382963"/>
          <p14:tracePt t="21002" x="5561013" y="3382963"/>
          <p14:tracePt t="21011" x="5588000" y="3382963"/>
          <p14:tracePt t="21018" x="5597525" y="3382963"/>
          <p14:tracePt t="21027" x="5624513" y="3382963"/>
          <p14:tracePt t="21037" x="5643563" y="3382963"/>
          <p14:tracePt t="21048" x="5680075" y="3382963"/>
          <p14:tracePt t="21051" x="5697538" y="3382963"/>
          <p14:tracePt t="21060" x="5761038" y="3402013"/>
          <p14:tracePt t="21066" x="5816600" y="3411538"/>
          <p14:tracePt t="21074" x="5880100" y="3419475"/>
          <p14:tracePt t="21082" x="5935663" y="3446463"/>
          <p14:tracePt t="21090" x="6035675" y="3475038"/>
          <p14:tracePt t="21098" x="6126163" y="3492500"/>
          <p14:tracePt t="21106" x="6281738" y="3538538"/>
          <p14:tracePt t="21113" x="6408738" y="3565525"/>
          <p14:tracePt t="21121" x="6545263" y="3621088"/>
          <p14:tracePt t="21129" x="6654800" y="3638550"/>
          <p14:tracePt t="21137" x="6746875" y="3665538"/>
          <p14:tracePt t="21145" x="6810375" y="3675063"/>
          <p14:tracePt t="21153" x="6864350" y="3684588"/>
          <p14:tracePt t="21161" x="6883400" y="3694113"/>
          <p14:tracePt t="21170" x="6919913" y="3721100"/>
          <p14:tracePt t="21177" x="6929438" y="3721100"/>
          <p14:tracePt t="21331" x="6937375" y="3721100"/>
          <p14:tracePt t="21337" x="6937375" y="3738563"/>
          <p14:tracePt t="21345" x="6937375" y="3767138"/>
          <p14:tracePt t="21353" x="6937375" y="3803650"/>
          <p14:tracePt t="21363" x="6937375" y="3821113"/>
          <p14:tracePt t="21372" x="6929438" y="3848100"/>
          <p14:tracePt t="21381" x="6919913" y="3867150"/>
          <p14:tracePt t="21386" x="6910388" y="3894138"/>
          <p14:tracePt t="21393" x="6910388" y="3903663"/>
          <p14:tracePt t="21402" x="6883400" y="3921125"/>
          <p14:tracePt t="21409" x="6873875" y="3948113"/>
          <p14:tracePt t="21418" x="6864350" y="3957638"/>
          <p14:tracePt t="21563" x="6856413" y="3967163"/>
          <p14:tracePt t="21587" x="6846888" y="3967163"/>
          <p14:tracePt t="21597" x="6827838" y="3976688"/>
          <p14:tracePt t="21602" x="6819900" y="3994150"/>
          <p14:tracePt t="21609" x="6810375" y="3994150"/>
          <p14:tracePt t="21619" x="6800850" y="3994150"/>
          <p14:tracePt t="21626" x="6783388" y="4003675"/>
          <p14:tracePt t="21643" x="6764338" y="4013200"/>
          <p14:tracePt t="21651" x="6746875" y="4021138"/>
          <p14:tracePt t="21667" x="6737350" y="4030663"/>
          <p14:tracePt t="21675" x="6727825" y="4040188"/>
          <p14:tracePt t="21849" x="6718300" y="4040188"/>
          <p14:tracePt t="24826" x="6773863" y="4013200"/>
          <p14:tracePt t="24834" x="6800850" y="3984625"/>
          <p14:tracePt t="24842" x="6827838" y="3921125"/>
          <p14:tracePt t="24850" x="6837363" y="3911600"/>
          <p14:tracePt t="24857" x="6837363" y="3903663"/>
          <p14:tracePt t="24870" x="6856413" y="3875088"/>
          <p14:tracePt t="25227" x="6827838" y="3894138"/>
          <p14:tracePt t="25243" x="6819900" y="3894138"/>
          <p14:tracePt t="25253" x="6810375" y="3894138"/>
          <p14:tracePt t="25257" x="6800850" y="3894138"/>
          <p14:tracePt t="25538" x="6791325" y="3894138"/>
          <p14:tracePt t="25579" x="6791325" y="3911600"/>
          <p14:tracePt t="25858" x="6791325" y="3921125"/>
          <p14:tracePt t="25866" x="6810375" y="3921125"/>
          <p14:tracePt t="25874" x="6827838" y="3921125"/>
          <p14:tracePt t="25882" x="6864350" y="3921125"/>
          <p14:tracePt t="25904" x="6910388" y="3921125"/>
          <p14:tracePt t="25905" x="6946900" y="3921125"/>
          <p14:tracePt t="25913" x="6964363" y="3921125"/>
          <p14:tracePt t="25929" x="6973888" y="3921125"/>
          <p14:tracePt t="25937" x="6983413" y="3921125"/>
          <p14:tracePt t="26003" x="6992938" y="3921125"/>
          <p14:tracePt t="26022" x="7010400" y="3921125"/>
          <p14:tracePt t="26028" x="7029450" y="3921125"/>
          <p14:tracePt t="26035" x="7046913" y="3940175"/>
          <p14:tracePt t="26042" x="7073900" y="3948113"/>
          <p14:tracePt t="26050" x="7110413" y="3984625"/>
          <p14:tracePt t="26059" x="7138988" y="4003675"/>
          <p14:tracePt t="26067" x="7156450" y="4013200"/>
          <p14:tracePt t="26074" x="7175500" y="4030663"/>
          <p14:tracePt t="26083" x="7183438" y="4040188"/>
          <p14:tracePt t="26090" x="7192963" y="4049713"/>
          <p14:tracePt t="26106" x="7202488" y="4057650"/>
          <p14:tracePt t="26130" x="7202488" y="4067175"/>
          <p14:tracePt t="26186" x="7202488" y="4076700"/>
          <p14:tracePt t="26202" x="7192963" y="4076700"/>
          <p14:tracePt t="26225" x="7183438" y="4086225"/>
          <p14:tracePt t="26249" x="7175500" y="4086225"/>
          <p14:tracePt t="26258" x="7165975" y="4094163"/>
          <p14:tracePt t="26269" x="7165975" y="4103688"/>
          <p14:tracePt t="26275" x="7156450" y="4113213"/>
          <p14:tracePt t="26301" x="7138988" y="4130675"/>
          <p14:tracePt t="26321" x="7138988" y="4140200"/>
          <p14:tracePt t="26329" x="7129463" y="4140200"/>
          <p14:tracePt t="26337" x="7119938" y="4149725"/>
          <p14:tracePt t="26345" x="7110413" y="4159250"/>
          <p14:tracePt t="26356" x="7092950" y="4167188"/>
          <p14:tracePt t="26369" x="7046913" y="4203700"/>
          <p14:tracePt t="26386" x="7010400" y="4213225"/>
          <p14:tracePt t="26402" x="7000875" y="4222750"/>
          <p14:tracePt t="26409" x="6973888" y="4222750"/>
          <p14:tracePt t="26418" x="6956425" y="4222750"/>
          <p14:tracePt t="26426" x="6929438" y="4222750"/>
          <p14:tracePt t="26434" x="6900863" y="4222750"/>
          <p14:tracePt t="26442" x="6856413" y="4222750"/>
          <p14:tracePt t="26450" x="6800850" y="4222750"/>
          <p14:tracePt t="26458" x="6727825" y="4222750"/>
          <p14:tracePt t="26466" x="6637338" y="4222750"/>
          <p14:tracePt t="26474" x="6545263" y="4222750"/>
          <p14:tracePt t="26482" x="6454775" y="4222750"/>
          <p14:tracePt t="26490" x="6345238" y="4222750"/>
          <p14:tracePt t="26500" x="6235700" y="4222750"/>
          <p14:tracePt t="26505" x="6145213" y="4222750"/>
          <p14:tracePt t="26514" x="6016625" y="4222750"/>
          <p14:tracePt t="26521" x="5889625" y="4222750"/>
          <p14:tracePt t="26529" x="5797550" y="4222750"/>
          <p14:tracePt t="26537" x="5688013" y="4222750"/>
          <p14:tracePt t="26547" x="5607050" y="4222750"/>
          <p14:tracePt t="26554" x="5534025" y="4222750"/>
          <p14:tracePt t="26562" x="5461000" y="4249738"/>
          <p14:tracePt t="26569" x="5360988" y="4259263"/>
          <p14:tracePt t="26577" x="5287963" y="4259263"/>
          <p14:tracePt t="26586" x="5214938" y="4276725"/>
          <p14:tracePt t="26593" x="5132388" y="4286250"/>
          <p14:tracePt t="26602" x="5078413" y="4286250"/>
          <p14:tracePt t="26610" x="5005388" y="4313238"/>
          <p14:tracePt t="26618" x="4922838" y="4313238"/>
          <p14:tracePt t="26627" x="4849813" y="4313238"/>
          <p14:tracePt t="26634" x="4795838" y="4322763"/>
          <p14:tracePt t="26642" x="4713288" y="4340225"/>
          <p14:tracePt t="26651" x="4622800" y="4340225"/>
          <p14:tracePt t="26660" x="4530725" y="4349750"/>
          <p14:tracePt t="26666" x="4421188" y="4349750"/>
          <p14:tracePt t="26674" x="4330700" y="4349750"/>
          <p14:tracePt t="26683" x="4257675" y="4349750"/>
          <p14:tracePt t="26691" x="4194175" y="4349750"/>
          <p14:tracePt t="26699" x="4138613" y="4349750"/>
          <p14:tracePt t="26707" x="4084638" y="4349750"/>
          <p14:tracePt t="26714" x="4048125" y="4349750"/>
          <p14:tracePt t="26722" x="4002088" y="4349750"/>
          <p14:tracePt t="26730" x="3984625" y="4349750"/>
          <p14:tracePt t="26738" x="3956050" y="4349750"/>
          <p14:tracePt t="26747" x="3929063" y="4349750"/>
          <p14:tracePt t="26754" x="3875088" y="4349750"/>
          <p14:tracePt t="26762" x="3829050" y="4349750"/>
          <p14:tracePt t="26771" x="3765550" y="4349750"/>
          <p14:tracePt t="26778" x="3709988" y="4349750"/>
          <p14:tracePt t="26787" x="3592513" y="4349750"/>
          <p14:tracePt t="26794" x="3519488" y="4349750"/>
          <p14:tracePt t="26803" x="3427413" y="4349750"/>
          <p14:tracePt t="26810" x="3336925" y="4349750"/>
          <p14:tracePt t="26819" x="3244850" y="4349750"/>
          <p14:tracePt t="26826" x="3154363" y="4349750"/>
          <p14:tracePt t="26835" x="3081338" y="4349750"/>
          <p14:tracePt t="26842" x="3008313" y="4349750"/>
          <p14:tracePt t="26849" x="2962275" y="4349750"/>
          <p14:tracePt t="26857" x="2908300" y="4349750"/>
          <p14:tracePt t="26870" x="2881313" y="4349750"/>
          <p14:tracePt t="26873" x="2852738" y="4349750"/>
          <p14:tracePt t="26881" x="2844800" y="4349750"/>
          <p14:tracePt t="26889" x="2817813" y="4349750"/>
          <p14:tracePt t="26897" x="2798763" y="4349750"/>
          <p14:tracePt t="26905" x="2771775" y="4349750"/>
          <p14:tracePt t="26913" x="2752725" y="4349750"/>
          <p14:tracePt t="26922" x="2725738" y="4349750"/>
          <p14:tracePt t="26930" x="2708275" y="4349750"/>
          <p14:tracePt t="26939" x="2679700" y="4349750"/>
          <p14:tracePt t="26947" x="2662238" y="4349750"/>
          <p14:tracePt t="26956" x="2616200" y="4349750"/>
          <p14:tracePt t="26963" x="2579688" y="4349750"/>
          <p14:tracePt t="26974" x="2533650" y="4349750"/>
          <p14:tracePt t="26979" x="2506663" y="4349750"/>
          <p14:tracePt t="26988" x="2470150" y="4349750"/>
          <p14:tracePt t="26995" x="2425700" y="4349750"/>
          <p14:tracePt t="27004" x="2406650" y="4349750"/>
          <p14:tracePt t="27011" x="2360613" y="4332288"/>
          <p14:tracePt t="27021" x="2324100" y="4332288"/>
          <p14:tracePt t="27027" x="2316163" y="4322763"/>
          <p14:tracePt t="27038" x="2279650" y="4303713"/>
          <p14:tracePt t="27042" x="2270125" y="4303713"/>
          <p14:tracePt t="27050" x="2260600" y="4303713"/>
          <p14:tracePt t="27058" x="2243138" y="4303713"/>
          <p14:tracePt t="27073" x="2233613" y="4303713"/>
          <p14:tracePt t="27083" x="2233613" y="4295775"/>
          <p14:tracePt t="27108" x="2224088" y="4286250"/>
          <p14:tracePt t="27123" x="2214563" y="4286250"/>
          <p14:tracePt t="27131" x="2206625" y="4286250"/>
          <p14:tracePt t="27139" x="2187575" y="4276725"/>
          <p14:tracePt t="27172" x="2179638" y="4276725"/>
          <p14:tracePt t="27211" x="2170113" y="4268788"/>
          <p14:tracePt t="27235" x="2170113" y="4249738"/>
          <p14:tracePt t="27243" x="2170113" y="4240213"/>
          <p14:tracePt t="27251" x="2170113" y="4222750"/>
          <p14:tracePt t="27257" x="2170113" y="4203700"/>
          <p14:tracePt t="27270" x="2170113" y="4186238"/>
          <p14:tracePt t="27275" x="2170113" y="4159250"/>
          <p14:tracePt t="27283" x="2170113" y="4140200"/>
          <p14:tracePt t="27292" x="2187575" y="4094163"/>
          <p14:tracePt t="27299" x="2206625" y="4057650"/>
          <p14:tracePt t="27308" x="2214563" y="4030663"/>
          <p14:tracePt t="27315" x="2224088" y="4003675"/>
          <p14:tracePt t="27325" x="2243138" y="3994150"/>
          <p14:tracePt t="27330" x="2260600" y="3976688"/>
          <p14:tracePt t="27340" x="2279650" y="3957638"/>
          <p14:tracePt t="27346" x="2306638" y="3930650"/>
          <p14:tracePt t="27354" x="2316163" y="3930650"/>
          <p14:tracePt t="27362" x="2343150" y="3903663"/>
          <p14:tracePt t="27370" x="2370138" y="3903663"/>
          <p14:tracePt t="27378" x="2389188" y="3894138"/>
          <p14:tracePt t="27393" x="2406650" y="3875088"/>
          <p14:tracePt t="27402" x="2425700" y="3857625"/>
          <p14:tracePt t="27419" x="2433638" y="3857625"/>
          <p14:tracePt t="27425" x="2443163" y="3857625"/>
          <p14:tracePt t="27433" x="2452688" y="3857625"/>
          <p14:tracePt t="27441" x="2470150" y="3848100"/>
          <p14:tracePt t="27458" x="2489200" y="3848100"/>
          <p14:tracePt t="27466" x="2516188" y="3830638"/>
          <p14:tracePt t="27473" x="2543175" y="3811588"/>
          <p14:tracePt t="27481" x="2570163" y="3811588"/>
          <p14:tracePt t="27491" x="2625725" y="3811588"/>
          <p14:tracePt t="27498" x="2689225" y="3803650"/>
          <p14:tracePt t="27510" x="2762250" y="3803650"/>
          <p14:tracePt t="27514" x="2852738" y="3784600"/>
          <p14:tracePt t="27523" x="2944813" y="3784600"/>
          <p14:tracePt t="27531" x="2990850" y="3784600"/>
          <p14:tracePt t="27540" x="3071813" y="3784600"/>
          <p14:tracePt t="27546" x="3200400" y="3784600"/>
          <p14:tracePt t="27557" x="3309938" y="3784600"/>
          <p14:tracePt t="27562" x="3436938" y="3784600"/>
          <p14:tracePt t="27574" x="3563938" y="3784600"/>
          <p14:tracePt t="27579" x="3692525" y="3784600"/>
          <p14:tracePt t="27587" x="3819525" y="3784600"/>
          <p14:tracePt t="27595" x="3929063" y="3784600"/>
          <p14:tracePt t="27604" x="4038600" y="3784600"/>
          <p14:tracePt t="27611" x="4165600" y="3784600"/>
          <p14:tracePt t="27621" x="4311650" y="3784600"/>
          <p14:tracePt t="27627" x="4440238" y="3784600"/>
          <p14:tracePt t="27639" x="4586288" y="3784600"/>
          <p14:tracePt t="27642" x="4767263" y="3784600"/>
          <p14:tracePt t="27651" x="4913313" y="3784600"/>
          <p14:tracePt t="27659" x="5078413" y="3784600"/>
          <p14:tracePt t="27667" x="5205413" y="3784600"/>
          <p14:tracePt t="27674" x="5351463" y="3784600"/>
          <p14:tracePt t="27682" x="5497513" y="3784600"/>
          <p14:tracePt t="27691" x="5624513" y="3784600"/>
          <p14:tracePt t="27698" x="5734050" y="3784600"/>
          <p14:tracePt t="27709" x="5862638" y="3784600"/>
          <p14:tracePt t="27715" x="5953125" y="3784600"/>
          <p14:tracePt t="27726" x="6043613" y="3784600"/>
          <p14:tracePt t="27730" x="6116638" y="3784600"/>
          <p14:tracePt t="27739" x="6153150" y="3784600"/>
          <p14:tracePt t="27746" x="6199188" y="3784600"/>
          <p14:tracePt t="27756" x="6226175" y="3784600"/>
          <p14:tracePt t="27761" x="6272213" y="3784600"/>
          <p14:tracePt t="27770" x="6281738" y="3784600"/>
          <p14:tracePt t="27777" x="6299200" y="3784600"/>
          <p14:tracePt t="27793" x="6308725" y="3784600"/>
          <p14:tracePt t="29026" x="6308725" y="3748088"/>
          <p14:tracePt t="29035" x="6308725" y="3711575"/>
          <p14:tracePt t="29041" x="6318250" y="3694113"/>
          <p14:tracePt t="29049" x="6326188" y="3665538"/>
          <p14:tracePt t="29323" x="6326188" y="3694113"/>
          <p14:tracePt t="29332" x="6326188" y="3711575"/>
          <p14:tracePt t="29339" x="6326188" y="3721100"/>
          <p14:tracePt t="29347" x="6326188" y="3738563"/>
          <p14:tracePt t="29354" x="6326188" y="3757613"/>
          <p14:tracePt t="29363" x="6326188" y="3794125"/>
          <p14:tracePt t="29378" x="6326188" y="3821113"/>
          <p14:tracePt t="29386" x="6326188" y="3830638"/>
          <p14:tracePt t="29396" x="6326188" y="3840163"/>
          <p14:tracePt t="29410" x="6326188" y="3848100"/>
          <p14:tracePt t="29835" x="6326188" y="3867150"/>
          <p14:tracePt t="29841" x="6318250" y="3894138"/>
          <p14:tracePt t="29849" x="6272213" y="3957638"/>
          <p14:tracePt t="29857" x="6226175" y="3994150"/>
          <p14:tracePt t="29865" x="6153150" y="4076700"/>
          <p14:tracePt t="29886" x="6043613" y="4203700"/>
          <p14:tracePt t="29889" x="6035675" y="4232275"/>
          <p14:tracePt t="29897" x="6007100" y="4268788"/>
          <p14:tracePt t="29905" x="5953125" y="4332288"/>
          <p14:tracePt t="29913" x="5926138" y="4368800"/>
          <p14:tracePt t="29921" x="5907088" y="4386263"/>
          <p14:tracePt t="29929" x="5870575" y="4441825"/>
          <p14:tracePt t="29937" x="5862638" y="4449763"/>
          <p14:tracePt t="29947" x="5843588" y="4478338"/>
          <p14:tracePt t="29955" x="5834063" y="4486275"/>
          <p14:tracePt t="29970" x="5816600" y="4495800"/>
          <p14:tracePt t="30691" x="5807075" y="4495800"/>
          <p14:tracePt t="30698" x="5789613" y="4495800"/>
          <p14:tracePt t="30707" x="5780088" y="4514850"/>
          <p14:tracePt t="30715" x="5770563" y="4522788"/>
          <p14:tracePt t="30723" x="5743575" y="4541838"/>
          <p14:tracePt t="30739" x="5743575" y="4551363"/>
          <p14:tracePt t="31003" x="5734050" y="4559300"/>
          <p14:tracePt t="31083" x="5761038" y="4551363"/>
          <p14:tracePt t="31091" x="5807075" y="4505325"/>
          <p14:tracePt t="31099" x="5843588" y="4441825"/>
          <p14:tracePt t="31108" x="5880100" y="4395788"/>
          <p14:tracePt t="31115" x="5907088" y="4303713"/>
          <p14:tracePt t="31126" x="5943600" y="4240213"/>
          <p14:tracePt t="31130" x="5980113" y="4159250"/>
          <p14:tracePt t="31138" x="6007100" y="4040188"/>
          <p14:tracePt t="31146" x="6053138" y="3930650"/>
          <p14:tracePt t="31153" x="6099175" y="3811588"/>
          <p14:tracePt t="31161" x="6126163" y="3738563"/>
          <p14:tracePt t="31169" x="6153150" y="3602038"/>
          <p14:tracePt t="31177" x="6153150" y="3511550"/>
          <p14:tracePt t="31185" x="6153150" y="3419475"/>
          <p14:tracePt t="31193" x="6153150" y="3292475"/>
          <p14:tracePt t="31202" x="6153150" y="3265488"/>
          <p14:tracePt t="31210" x="6153150" y="3219450"/>
          <p14:tracePt t="31220" x="6153150" y="3136900"/>
          <p14:tracePt t="31225" x="6135688" y="3090863"/>
          <p14:tracePt t="31236" x="6116638" y="3046413"/>
          <p14:tracePt t="31241" x="6099175" y="3036888"/>
          <p14:tracePt t="31252" x="6089650" y="3009900"/>
          <p14:tracePt t="31257" x="6089650" y="2954338"/>
          <p14:tracePt t="31266" x="6089650" y="2900363"/>
          <p14:tracePt t="31273" x="6089650" y="2844800"/>
          <p14:tracePt t="31281" x="6089650" y="2781300"/>
          <p14:tracePt t="31289" x="6089650" y="2708275"/>
          <p14:tracePt t="31297" x="6108700" y="2644775"/>
          <p14:tracePt t="31307" x="6116638" y="2571750"/>
          <p14:tracePt t="31315" x="6135688" y="2525713"/>
          <p14:tracePt t="31322" x="6162675" y="2444750"/>
          <p14:tracePt t="31331" x="6181725" y="2335213"/>
          <p14:tracePt t="31341" x="6208713" y="2243138"/>
          <p14:tracePt t="31346" x="6218238" y="2143125"/>
          <p14:tracePt t="31356" x="6235700" y="2052638"/>
          <p14:tracePt t="31362" x="6245225" y="2006600"/>
          <p14:tracePt t="31369" x="6272213" y="1933575"/>
          <p14:tracePt t="31377" x="6281738" y="1897063"/>
          <p14:tracePt t="31387" x="6291263" y="1897063"/>
          <p14:tracePt t="31393" x="6318250" y="1870075"/>
          <p14:tracePt t="31401" x="6354763" y="1814513"/>
          <p14:tracePt t="31409" x="6399213" y="1768475"/>
          <p14:tracePt t="31418" x="6408738" y="1724025"/>
          <p14:tracePt t="31425" x="6427788" y="1704975"/>
          <p14:tracePt t="31434" x="6427788" y="1677988"/>
          <p14:tracePt t="31441" x="6435725" y="1660525"/>
          <p14:tracePt t="31449" x="6464300" y="1641475"/>
          <p14:tracePt t="31457" x="6491288" y="1604963"/>
          <p14:tracePt t="31465" x="6500813" y="1587500"/>
          <p14:tracePt t="31475" x="6537325" y="1541463"/>
          <p14:tracePt t="31483" x="6554788" y="1514475"/>
          <p14:tracePt t="31491" x="6581775" y="1485900"/>
          <p14:tracePt t="31499" x="6610350" y="1449388"/>
          <p14:tracePt t="31506" x="6654800" y="1395413"/>
          <p14:tracePt t="31515" x="6673850" y="1349375"/>
          <p14:tracePt t="31523" x="6718300" y="1285875"/>
          <p14:tracePt t="31533" x="6727825" y="1249363"/>
          <p14:tracePt t="31540" x="6746875" y="1212850"/>
          <p14:tracePt t="31547" x="6773863" y="1166813"/>
          <p14:tracePt t="31554" x="6791325" y="1103313"/>
          <p14:tracePt t="31562" x="6827838" y="1057275"/>
          <p14:tracePt t="31570" x="6837363" y="1020763"/>
          <p14:tracePt t="31577" x="6846888" y="993775"/>
          <p14:tracePt t="31586" x="6873875" y="947738"/>
          <p14:tracePt t="31593" x="6883400" y="939800"/>
          <p14:tracePt t="31625" x="6892925" y="939800"/>
          <p14:tracePt t="31634" x="6892925" y="920750"/>
          <p14:tracePt t="31642" x="6900863" y="903288"/>
          <p14:tracePt t="31650" x="6919913" y="884238"/>
          <p14:tracePt t="31659" x="6919913" y="866775"/>
          <p14:tracePt t="31665" x="6929438" y="847725"/>
          <p14:tracePt t="31673" x="6929438" y="830263"/>
          <p14:tracePt t="31681" x="6929438" y="811213"/>
          <p14:tracePt t="31691" x="6937375" y="803275"/>
          <p14:tracePt t="31697" x="6946900" y="774700"/>
          <p14:tracePt t="31705" x="6946900" y="747713"/>
          <p14:tracePt t="31713" x="6946900" y="720725"/>
          <p14:tracePt t="31721" x="6946900" y="684213"/>
          <p14:tracePt t="31729" x="6946900" y="628650"/>
          <p14:tracePt t="34259" x="6856413" y="665163"/>
          <p14:tracePt t="34267" x="6810375" y="720725"/>
          <p14:tracePt t="34274" x="6800850" y="738188"/>
          <p14:tracePt t="34283" x="6791325" y="757238"/>
          <p14:tracePt t="34290" x="6773863" y="774700"/>
          <p14:tracePt t="34299" x="6746875" y="793750"/>
          <p14:tracePt t="34307" x="6737350" y="811213"/>
          <p14:tracePt t="34315" x="6727825" y="857250"/>
          <p14:tracePt t="34322" x="6700838" y="930275"/>
          <p14:tracePt t="34330" x="6691313" y="957263"/>
          <p14:tracePt t="34340" x="6681788" y="1020763"/>
          <p14:tracePt t="34347" x="6673850" y="1093788"/>
          <p14:tracePt t="34356" x="6645275" y="1176338"/>
          <p14:tracePt t="34363" x="6618288" y="1285875"/>
          <p14:tracePt t="34370" x="6600825" y="1331913"/>
          <p14:tracePt t="34381" x="6545263" y="1449388"/>
          <p14:tracePt t="34385" x="6537325" y="1577975"/>
          <p14:tracePt t="34395" x="6508750" y="1651000"/>
          <p14:tracePt t="34404" x="6464300" y="1751013"/>
          <p14:tracePt t="34411" x="6435725" y="1860550"/>
          <p14:tracePt t="34420" x="6418263" y="1997075"/>
          <p14:tracePt t="34427" x="6427788" y="2125663"/>
          <p14:tracePt t="34436" x="6472238" y="2270125"/>
          <p14:tracePt t="34443" x="6508750" y="2352675"/>
          <p14:tracePt t="34453" x="6527800" y="2481263"/>
          <p14:tracePt t="34459" x="6537325" y="2598738"/>
          <p14:tracePt t="34467" x="6564313" y="2708275"/>
          <p14:tracePt t="34475" x="6564313" y="2781300"/>
          <p14:tracePt t="34482" x="6581775" y="2873375"/>
          <p14:tracePt t="34489" x="6591300" y="2909888"/>
          <p14:tracePt t="34497" x="6591300" y="2963863"/>
          <p14:tracePt t="34505" x="6600825" y="3017838"/>
          <p14:tracePt t="34513" x="6600825" y="3063875"/>
          <p14:tracePt t="34521" x="6600825" y="3100388"/>
          <p14:tracePt t="34529" x="6600825" y="3119438"/>
          <p14:tracePt t="34537" x="6600825" y="3146425"/>
          <p14:tracePt t="34545" x="6600825" y="3155950"/>
          <p14:tracePt t="34553" x="6600825" y="3182938"/>
          <p14:tracePt t="34561" x="6600825" y="3192463"/>
          <p14:tracePt t="34569" x="6600825" y="3200400"/>
          <p14:tracePt t="34578" x="6600825" y="3209925"/>
          <p14:tracePt t="34587" x="6600825" y="3228975"/>
          <p14:tracePt t="34595" x="6600825" y="3255963"/>
          <p14:tracePt t="34605" x="6591300" y="3282950"/>
          <p14:tracePt t="34611" x="6573838" y="3309938"/>
          <p14:tracePt t="34622" x="6564313" y="3338513"/>
          <p14:tracePt t="34627" x="6537325" y="3382963"/>
          <p14:tracePt t="34637" x="6518275" y="3402013"/>
          <p14:tracePt t="34642" x="6500813" y="3446463"/>
          <p14:tracePt t="34651" x="6472238" y="3492500"/>
          <p14:tracePt t="34658" x="6454775" y="3519488"/>
          <p14:tracePt t="34666" x="6427788" y="3556000"/>
          <p14:tracePt t="34674" x="6408738" y="3584575"/>
          <p14:tracePt t="34681" x="6372225" y="3621088"/>
          <p14:tracePt t="34691" x="6362700" y="3638550"/>
          <p14:tracePt t="34699" x="6354763" y="3657600"/>
          <p14:tracePt t="34706" x="6345238" y="3665538"/>
          <p14:tracePt t="34715" x="6318250" y="3694113"/>
          <p14:tracePt t="34722" x="6318250" y="3702050"/>
          <p14:tracePt t="34746" x="6308725" y="3730625"/>
          <p14:tracePt t="72458" x="6299200" y="3803650"/>
          <p14:tracePt t="72465" x="6272213" y="3848100"/>
          <p14:tracePt t="72473" x="6235700" y="3930650"/>
          <p14:tracePt t="72481" x="6199188" y="3994150"/>
          <p14:tracePt t="72489" x="6189663" y="4040188"/>
          <p14:tracePt t="72497" x="6172200" y="4094163"/>
          <p14:tracePt t="72505" x="6145213" y="4176713"/>
          <p14:tracePt t="72516" x="6145213" y="4213225"/>
          <p14:tracePt t="72523" x="6145213" y="4259263"/>
          <p14:tracePt t="72534" x="6135688" y="4295775"/>
          <p14:tracePt t="72537" x="6135688" y="4313238"/>
          <p14:tracePt t="72547" x="6135688" y="4332288"/>
          <p14:tracePt t="72553" x="6135688" y="4359275"/>
          <p14:tracePt t="72561" x="6135688" y="4368800"/>
          <p14:tracePt t="72569" x="6135688" y="4376738"/>
          <p14:tracePt t="72578" x="6135688" y="4395788"/>
          <p14:tracePt t="72585" x="6135688" y="4413250"/>
          <p14:tracePt t="72843" x="6080125" y="4422775"/>
          <p14:tracePt t="72853" x="5935663" y="4422775"/>
          <p14:tracePt t="72857" x="5716588" y="4422775"/>
          <p14:tracePt t="72865" x="5414963" y="4422775"/>
          <p14:tracePt t="72875" x="4932363" y="4422775"/>
          <p14:tracePt t="72888" x="4640263" y="4349750"/>
          <p14:tracePt t="72901" x="4057650" y="4240213"/>
          <p14:tracePt t="72905" x="3829050" y="4167188"/>
          <p14:tracePt t="72916" x="3546475" y="4113213"/>
          <p14:tracePt t="72921" x="3290888" y="4057650"/>
          <p14:tracePt t="72930" x="3108325" y="4013200"/>
          <p14:tracePt t="72937" x="2925763" y="3994150"/>
          <p14:tracePt t="72948" x="2762250" y="3976688"/>
          <p14:tracePt t="72953" x="2643188" y="3948113"/>
          <p14:tracePt t="72962" x="2516188" y="3940175"/>
          <p14:tracePt t="72969" x="2462213" y="3940175"/>
          <p14:tracePt t="72977" x="2406650" y="3940175"/>
          <p14:tracePt t="72985" x="2360613" y="3940175"/>
          <p14:tracePt t="72993" x="2343150" y="3940175"/>
          <p14:tracePt t="73001" x="2316163" y="3940175"/>
          <p14:tracePt t="73009" x="2306638" y="3940175"/>
          <p14:tracePt t="73025" x="2297113" y="3940175"/>
          <p14:tracePt t="73315" x="2306638" y="3940175"/>
          <p14:tracePt t="73321" x="2360613" y="3940175"/>
          <p14:tracePt t="73330" x="2416175" y="3940175"/>
          <p14:tracePt t="73337" x="2489200" y="3940175"/>
          <p14:tracePt t="73345" x="2570163" y="3940175"/>
          <p14:tracePt t="73353" x="2643188" y="3940175"/>
          <p14:tracePt t="73361" x="2716213" y="3940175"/>
          <p14:tracePt t="73369" x="2808288" y="3940175"/>
          <p14:tracePt t="73377" x="2917825" y="3940175"/>
          <p14:tracePt t="73385" x="3027363" y="3940175"/>
          <p14:tracePt t="73393" x="3154363" y="3940175"/>
          <p14:tracePt t="73401" x="3281363" y="3940175"/>
          <p14:tracePt t="73409" x="3373438" y="3940175"/>
          <p14:tracePt t="73417" x="3482975" y="3940175"/>
          <p14:tracePt t="73427" x="3556000" y="3940175"/>
          <p14:tracePt t="73436" x="3619500" y="3911600"/>
          <p14:tracePt t="73443" x="3673475" y="3911600"/>
          <p14:tracePt t="73450" x="3738563" y="3903663"/>
          <p14:tracePt t="73458" x="3765550" y="3894138"/>
          <p14:tracePt t="73466" x="3783013" y="3884613"/>
          <p14:tracePt t="73645" x="3775075" y="3884613"/>
          <p14:tracePt t="73652" x="3746500" y="3884613"/>
          <p14:tracePt t="73659" x="3719513" y="3894138"/>
          <p14:tracePt t="73668" x="3673475" y="3911600"/>
          <p14:tracePt t="73674" x="3646488" y="3911600"/>
          <p14:tracePt t="73682" x="3636963" y="3921125"/>
          <p14:tracePt t="73690" x="3619500" y="3940175"/>
          <p14:tracePt t="73698" x="3573463" y="3940175"/>
          <p14:tracePt t="73706" x="3546475" y="3948113"/>
          <p14:tracePt t="73715" x="3527425" y="3957638"/>
          <p14:tracePt t="73722" x="3519488" y="3957638"/>
          <p14:tracePt t="73731" x="3490913" y="3957638"/>
          <p14:tracePt t="73738" x="3482975" y="3967163"/>
          <p14:tracePt t="73748" x="3482975" y="3976688"/>
          <p14:tracePt t="73754" x="3463925" y="3976688"/>
          <p14:tracePt t="73762" x="3455988" y="3984625"/>
          <p14:tracePt t="73770" x="3446463" y="3984625"/>
          <p14:tracePt t="73778" x="3427413" y="3994150"/>
          <p14:tracePt t="73786" x="3419475" y="3994150"/>
          <p14:tracePt t="73794" x="3400425" y="3994150"/>
          <p14:tracePt t="73802" x="3382963" y="4003675"/>
          <p14:tracePt t="73818" x="3346450" y="4021138"/>
          <p14:tracePt t="73833" x="3309938" y="4030663"/>
          <p14:tracePt t="73841" x="3281363" y="4040188"/>
          <p14:tracePt t="73849" x="3254375" y="4040188"/>
          <p14:tracePt t="73857" x="3227388" y="4049713"/>
          <p14:tracePt t="73867" x="3181350" y="4057650"/>
          <p14:tracePt t="73873" x="3154363" y="4067175"/>
          <p14:tracePt t="73883" x="3108325" y="4086225"/>
          <p14:tracePt t="73890" x="3063875" y="4094163"/>
          <p14:tracePt t="73898" x="3035300" y="4103688"/>
          <p14:tracePt t="73905" x="2990850" y="4122738"/>
          <p14:tracePt t="73914" x="2971800" y="4122738"/>
          <p14:tracePt t="73921" x="2954338" y="4130675"/>
          <p14:tracePt t="73930" x="2935288" y="4130675"/>
          <p14:tracePt t="73937" x="2908300" y="4140200"/>
          <p14:tracePt t="74043" x="2889250" y="4140200"/>
          <p14:tracePt t="74053" x="2862263" y="4140200"/>
          <p14:tracePt t="74057" x="2844800" y="4140200"/>
          <p14:tracePt t="74067" x="2808288" y="4140200"/>
          <p14:tracePt t="74073" x="2762250" y="4140200"/>
          <p14:tracePt t="74081" x="2744788" y="4140200"/>
          <p14:tracePt t="74089" x="2716213" y="4140200"/>
          <p14:tracePt t="74097" x="2679700" y="4140200"/>
          <p14:tracePt t="74105" x="2662238" y="4140200"/>
          <p14:tracePt t="74114" x="2625725" y="4140200"/>
          <p14:tracePt t="74121" x="2625725" y="4149725"/>
          <p14:tracePt t="74131" x="2616200" y="4149725"/>
          <p14:tracePt t="74138" x="2606675" y="4149725"/>
          <p14:tracePt t="74339" x="2625725" y="4149725"/>
          <p14:tracePt t="74347" x="2679700" y="4149725"/>
          <p14:tracePt t="74355" x="2752725" y="4149725"/>
          <p14:tracePt t="74363" x="2862263" y="4176713"/>
          <p14:tracePt t="74371" x="2971800" y="4176713"/>
          <p14:tracePt t="74379" x="3108325" y="4195763"/>
          <p14:tracePt t="74387" x="3281363" y="4213225"/>
          <p14:tracePt t="74395" x="3363913" y="4222750"/>
          <p14:tracePt t="74403" x="3509963" y="4222750"/>
          <p14:tracePt t="74411" x="3656013" y="4222750"/>
          <p14:tracePt t="74419" x="3783013" y="4222750"/>
          <p14:tracePt t="74427" x="3875088" y="4222750"/>
          <p14:tracePt t="74434" x="3948113" y="4222750"/>
          <p14:tracePt t="74442" x="4002088" y="4222750"/>
          <p14:tracePt t="74450" x="4057650" y="4222750"/>
          <p14:tracePt t="74458" x="4121150" y="4222750"/>
          <p14:tracePt t="74468" x="4175125" y="4222750"/>
          <p14:tracePt t="74473" x="4230688" y="4222750"/>
          <p14:tracePt t="74483" x="4284663" y="4222750"/>
          <p14:tracePt t="74490" x="4330700" y="4222750"/>
          <p14:tracePt t="74500" x="4384675" y="4222750"/>
          <p14:tracePt t="74507" x="4413250" y="4222750"/>
          <p14:tracePt t="74517" x="4440238" y="4222750"/>
          <p14:tracePt t="74523" x="4467225" y="4222750"/>
          <p14:tracePt t="74533" x="4476750" y="4222750"/>
          <p14:tracePt t="74539" x="4484688" y="4222750"/>
          <p14:tracePt t="74779" x="4457700" y="4222750"/>
          <p14:tracePt t="74787" x="4284663" y="4222750"/>
          <p14:tracePt t="74795" x="4038600" y="4222750"/>
          <p14:tracePt t="74803" x="3775075" y="4222750"/>
          <p14:tracePt t="74811" x="3473450" y="4222750"/>
          <p14:tracePt t="74819" x="3136900" y="4222750"/>
          <p14:tracePt t="74826" x="2917825" y="4222750"/>
          <p14:tracePt t="74834" x="2689225" y="4222750"/>
          <p14:tracePt t="74842" x="2462213" y="4222750"/>
          <p14:tracePt t="74850" x="2316163" y="4222750"/>
          <p14:tracePt t="74858" x="2224088" y="4222750"/>
          <p14:tracePt t="74869" x="2133600" y="4222750"/>
          <p14:tracePt t="74876" x="2078038" y="4222750"/>
          <p14:tracePt t="74881" x="2060575" y="4222750"/>
          <p14:tracePt t="74899" x="2033588" y="4222750"/>
          <p14:tracePt t="74978" x="2024063" y="4222750"/>
          <p14:tracePt t="74986" x="2014538" y="4222750"/>
          <p14:tracePt t="74994" x="2005013" y="4232275"/>
          <p14:tracePt t="75002" x="1997075" y="4240213"/>
          <p14:tracePt t="75227" x="2078038" y="4240213"/>
          <p14:tracePt t="75235" x="2324100" y="4240213"/>
          <p14:tracePt t="75243" x="2589213" y="4240213"/>
          <p14:tracePt t="75251" x="2925763" y="4240213"/>
          <p14:tracePt t="75259" x="3254375" y="4240213"/>
          <p14:tracePt t="75266" x="3556000" y="4240213"/>
          <p14:tracePt t="75273" x="3856038" y="4240213"/>
          <p14:tracePt t="75282" x="4084638" y="4240213"/>
          <p14:tracePt t="75290" x="4348163" y="4240213"/>
          <p14:tracePt t="75297" x="4521200" y="4240213"/>
          <p14:tracePt t="75306" x="4722813" y="4232275"/>
          <p14:tracePt t="75314" x="4868863" y="4213225"/>
          <p14:tracePt t="75322" x="5022850" y="4203700"/>
          <p14:tracePt t="75330" x="5151438" y="4176713"/>
          <p14:tracePt t="75337" x="5297488" y="4176713"/>
          <p14:tracePt t="75345" x="5441950" y="4159250"/>
          <p14:tracePt t="75354" x="5551488" y="4159250"/>
          <p14:tracePt t="75361" x="5680075" y="4140200"/>
          <p14:tracePt t="75369" x="5770563" y="4140200"/>
          <p14:tracePt t="75377" x="5862638" y="4140200"/>
          <p14:tracePt t="75386" x="5916613" y="4140200"/>
          <p14:tracePt t="75394" x="5980113" y="4140200"/>
          <p14:tracePt t="75402" x="6016625" y="4140200"/>
          <p14:tracePt t="75410" x="6043613" y="4140200"/>
          <p14:tracePt t="75418" x="6080125" y="4140200"/>
          <p14:tracePt t="75433" x="6089650" y="4140200"/>
          <p14:tracePt t="75441" x="6108700" y="4140200"/>
          <p14:tracePt t="75457" x="6116638" y="4140200"/>
          <p14:tracePt t="75465" x="6126163" y="4140200"/>
          <p14:tracePt t="75474" x="6145213" y="4140200"/>
          <p14:tracePt t="75482" x="6162675" y="4140200"/>
          <p14:tracePt t="75490" x="6199188" y="4140200"/>
          <p14:tracePt t="75497" x="6226175" y="4140200"/>
          <p14:tracePt t="75507" x="6254750" y="4140200"/>
          <p14:tracePt t="75516" x="6299200" y="4140200"/>
          <p14:tracePt t="75523" x="6318250" y="4140200"/>
          <p14:tracePt t="75533" x="6326188" y="4140200"/>
          <p14:tracePt t="75540" x="6335713" y="4140200"/>
          <p14:tracePt t="75549" x="6354763" y="4140200"/>
          <p14:tracePt t="75563" x="6362700" y="4140200"/>
          <p14:tracePt t="75572" x="6381750" y="4140200"/>
          <p14:tracePt t="75585" x="6391275" y="4140200"/>
          <p14:tracePt t="75730" x="6399213" y="4140200"/>
          <p14:tracePt t="75738" x="6399213" y="4159250"/>
          <p14:tracePt t="75747" x="6399213" y="4186238"/>
          <p14:tracePt t="75754" x="6399213" y="4232275"/>
          <p14:tracePt t="75763" x="6399213" y="4268788"/>
          <p14:tracePt t="75771" x="6408738" y="4303713"/>
          <p14:tracePt t="75779" x="6408738" y="4340225"/>
          <p14:tracePt t="75787" x="6408738" y="4368800"/>
          <p14:tracePt t="75795" x="6408738" y="4413250"/>
          <p14:tracePt t="75803" x="6408738" y="4449763"/>
          <p14:tracePt t="75811" x="6418263" y="4495800"/>
          <p14:tracePt t="75819" x="6418263" y="4514850"/>
          <p14:tracePt t="75827" x="6427788" y="4532313"/>
          <p14:tracePt t="75843" x="6435725" y="4541838"/>
          <p14:tracePt t="76313" x="6435725" y="4551363"/>
          <p14:tracePt t="76322" x="6399213" y="4559300"/>
          <p14:tracePt t="76330" x="6345238" y="4568825"/>
          <p14:tracePt t="76337" x="6281738" y="4578350"/>
          <p14:tracePt t="76345" x="6226175" y="4578350"/>
          <p14:tracePt t="76354" x="6208713" y="4578350"/>
          <p14:tracePt t="76361" x="6181725" y="4578350"/>
          <p14:tracePt t="76369" x="6162675" y="4578350"/>
          <p14:tracePt t="76377" x="6145213" y="4578350"/>
          <p14:tracePt t="76489" x="6126163" y="4578350"/>
          <p14:tracePt t="76497" x="6116638" y="4578350"/>
          <p14:tracePt t="76506" x="6089650" y="4595813"/>
          <p14:tracePt t="76515" x="6072188" y="4605338"/>
          <p14:tracePt t="76525" x="6035675" y="4605338"/>
          <p14:tracePt t="76530" x="5989638" y="4605338"/>
          <p14:tracePt t="76537" x="5972175" y="4614863"/>
          <p14:tracePt t="76545" x="5953125" y="4624388"/>
          <p14:tracePt t="76554" x="5935663" y="4632325"/>
          <p14:tracePt t="76563" x="5926138" y="4641850"/>
          <p14:tracePt t="76956" x="5926138" y="4632325"/>
          <p14:tracePt t="76961" x="5935663" y="4605338"/>
          <p14:tracePt t="76985" x="5943600" y="4595813"/>
          <p14:tracePt t="78142" x="5953125" y="4587875"/>
          <p14:tracePt t="78396" x="5943600" y="4587875"/>
          <p14:tracePt t="78403" x="5926138" y="4605338"/>
          <p14:tracePt t="78411" x="5889625" y="4678363"/>
          <p14:tracePt t="78417" x="5889625" y="4705350"/>
          <p14:tracePt t="78425" x="5889625" y="4760913"/>
          <p14:tracePt t="78433" x="5889625" y="4797425"/>
          <p14:tracePt t="78441" x="5880100" y="4833938"/>
          <p14:tracePt t="78449" x="5880100" y="4860925"/>
          <p14:tracePt t="78457" x="5880100" y="4878388"/>
          <p14:tracePt t="78465" x="5880100" y="4914900"/>
          <p14:tracePt t="78473" x="5880100" y="4924425"/>
          <p14:tracePt t="78667" x="5870575" y="4914900"/>
          <p14:tracePt t="78675" x="5816600" y="4870450"/>
          <p14:tracePt t="78682" x="5761038" y="4851400"/>
          <p14:tracePt t="78689" x="5624513" y="4805363"/>
          <p14:tracePt t="78697" x="5497513" y="4778375"/>
          <p14:tracePt t="78707" x="5334000" y="4732338"/>
          <p14:tracePt t="78716" x="5141913" y="4697413"/>
          <p14:tracePt t="78725" x="4995863" y="4687888"/>
          <p14:tracePt t="78733" x="4813300" y="4641850"/>
          <p14:tracePt t="78738" x="4667250" y="4605338"/>
          <p14:tracePt t="78748" x="4549775" y="4568825"/>
          <p14:tracePt t="78756" x="4440238" y="4568825"/>
          <p14:tracePt t="78762" x="4376738" y="4541838"/>
          <p14:tracePt t="78773" x="4330700" y="4514850"/>
          <p14:tracePt t="78777" x="4311650" y="4505325"/>
          <p14:tracePt t="78793" x="4303713" y="4505325"/>
          <p14:tracePt t="78899" x="4284663" y="4505325"/>
          <p14:tracePt t="78908" x="4275138" y="4478338"/>
          <p14:tracePt t="78917" x="4267200" y="4478338"/>
          <p14:tracePt t="79490" x="4257675" y="4478338"/>
          <p14:tracePt t="79497" x="4257675" y="4532313"/>
          <p14:tracePt t="79505" x="4257675" y="4587875"/>
          <p14:tracePt t="79513" x="4257675" y="4697413"/>
          <p14:tracePt t="79521" x="4257675" y="4760913"/>
          <p14:tracePt t="79531" x="4257675" y="4814888"/>
          <p14:tracePt t="79538" x="4257675" y="4870450"/>
          <p14:tracePt t="79547" x="4257675" y="4924425"/>
          <p14:tracePt t="79554" x="4257675" y="4943475"/>
          <p14:tracePt t="79562" x="4257675" y="4987925"/>
          <p14:tracePt t="79580" x="4257675" y="5006975"/>
          <p14:tracePt t="79705" x="4257675" y="4997450"/>
          <p14:tracePt t="79713" x="4257675" y="4979988"/>
          <p14:tracePt t="79721" x="4257675" y="4933950"/>
          <p14:tracePt t="79730" x="4257675" y="4914900"/>
          <p14:tracePt t="79737" x="4257675" y="4878388"/>
          <p14:tracePt t="79747" x="4257675" y="4841875"/>
          <p14:tracePt t="79754" x="4257675" y="4814888"/>
          <p14:tracePt t="79762" x="4257675" y="4787900"/>
          <p14:tracePt t="79770" x="4257675" y="4768850"/>
          <p14:tracePt t="79779" x="4257675" y="4705350"/>
          <p14:tracePt t="79787" x="4238625" y="4678363"/>
          <p14:tracePt t="79795" x="4230688" y="4678363"/>
          <p14:tracePt t="79803" x="4211638" y="4651375"/>
          <p14:tracePt t="79811" x="4184650" y="4614863"/>
          <p14:tracePt t="79818" x="4148138" y="4587875"/>
          <p14:tracePt t="79826" x="4121150" y="4559300"/>
          <p14:tracePt t="79834" x="4057650" y="4532313"/>
          <p14:tracePt t="79842" x="4002088" y="4505325"/>
          <p14:tracePt t="79850" x="3883025" y="4486275"/>
          <p14:tracePt t="79857" x="3810000" y="4449763"/>
          <p14:tracePt t="79868" x="3692525" y="4422775"/>
          <p14:tracePt t="79885" x="3473450" y="4395788"/>
          <p14:tracePt t="79890" x="3346450" y="4376738"/>
          <p14:tracePt t="79897" x="3227388" y="4359275"/>
          <p14:tracePt t="79905" x="3136900" y="4349750"/>
          <p14:tracePt t="79914" x="3044825" y="4340225"/>
          <p14:tracePt t="79921" x="2998788" y="4322763"/>
          <p14:tracePt t="79930" x="2954338" y="4313238"/>
          <p14:tracePt t="79937" x="2935288" y="4313238"/>
          <p14:tracePt t="79946" x="2908300" y="4313238"/>
          <p14:tracePt t="79955" x="2889250" y="4313238"/>
          <p14:tracePt t="79963" x="2881313" y="4313238"/>
          <p14:tracePt t="79976" x="2871788" y="4303713"/>
          <p14:tracePt t="79985" x="2862263" y="4303713"/>
          <p14:tracePt t="80010" x="2852738" y="4303713"/>
          <p14:tracePt t="80025" x="2844800" y="4303713"/>
          <p14:tracePt t="80033" x="2825750" y="4295775"/>
          <p14:tracePt t="80050" x="2817813" y="4295775"/>
          <p14:tracePt t="80058" x="2808288" y="4295775"/>
          <p14:tracePt t="80074" x="2789238" y="4295775"/>
          <p14:tracePt t="80082" x="2781300" y="4295775"/>
          <p14:tracePt t="80097" x="2762250" y="4295775"/>
          <p14:tracePt t="80105" x="2735263" y="4322763"/>
          <p14:tracePt t="80121" x="2698750" y="4349750"/>
          <p14:tracePt t="80130" x="2671763" y="4386263"/>
          <p14:tracePt t="80138" x="2662238" y="4395788"/>
          <p14:tracePt t="80146" x="2643188" y="4405313"/>
          <p14:tracePt t="80162" x="2635250" y="4405313"/>
          <p14:tracePt t="80170" x="2625725" y="4405313"/>
          <p14:tracePt t="80177" x="2616200" y="4413250"/>
          <p14:tracePt t="80497" x="2616200" y="4422775"/>
          <p14:tracePt t="80505" x="2643188" y="4422775"/>
          <p14:tracePt t="80513" x="2671763" y="4422775"/>
          <p14:tracePt t="80522" x="2689225" y="4422775"/>
          <p14:tracePt t="80531" x="2735263" y="4422775"/>
          <p14:tracePt t="80538" x="2762250" y="4422775"/>
          <p14:tracePt t="80546" x="2789238" y="4422775"/>
          <p14:tracePt t="80554" x="2835275" y="4422775"/>
          <p14:tracePt t="80562" x="2862263" y="4422775"/>
          <p14:tracePt t="80570" x="2889250" y="4413250"/>
          <p14:tracePt t="80579" x="2935288" y="4413250"/>
          <p14:tracePt t="80587" x="2962275" y="4413250"/>
          <p14:tracePt t="80598" x="2981325" y="4422775"/>
          <p14:tracePt t="80601" x="3008313" y="4422775"/>
          <p14:tracePt t="80609" x="3044825" y="4441825"/>
          <p14:tracePt t="80617" x="3081338" y="4468813"/>
          <p14:tracePt t="80633" x="3117850" y="4486275"/>
          <p14:tracePt t="80641" x="3127375" y="4486275"/>
          <p14:tracePt t="80651" x="3136900" y="4495800"/>
          <p14:tracePt t="80867" x="3117850" y="4514850"/>
          <p14:tracePt t="80875" x="3081338" y="4522788"/>
          <p14:tracePt t="80888" x="3008313" y="4541838"/>
          <p14:tracePt t="80891" x="3008313" y="4551363"/>
          <p14:tracePt t="80898" x="2954338" y="4568825"/>
          <p14:tracePt t="80905" x="2908300" y="4595813"/>
          <p14:tracePt t="80913" x="2881313" y="4595813"/>
          <p14:tracePt t="80921" x="2862263" y="4614863"/>
          <p14:tracePt t="81030" x="2852738" y="4614863"/>
          <p14:tracePt t="81044" x="2852738" y="4605338"/>
          <p14:tracePt t="81061" x="2852738" y="4578350"/>
          <p14:tracePt t="81067" x="2871788" y="4578350"/>
          <p14:tracePt t="81090" x="2881313" y="4578350"/>
          <p14:tracePt t="81107" x="2881313" y="4568825"/>
          <p14:tracePt t="81243" x="2881313" y="4551363"/>
          <p14:tracePt t="81251" x="2881313" y="4541838"/>
          <p14:tracePt t="81267" x="2881313" y="4532313"/>
          <p14:tracePt t="81291" x="2881313" y="4505325"/>
          <p14:tracePt t="81722" x="2881313" y="4495800"/>
          <p14:tracePt t="81737" x="2862263" y="4505325"/>
          <p14:tracePt t="81746" x="2862263" y="4541838"/>
          <p14:tracePt t="81753" x="2862263" y="4559300"/>
          <p14:tracePt t="81761" x="2844800" y="4614863"/>
          <p14:tracePt t="81769" x="2844800" y="4641850"/>
          <p14:tracePt t="81777" x="2844800" y="4660900"/>
          <p14:tracePt t="81785" x="2835275" y="4705350"/>
          <p14:tracePt t="81794" x="2835275" y="4732338"/>
          <p14:tracePt t="81802" x="2835275" y="4741863"/>
          <p14:tracePt t="82259" x="2862263" y="4751388"/>
          <p14:tracePt t="82269" x="2990850" y="4751388"/>
          <p14:tracePt t="82274" x="3154363" y="4751388"/>
          <p14:tracePt t="82283" x="3317875" y="4751388"/>
          <p14:tracePt t="82289" x="3482975" y="4751388"/>
          <p14:tracePt t="82297" x="3683000" y="4751388"/>
          <p14:tracePt t="82305" x="3883025" y="4751388"/>
          <p14:tracePt t="82316" x="4075113" y="4751388"/>
          <p14:tracePt t="82322" x="4275138" y="4751388"/>
          <p14:tracePt t="82333" x="4457700" y="4751388"/>
          <p14:tracePt t="82339" x="4603750" y="4751388"/>
          <p14:tracePt t="82349" x="4730750" y="4751388"/>
          <p14:tracePt t="82355" x="4859338" y="4741863"/>
          <p14:tracePt t="82365" x="4959350" y="4714875"/>
          <p14:tracePt t="82371" x="5068888" y="4705350"/>
          <p14:tracePt t="82382" x="5178425" y="4678363"/>
          <p14:tracePt t="82386" x="5278438" y="4660900"/>
          <p14:tracePt t="82394" x="5351463" y="4651375"/>
          <p14:tracePt t="82402" x="5461000" y="4632325"/>
          <p14:tracePt t="82410" x="5551488" y="4632325"/>
          <p14:tracePt t="82418" x="5624513" y="4632325"/>
          <p14:tracePt t="82426" x="5734050" y="4632325"/>
          <p14:tracePt t="82434" x="5834063" y="4632325"/>
          <p14:tracePt t="82442" x="5943600" y="4632325"/>
          <p14:tracePt t="82450" x="6035675" y="4632325"/>
          <p14:tracePt t="82458" x="6145213" y="4632325"/>
          <p14:tracePt t="82466" x="6218238" y="4632325"/>
          <p14:tracePt t="82474" x="6291263" y="4632325"/>
          <p14:tracePt t="82482" x="6391275" y="4605338"/>
          <p14:tracePt t="82490" x="6445250" y="4605338"/>
          <p14:tracePt t="82498" x="6500813" y="4595813"/>
          <p14:tracePt t="82505" x="6581775" y="4568825"/>
          <p14:tracePt t="82513" x="6600825" y="4568825"/>
          <p14:tracePt t="82522" x="6645275" y="4551363"/>
          <p14:tracePt t="82533" x="6645275" y="4541838"/>
          <p14:tracePt t="82539" x="6664325" y="4541838"/>
          <p14:tracePt t="82549" x="6681788" y="4532313"/>
          <p14:tracePt t="82648" x="6691313" y="4522788"/>
          <p14:tracePt t="82652" x="6691313" y="4514850"/>
          <p14:tracePt t="82659" x="6700838" y="4505325"/>
          <p14:tracePt t="82666" x="6710363" y="4486275"/>
          <p14:tracePt t="82674" x="6718300" y="4486275"/>
          <p14:tracePt t="82682" x="6727825" y="4468813"/>
          <p14:tracePt t="82796" x="6727825" y="4459288"/>
          <p14:tracePt t="82910" x="6727825" y="4449763"/>
          <p14:tracePt t="82916" x="6727825" y="4413250"/>
          <p14:tracePt t="82926" x="6727825" y="4405313"/>
          <p14:tracePt t="82932" x="6727825" y="4376738"/>
          <p14:tracePt t="82939" x="6727825" y="4349750"/>
          <p14:tracePt t="82947" x="6746875" y="4332288"/>
          <p14:tracePt t="82953" x="6764338" y="4313238"/>
          <p14:tracePt t="82961" x="6783388" y="4303713"/>
          <p14:tracePt t="82969" x="6800850" y="4286250"/>
          <p14:tracePt t="82977" x="6810375" y="4276725"/>
          <p14:tracePt t="82985" x="6819900" y="4268788"/>
          <p14:tracePt t="83195" x="6791325" y="4268788"/>
          <p14:tracePt t="83201" x="6681788" y="4268788"/>
          <p14:tracePt t="83209" x="6537325" y="4268788"/>
          <p14:tracePt t="83217" x="6445250" y="4268788"/>
          <p14:tracePt t="83225" x="6281738" y="4249738"/>
          <p14:tracePt t="83233" x="6099175" y="4249738"/>
          <p14:tracePt t="83241" x="5862638" y="4222750"/>
          <p14:tracePt t="83249" x="5570538" y="4222750"/>
          <p14:tracePt t="83257" x="5305425" y="4222750"/>
          <p14:tracePt t="83265" x="5041900" y="4222750"/>
          <p14:tracePt t="83273" x="4740275" y="4222750"/>
          <p14:tracePt t="83281" x="4440238" y="4222750"/>
          <p14:tracePt t="83291" x="4248150" y="4222750"/>
          <p14:tracePt t="83298" x="4084638" y="4222750"/>
          <p14:tracePt t="83306" x="3919538" y="4222750"/>
          <p14:tracePt t="83317" x="3846513" y="4222750"/>
          <p14:tracePt t="83321" x="3775075" y="4222750"/>
          <p14:tracePt t="83330" x="3729038" y="4222750"/>
          <p14:tracePt t="83337" x="3656013" y="4222750"/>
          <p14:tracePt t="83346" x="3573463" y="4232275"/>
          <p14:tracePt t="83353" x="3556000" y="4232275"/>
          <p14:tracePt t="83363" x="3546475" y="4232275"/>
          <p14:tracePt t="83371" x="3509963" y="4232275"/>
          <p14:tracePt t="83381" x="3482975" y="4232275"/>
          <p14:tracePt t="83385" x="3455988" y="4232275"/>
          <p14:tracePt t="83393" x="3436938" y="4232275"/>
          <p14:tracePt t="83401" x="3409950" y="4232275"/>
          <p14:tracePt t="83409" x="3346450" y="4222750"/>
          <p14:tracePt t="83417" x="3290888" y="4203700"/>
          <p14:tracePt t="83426" x="3217863" y="4195763"/>
          <p14:tracePt t="83434" x="3154363" y="4186238"/>
          <p14:tracePt t="83441" x="3035300" y="4140200"/>
          <p14:tracePt t="83449" x="2944813" y="4113213"/>
          <p14:tracePt t="83457" x="2898775" y="4086225"/>
          <p14:tracePt t="83465" x="2835275" y="4067175"/>
          <p14:tracePt t="83473" x="2798763" y="4057650"/>
          <p14:tracePt t="83481" x="2771775" y="4030663"/>
          <p14:tracePt t="83491" x="2744788" y="4021138"/>
          <p14:tracePt t="83498" x="2735263" y="4021138"/>
          <p14:tracePt t="83505" x="2716213" y="4013200"/>
          <p14:tracePt t="83515" x="2698750" y="4013200"/>
          <p14:tracePt t="83521" x="2689225" y="4013200"/>
          <p14:tracePt t="83532" x="2652713" y="4013200"/>
          <p14:tracePt t="83537" x="2616200" y="4013200"/>
          <p14:tracePt t="83547" x="2562225" y="4013200"/>
          <p14:tracePt t="83553" x="2516188" y="4013200"/>
          <p14:tracePt t="83561" x="2462213" y="4013200"/>
          <p14:tracePt t="83569" x="2425700" y="4013200"/>
          <p14:tracePt t="83577" x="2379663" y="4013200"/>
          <p14:tracePt t="83586" x="2370138" y="4013200"/>
          <p14:tracePt t="83594" x="2352675" y="4013200"/>
          <p14:tracePt t="83635" x="2343150" y="4013200"/>
          <p14:tracePt t="83643" x="2333625" y="4013200"/>
          <p14:tracePt t="83659" x="2333625" y="4003675"/>
          <p14:tracePt t="83667" x="2333625" y="3984625"/>
          <p14:tracePt t="83675" x="2333625" y="3957638"/>
          <p14:tracePt t="83682" x="2316163" y="3921125"/>
          <p14:tracePt t="83689" x="2306638" y="3911600"/>
          <p14:tracePt t="83697" x="2287588" y="3903663"/>
          <p14:tracePt t="83705" x="2260600" y="3875088"/>
          <p14:tracePt t="83713" x="2251075" y="3867150"/>
          <p14:tracePt t="83721" x="2233613" y="3848100"/>
          <p14:tracePt t="83732" x="2214563" y="3830638"/>
          <p14:tracePt t="83746" x="2206625" y="3830638"/>
          <p14:tracePt t="83763" x="2197100" y="3830638"/>
          <p14:tracePt t="83769" x="2187575" y="3821113"/>
          <p14:tracePt t="83858" x="2187575" y="3803650"/>
          <p14:tracePt t="83866" x="2187575" y="3775075"/>
          <p14:tracePt t="83874" x="2187575" y="3757613"/>
          <p14:tracePt t="83881" x="2187575" y="3748088"/>
          <p14:tracePt t="83889" x="2187575" y="3721100"/>
          <p14:tracePt t="83897" x="2187575" y="3702050"/>
          <p14:tracePt t="83905" x="2187575" y="3675063"/>
          <p14:tracePt t="83913" x="2187575" y="3629025"/>
          <p14:tracePt t="83921" x="2187575" y="3611563"/>
          <p14:tracePt t="83931" x="2187575" y="3584575"/>
          <p14:tracePt t="83939" x="2187575" y="3565525"/>
          <p14:tracePt t="83950" x="2187575" y="3529013"/>
          <p14:tracePt t="83955" x="2187575" y="3511550"/>
          <p14:tracePt t="83967" x="2187575" y="3465513"/>
          <p14:tracePt t="83971" x="2187575" y="3429000"/>
          <p14:tracePt t="83984" x="2197100" y="3382963"/>
          <p14:tracePt t="83985" x="2206625" y="3365500"/>
          <p14:tracePt t="83993" x="2224088" y="3328988"/>
          <p14:tracePt t="84001" x="2260600" y="3273425"/>
          <p14:tracePt t="84009" x="2279650" y="3228975"/>
          <p14:tracePt t="84017" x="2316163" y="3182938"/>
          <p14:tracePt t="84025" x="2333625" y="3155950"/>
          <p14:tracePt t="84033" x="2343150" y="3136900"/>
          <p14:tracePt t="84041" x="2379663" y="3100388"/>
          <p14:tracePt t="84049" x="2397125" y="3082925"/>
          <p14:tracePt t="84057" x="2416175" y="3063875"/>
          <p14:tracePt t="84066" x="2425700" y="3046413"/>
          <p14:tracePt t="84074" x="2433638" y="3036888"/>
          <p14:tracePt t="84081" x="2452688" y="3027363"/>
          <p14:tracePt t="84097" x="2470150" y="3017838"/>
          <p14:tracePt t="84105" x="2479675" y="3009900"/>
          <p14:tracePt t="84114" x="2479675" y="3000375"/>
          <p14:tracePt t="84121" x="2498725" y="2973388"/>
          <p14:tracePt t="84132" x="2525713" y="2954338"/>
          <p14:tracePt t="84137" x="2533650" y="2954338"/>
          <p14:tracePt t="84146" x="2570163" y="2946400"/>
          <p14:tracePt t="84153" x="2606675" y="2946400"/>
          <p14:tracePt t="84163" x="2652713" y="2936875"/>
          <p14:tracePt t="84169" x="2735263" y="2900363"/>
          <p14:tracePt t="84180" x="2771775" y="2890838"/>
          <p14:tracePt t="84185" x="2871788" y="2873375"/>
          <p14:tracePt t="84193" x="2962275" y="2844800"/>
          <p14:tracePt t="84201" x="3071813" y="2827338"/>
          <p14:tracePt t="84209" x="3217863" y="2827338"/>
          <p14:tracePt t="84217" x="3363913" y="2827338"/>
          <p14:tracePt t="84225" x="3546475" y="2827338"/>
          <p14:tracePt t="84233" x="3709988" y="2827338"/>
          <p14:tracePt t="84241" x="3856038" y="2827338"/>
          <p14:tracePt t="84249" x="3948113" y="2827338"/>
          <p14:tracePt t="84257" x="4148138" y="2827338"/>
          <p14:tracePt t="84265" x="4294188" y="2827338"/>
          <p14:tracePt t="84273" x="4440238" y="2827338"/>
          <p14:tracePt t="84281" x="4586288" y="2827338"/>
          <p14:tracePt t="84290" x="4695825" y="2827338"/>
          <p14:tracePt t="84297" x="4803775" y="2827338"/>
          <p14:tracePt t="84305" x="4913313" y="2827338"/>
          <p14:tracePt t="84313" x="5005388" y="2827338"/>
          <p14:tracePt t="84321" x="5078413" y="2827338"/>
          <p14:tracePt t="84330" x="5168900" y="2827338"/>
          <p14:tracePt t="84337" x="5241925" y="2827338"/>
          <p14:tracePt t="84347" x="5314950" y="2827338"/>
          <p14:tracePt t="84353" x="5378450" y="2827338"/>
          <p14:tracePt t="84361" x="5451475" y="2827338"/>
          <p14:tracePt t="84370" x="5543550" y="2827338"/>
          <p14:tracePt t="84380" x="5616575" y="2827338"/>
          <p14:tracePt t="84386" x="5688013" y="2827338"/>
          <p14:tracePt t="84395" x="5761038" y="2836863"/>
          <p14:tracePt t="84405" x="5880100" y="2844800"/>
          <p14:tracePt t="84411" x="5989638" y="2881313"/>
          <p14:tracePt t="84419" x="6108700" y="2909888"/>
          <p14:tracePt t="84427" x="6254750" y="2936875"/>
          <p14:tracePt t="84434" x="6399213" y="2963863"/>
          <p14:tracePt t="84443" x="6500813" y="3009900"/>
          <p14:tracePt t="84452" x="6610350" y="3017838"/>
          <p14:tracePt t="84459" x="6691313" y="3063875"/>
          <p14:tracePt t="84468" x="6783388" y="3073400"/>
          <p14:tracePt t="84475" x="6827838" y="3082925"/>
          <p14:tracePt t="84484" x="6856413" y="3109913"/>
          <p14:tracePt t="84490" x="6864350" y="3109913"/>
          <p14:tracePt t="84627" x="6873875" y="3109913"/>
          <p14:tracePt t="84635" x="6873875" y="3146425"/>
          <p14:tracePt t="84643" x="6883400" y="3219450"/>
          <p14:tracePt t="84651" x="6910388" y="3265488"/>
          <p14:tracePt t="84657" x="6919913" y="3328988"/>
          <p14:tracePt t="84665" x="6929438" y="3382963"/>
          <p14:tracePt t="84673" x="6956425" y="3446463"/>
          <p14:tracePt t="84681" x="6964363" y="3502025"/>
          <p14:tracePt t="84689" x="6992938" y="3565525"/>
          <p14:tracePt t="84697" x="7019925" y="3629025"/>
          <p14:tracePt t="84705" x="7029450" y="3702050"/>
          <p14:tracePt t="84714" x="7029450" y="3748088"/>
          <p14:tracePt t="84721" x="7029450" y="3784600"/>
          <p14:tracePt t="84731" x="7037388" y="3830638"/>
          <p14:tracePt t="84737" x="7037388" y="3848100"/>
          <p14:tracePt t="84746" x="7037388" y="3867150"/>
          <p14:tracePt t="84753" x="7037388" y="3884613"/>
          <p14:tracePt t="84771" x="7037388" y="3894138"/>
          <p14:tracePt t="84817" x="7037388" y="3911600"/>
          <p14:tracePt t="84825" x="7010400" y="3948113"/>
          <p14:tracePt t="84833" x="6973888" y="3967163"/>
          <p14:tracePt t="84849" x="6919913" y="3994150"/>
          <p14:tracePt t="84858" x="6819900" y="4057650"/>
          <p14:tracePt t="84882" x="6508750" y="4149725"/>
          <p14:tracePt t="84889" x="6381750" y="4195763"/>
          <p14:tracePt t="84897" x="6272213" y="4222750"/>
          <p14:tracePt t="84905" x="6116638" y="4268788"/>
          <p14:tracePt t="84914" x="5972175" y="4313238"/>
          <p14:tracePt t="84921" x="5834063" y="4359275"/>
          <p14:tracePt t="84929" x="5707063" y="4386263"/>
          <p14:tracePt t="84937" x="5607050" y="4413250"/>
          <p14:tracePt t="84946" x="5514975" y="4441825"/>
          <p14:tracePt t="84954" x="5434013" y="4459288"/>
          <p14:tracePt t="84963" x="5378450" y="4478338"/>
          <p14:tracePt t="84969" x="5314950" y="4495800"/>
          <p14:tracePt t="84977" x="5278438" y="4495800"/>
          <p14:tracePt t="84985" x="5232400" y="4505325"/>
          <p14:tracePt t="84993" x="5205413" y="4505325"/>
          <p14:tracePt t="85003" x="5159375" y="4505325"/>
          <p14:tracePt t="85009" x="5122863" y="4505325"/>
          <p14:tracePt t="85018" x="5068888" y="4505325"/>
          <p14:tracePt t="85025" x="4978400" y="4505325"/>
          <p14:tracePt t="85033" x="4822825" y="4468813"/>
          <p14:tracePt t="85041" x="4659313" y="4405313"/>
          <p14:tracePt t="85049" x="4484688" y="4332288"/>
          <p14:tracePt t="85057" x="4248150" y="4276725"/>
          <p14:tracePt t="85065" x="4102100" y="4213225"/>
          <p14:tracePt t="85073" x="3883025" y="4130675"/>
          <p14:tracePt t="85082" x="3719513" y="4122738"/>
          <p14:tracePt t="85091" x="3546475" y="4076700"/>
          <p14:tracePt t="85098" x="3419475" y="4040188"/>
          <p14:tracePt t="85106" x="3336925" y="4003675"/>
          <p14:tracePt t="85116" x="3281363" y="3994150"/>
          <p14:tracePt t="85122" x="3244850" y="3984625"/>
          <p14:tracePt t="85132" x="3236913" y="3984625"/>
          <p14:tracePt t="85331" x="3217863" y="3948113"/>
          <p14:tracePt t="85339" x="3200400" y="3894138"/>
          <p14:tracePt t="85348" x="3190875" y="3867150"/>
          <p14:tracePt t="85356" x="3181350" y="3848100"/>
          <p14:tracePt t="85371" x="3163888" y="3775075"/>
          <p14:tracePt t="85378" x="3154363" y="3757613"/>
          <p14:tracePt t="85385" x="3154363" y="3748088"/>
          <p14:tracePt t="85394" x="3154363" y="3738563"/>
          <p14:tracePt t="85402" x="3154363" y="3721100"/>
          <p14:tracePt t="86266" x="3154363" y="3738563"/>
          <p14:tracePt t="86282" x="3144838" y="3748088"/>
          <p14:tracePt t="86297" x="3136900" y="3748088"/>
          <p14:tracePt t="86466" x="3136900" y="3711575"/>
          <p14:tracePt t="86473" x="3136900" y="3657600"/>
          <p14:tracePt t="86482" x="3136900" y="3648075"/>
          <p14:tracePt t="86490" x="3136900" y="3611563"/>
          <p14:tracePt t="86498" x="3144838" y="3575050"/>
          <p14:tracePt t="86508" x="3144838" y="3565525"/>
          <p14:tracePt t="86513" x="3163888" y="3538538"/>
          <p14:tracePt t="86530" x="3190875" y="3492500"/>
          <p14:tracePt t="86537" x="3200400" y="3492500"/>
          <p14:tracePt t="86546" x="3236913" y="3475038"/>
          <p14:tracePt t="86553" x="3290888" y="3446463"/>
          <p14:tracePt t="86563" x="3373438" y="3419475"/>
          <p14:tracePt t="86569" x="3463925" y="3392488"/>
          <p14:tracePt t="86579" x="3600450" y="3338513"/>
          <p14:tracePt t="86586" x="3746500" y="3309938"/>
          <p14:tracePt t="86593" x="3911600" y="3273425"/>
          <p14:tracePt t="86601" x="4094163" y="3265488"/>
          <p14:tracePt t="86609" x="4303713" y="3209925"/>
          <p14:tracePt t="86617" x="4540250" y="3192463"/>
          <p14:tracePt t="86625" x="4740275" y="3182938"/>
          <p14:tracePt t="86633" x="5032375" y="3146425"/>
          <p14:tracePt t="86642" x="5241925" y="3109913"/>
          <p14:tracePt t="86649" x="5414963" y="3109913"/>
          <p14:tracePt t="86659" x="5524500" y="3109913"/>
          <p14:tracePt t="86667" x="5616575" y="3109913"/>
          <p14:tracePt t="86675" x="5697538" y="3109913"/>
          <p14:tracePt t="86685" x="5753100" y="3109913"/>
          <p14:tracePt t="86689" x="5789613" y="3109913"/>
          <p14:tracePt t="86697" x="5807075" y="3109913"/>
          <p14:tracePt t="86708" x="5826125" y="3109913"/>
          <p14:tracePt t="86713" x="5834063" y="3109913"/>
          <p14:tracePt t="86722" x="5843588" y="3109913"/>
          <p14:tracePt t="86737" x="5853113" y="3109913"/>
          <p14:tracePt t="86770" x="5870575" y="3109913"/>
          <p14:tracePt t="86785" x="5907088" y="3109913"/>
          <p14:tracePt t="86793" x="5943600" y="3127375"/>
          <p14:tracePt t="86801" x="6016625" y="3146425"/>
          <p14:tracePt t="86809" x="6108700" y="3200400"/>
          <p14:tracePt t="86817" x="6172200" y="3219450"/>
          <p14:tracePt t="86825" x="6235700" y="3255963"/>
          <p14:tracePt t="86833" x="6308725" y="3265488"/>
          <p14:tracePt t="86842" x="6354763" y="3292475"/>
          <p14:tracePt t="86849" x="6399213" y="3309938"/>
          <p14:tracePt t="86857" x="6418263" y="3319463"/>
          <p14:tracePt t="86865" x="6427788" y="3319463"/>
          <p14:tracePt t="86881" x="6445250" y="3319463"/>
          <p14:tracePt t="87259" x="6454775" y="3328988"/>
          <p14:tracePt t="88850" x="6454775" y="3319463"/>
          <p14:tracePt t="88857" x="6464300" y="3319463"/>
          <p14:tracePt t="88889" x="6472238" y="3309938"/>
          <p14:tracePt t="88907" x="6472238" y="3302000"/>
          <p14:tracePt t="88914" x="6491288" y="3282950"/>
          <p14:tracePt t="88947" x="6500813" y="3273425"/>
          <p14:tracePt t="89027" x="6508750" y="3265488"/>
          <p14:tracePt t="90507" x="6508750" y="3273425"/>
          <p14:tracePt t="90513" x="6508750" y="3282950"/>
          <p14:tracePt t="90521" x="6508750" y="3292475"/>
          <p14:tracePt t="90537" x="6508750" y="3302000"/>
          <p14:tracePt t="90545" x="6508750" y="3309938"/>
          <p14:tracePt t="90553" x="6508750" y="3319463"/>
          <p14:tracePt t="90562" x="6500813" y="3338513"/>
          <p14:tracePt t="90594" x="6491288" y="3355975"/>
          <p14:tracePt t="92304" x="6491288" y="3365500"/>
          <p14:tracePt t="92308" x="6472238" y="3392488"/>
          <p14:tracePt t="92314" x="6472238" y="3402013"/>
          <p14:tracePt t="92326" x="6454775" y="3429000"/>
          <p14:tracePt t="92329" x="6445250" y="3446463"/>
          <p14:tracePt t="92339" x="6435725" y="3465513"/>
          <p14:tracePt t="92347" x="6435725" y="3482975"/>
          <p14:tracePt t="92354" x="6427788" y="3492500"/>
          <p14:tracePt t="92362" x="6418263" y="3492500"/>
          <p14:tracePt t="92787" x="6418263" y="3502025"/>
          <p14:tracePt t="92795" x="6418263" y="3538538"/>
          <p14:tracePt t="92801" x="6418263" y="3592513"/>
          <p14:tracePt t="92809" x="6418263" y="3665538"/>
          <p14:tracePt t="92817" x="6418263" y="3730625"/>
          <p14:tracePt t="92825" x="6418263" y="3784600"/>
          <p14:tracePt t="92833" x="6418263" y="3875088"/>
          <p14:tracePt t="92841" x="6418263" y="3967163"/>
          <p14:tracePt t="92849" x="6445250" y="4086225"/>
          <p14:tracePt t="92857" x="6500813" y="4195763"/>
          <p14:tracePt t="92865" x="6564313" y="4295775"/>
          <p14:tracePt t="92880" x="6591300" y="4395788"/>
          <p14:tracePt t="92881" x="6654800" y="4478338"/>
          <p14:tracePt t="92890" x="6710363" y="4559300"/>
          <p14:tracePt t="92900" x="6773863" y="4660900"/>
          <p14:tracePt t="92906" x="6791325" y="4724400"/>
          <p14:tracePt t="92914" x="6810375" y="4741863"/>
          <p14:tracePt t="92925" x="6827838" y="4768850"/>
          <p14:tracePt t="92929" x="6837363" y="4787900"/>
          <p14:tracePt t="92938" x="6837363" y="4805363"/>
          <p14:tracePt t="92948" x="6837363" y="4814888"/>
          <p14:tracePt t="92955" x="6837363" y="4824413"/>
          <p14:tracePt t="92979" x="6837363" y="4833938"/>
          <p14:tracePt t="93195" x="6783388" y="4870450"/>
          <p14:tracePt t="93205" x="6700838" y="4897438"/>
          <p14:tracePt t="93211" x="6627813" y="4933950"/>
          <p14:tracePt t="93219" x="6491288" y="4979988"/>
          <p14:tracePt t="93227" x="6345238" y="4997450"/>
          <p14:tracePt t="93235" x="6199188" y="5024438"/>
          <p14:tracePt t="93243" x="6035675" y="5053013"/>
          <p14:tracePt t="93251" x="5862638" y="5097463"/>
          <p14:tracePt t="93258" x="5680075" y="5143500"/>
          <p14:tracePt t="93266" x="5497513" y="5180013"/>
          <p14:tracePt t="93274" x="5334000" y="5226050"/>
          <p14:tracePt t="93282" x="5178425" y="5253038"/>
          <p14:tracePt t="93290" x="5032375" y="5262563"/>
          <p14:tracePt t="93297" x="4905375" y="5299075"/>
          <p14:tracePt t="93306" x="4740275" y="5299075"/>
          <p14:tracePt t="93313" x="4594225" y="5299075"/>
          <p14:tracePt t="93323" x="4448175" y="5299075"/>
          <p14:tracePt t="93329" x="4248150" y="5307013"/>
          <p14:tracePt t="93338" x="4029075" y="5307013"/>
          <p14:tracePt t="93346" x="3636963" y="5280025"/>
          <p14:tracePt t="93355" x="3144838" y="5226050"/>
          <p14:tracePt t="93365" x="2679700" y="5160963"/>
          <p14:tracePt t="93371" x="2197100" y="5043488"/>
          <p14:tracePt t="93380" x="1668463" y="4987925"/>
          <p14:tracePt t="93388" x="1312863" y="4924425"/>
          <p14:tracePt t="93395" x="1030288" y="4887913"/>
          <p14:tracePt t="93402" x="866775" y="4860925"/>
          <p14:tracePt t="93411" x="674688" y="4814888"/>
          <p14:tracePt t="93419" x="547688" y="4814888"/>
          <p14:tracePt t="93427" x="474663" y="4787900"/>
          <p14:tracePt t="93435" x="465138" y="4787900"/>
          <p14:tracePt t="93443" x="438150" y="4778375"/>
          <p14:tracePt t="93481" x="428625" y="4768850"/>
          <p14:tracePt t="93507" x="428625" y="4751388"/>
          <p14:tracePt t="93515" x="428625" y="4732338"/>
          <p14:tracePt t="93530" x="428625" y="4714875"/>
          <p14:tracePt t="93539" x="428625" y="4678363"/>
          <p14:tracePt t="93548" x="438150" y="4651375"/>
          <p14:tracePt t="93556" x="482600" y="4605338"/>
          <p14:tracePt t="93565" x="511175" y="4587875"/>
          <p14:tracePt t="93573" x="555625" y="4522788"/>
          <p14:tracePt t="93577" x="601663" y="4486275"/>
          <p14:tracePt t="93585" x="665163" y="4449763"/>
          <p14:tracePt t="93593" x="765175" y="4395788"/>
          <p14:tracePt t="93601" x="857250" y="4386263"/>
          <p14:tracePt t="93609" x="939800" y="4359275"/>
          <p14:tracePt t="93617" x="1047750" y="4332288"/>
          <p14:tracePt t="93625" x="1230313" y="4332288"/>
          <p14:tracePt t="93633" x="1412875" y="4332288"/>
          <p14:tracePt t="93641" x="1595438" y="4332288"/>
          <p14:tracePt t="93651" x="1851025" y="4349750"/>
          <p14:tracePt t="93658" x="2051050" y="4368800"/>
          <p14:tracePt t="93667" x="2370138" y="4422775"/>
          <p14:tracePt t="93675" x="2679700" y="4441825"/>
          <p14:tracePt t="93684" x="3044825" y="4532313"/>
          <p14:tracePt t="93690" x="3346450" y="4551363"/>
          <p14:tracePt t="93700" x="3665538" y="4587875"/>
          <p14:tracePt t="93706" x="3992563" y="4651375"/>
          <p14:tracePt t="93715" x="4202113" y="4678363"/>
          <p14:tracePt t="93722" x="4367213" y="4714875"/>
          <p14:tracePt t="93730" x="4494213" y="4724400"/>
          <p14:tracePt t="93737" x="4622800" y="4741863"/>
          <p14:tracePt t="93746" x="4703763" y="4778375"/>
          <p14:tracePt t="93753" x="4776788" y="4778375"/>
          <p14:tracePt t="93763" x="4913313" y="4805363"/>
          <p14:tracePt t="93769" x="4986338" y="4851400"/>
          <p14:tracePt t="93778" x="5068888" y="4878388"/>
          <p14:tracePt t="93786" x="5114925" y="4887913"/>
          <p14:tracePt t="93793" x="5178425" y="4924425"/>
          <p14:tracePt t="93803" x="5195888" y="4933950"/>
          <p14:tracePt t="93809" x="5241925" y="4970463"/>
          <p14:tracePt t="93817" x="5241925" y="4979988"/>
          <p14:tracePt t="93826" x="5260975" y="4987925"/>
          <p14:tracePt t="93833" x="5268913" y="4987925"/>
          <p14:tracePt t="93841" x="5287963" y="5006975"/>
          <p14:tracePt t="93849" x="5297488" y="5016500"/>
          <p14:tracePt t="93857" x="5305425" y="5024438"/>
          <p14:tracePt t="93881" x="5314950" y="5033963"/>
          <p14:tracePt t="93890" x="5324475" y="5033963"/>
          <p14:tracePt t="93898" x="5334000" y="5043488"/>
          <p14:tracePt t="93929" x="5360988" y="5060950"/>
          <p14:tracePt t="93937" x="5360988" y="5070475"/>
          <p14:tracePt t="93953" x="5368925" y="5106988"/>
          <p14:tracePt t="93969" x="5405438" y="5153025"/>
          <p14:tracePt t="93978" x="5414963" y="5160963"/>
          <p14:tracePt t="93993" x="5424488" y="5170488"/>
          <p14:tracePt t="94026" x="5424488" y="5189538"/>
          <p14:tracePt t="94699" x="5451475" y="5160963"/>
          <p14:tracePt t="94707" x="5487988" y="5133975"/>
          <p14:tracePt t="94714" x="5534025" y="5097463"/>
          <p14:tracePt t="94724" x="5607050" y="5024438"/>
          <p14:tracePt t="94730" x="5688013" y="4960938"/>
          <p14:tracePt t="94737" x="5753100" y="4887913"/>
          <p14:tracePt t="94746" x="5834063" y="4824413"/>
          <p14:tracePt t="94753" x="5935663" y="4768850"/>
          <p14:tracePt t="94762" x="5989638" y="4714875"/>
          <p14:tracePt t="94771" x="6053138" y="4660900"/>
          <p14:tracePt t="94781" x="6116638" y="4595813"/>
          <p14:tracePt t="94787" x="6153150" y="4568825"/>
          <p14:tracePt t="94800" x="6181725" y="4532313"/>
          <p14:tracePt t="94804" x="6199188" y="4505325"/>
          <p14:tracePt t="94811" x="6235700" y="4468813"/>
          <p14:tracePt t="94819" x="6245225" y="4449763"/>
          <p14:tracePt t="94826" x="6254750" y="4441825"/>
          <p14:tracePt t="94964" x="6254750" y="4449763"/>
          <p14:tracePt t="94974" x="6254750" y="4468813"/>
          <p14:tracePt t="94980" x="6254750" y="4505325"/>
          <p14:tracePt t="94994" x="6254750" y="4541838"/>
          <p14:tracePt t="95009" x="6245225" y="4559300"/>
          <p14:tracePt t="95017" x="6235700" y="4568825"/>
          <p14:tracePt t="95385" x="6235700" y="4551363"/>
          <p14:tracePt t="95393" x="6262688" y="4505325"/>
          <p14:tracePt t="95402" x="6326188" y="4478338"/>
          <p14:tracePt t="95410" x="6381750" y="4432300"/>
          <p14:tracePt t="95418" x="6435725" y="4405313"/>
          <p14:tracePt t="95426" x="6508750" y="4349750"/>
          <p14:tracePt t="95434" x="6573838" y="4313238"/>
          <p14:tracePt t="95442" x="6664325" y="4268788"/>
          <p14:tracePt t="95450" x="6727825" y="4232275"/>
          <p14:tracePt t="95458" x="6791325" y="4203700"/>
          <p14:tracePt t="95466" x="6856413" y="4167188"/>
          <p14:tracePt t="95474" x="6919913" y="4140200"/>
          <p14:tracePt t="95482" x="6964363" y="4122738"/>
          <p14:tracePt t="95490" x="7010400" y="4094163"/>
          <p14:tracePt t="95499" x="7046913" y="4086225"/>
          <p14:tracePt t="95506" x="7110413" y="4067175"/>
          <p14:tracePt t="95513" x="7156450" y="4040188"/>
          <p14:tracePt t="95521" x="7202488" y="4030663"/>
          <p14:tracePt t="95531" x="7275513" y="4003675"/>
          <p14:tracePt t="95538" x="7312025" y="3994150"/>
          <p14:tracePt t="95550" x="7366000" y="3984625"/>
          <p14:tracePt t="95553" x="7439025" y="3967163"/>
          <p14:tracePt t="95565" x="7502525" y="3948113"/>
          <p14:tracePt t="95569" x="7585075" y="3921125"/>
          <p14:tracePt t="95579" x="7658100" y="3903663"/>
          <p14:tracePt t="95585" x="7721600" y="3884613"/>
          <p14:tracePt t="95595" x="7777163" y="3867150"/>
          <p14:tracePt t="95601" x="7840663" y="3857625"/>
          <p14:tracePt t="95609" x="7867650" y="3857625"/>
          <p14:tracePt t="95617" x="7885113" y="3848100"/>
          <p14:tracePt t="95625" x="7913688" y="3848100"/>
          <p14:tracePt t="95633" x="7921625" y="3848100"/>
          <p14:tracePt t="95641" x="7931150" y="3848100"/>
          <p14:tracePt t="95649" x="7940675" y="3840163"/>
          <p14:tracePt t="95803" x="7921625" y="3848100"/>
          <p14:tracePt t="95814" x="7913688" y="3867150"/>
          <p14:tracePt t="95823" x="7894638" y="3884613"/>
          <p14:tracePt t="95827" x="7867650" y="3930650"/>
          <p14:tracePt t="95834" x="7850188" y="3948113"/>
          <p14:tracePt t="95843" x="7831138" y="3967163"/>
          <p14:tracePt t="95850" x="7813675" y="3976688"/>
          <p14:tracePt t="95859" x="7804150" y="3994150"/>
          <p14:tracePt t="95881" x="7777163" y="4021138"/>
          <p14:tracePt t="95891" x="7767638" y="4030663"/>
          <p14:tracePt t="96291" x="7748588" y="4049713"/>
          <p14:tracePt t="96300" x="7740650" y="4057650"/>
          <p14:tracePt t="96308" x="7740650" y="4067175"/>
          <p14:tracePt t="96317" x="7731125" y="4076700"/>
          <p14:tracePt t="96322" x="7721600" y="4086225"/>
          <p14:tracePt t="96330" x="7712075" y="4086225"/>
          <p14:tracePt t="96337" x="7694613" y="4103688"/>
          <p14:tracePt t="96345" x="7685088" y="4113213"/>
          <p14:tracePt t="96362" x="7675563" y="4122738"/>
          <p14:tracePt t="96369" x="7658100" y="4140200"/>
          <p14:tracePt t="96378" x="7639050" y="4149725"/>
          <p14:tracePt t="96385" x="7639050" y="4159250"/>
          <p14:tracePt t="96393" x="7621588" y="4186238"/>
          <p14:tracePt t="96401" x="7612063" y="4195763"/>
          <p14:tracePt t="96409" x="7594600" y="4203700"/>
          <p14:tracePt t="96417" x="7575550" y="4232275"/>
          <p14:tracePt t="96425" x="7539038" y="4249738"/>
          <p14:tracePt t="96433" x="7512050" y="4276725"/>
          <p14:tracePt t="96443" x="7448550" y="4303713"/>
          <p14:tracePt t="96451" x="7402513" y="4340225"/>
          <p14:tracePt t="96459" x="7356475" y="4376738"/>
          <p14:tracePt t="96467" x="7312025" y="4413250"/>
          <p14:tracePt t="96475" x="7248525" y="4468813"/>
          <p14:tracePt t="96484" x="7212013" y="4486275"/>
          <p14:tracePt t="96491" x="7165975" y="4532313"/>
          <p14:tracePt t="96502" x="7119938" y="4568825"/>
          <p14:tracePt t="96505" x="7092950" y="4605338"/>
          <p14:tracePt t="96513" x="7056438" y="4614863"/>
          <p14:tracePt t="96521" x="7037388" y="4632325"/>
          <p14:tracePt t="96530" x="7019925" y="4651375"/>
          <p14:tracePt t="96537" x="7000875" y="4660900"/>
          <p14:tracePt t="96545" x="6992938" y="4660900"/>
          <p14:tracePt t="96553" x="6983413" y="4668838"/>
          <p14:tracePt t="111967" x="6983413" y="4641850"/>
          <p14:tracePt t="111972" x="6973888" y="4632325"/>
          <p14:tracePt t="111995" x="6973888" y="4624388"/>
          <p14:tracePt t="112041" x="6964363" y="4624388"/>
          <p14:tracePt t="112329" x="6973888" y="4624388"/>
          <p14:tracePt t="112337" x="7046913" y="4624388"/>
          <p14:tracePt t="112345" x="7119938" y="4624388"/>
          <p14:tracePt t="112353" x="7212013" y="4624388"/>
          <p14:tracePt t="112361" x="7356475" y="4624388"/>
          <p14:tracePt t="112369" x="7502525" y="4624388"/>
          <p14:tracePt t="112378" x="7667625" y="4624388"/>
          <p14:tracePt t="112386" x="7813675" y="4624388"/>
          <p14:tracePt t="112395" x="8013700" y="4624388"/>
          <p14:tracePt t="112401" x="8186738" y="4624388"/>
          <p14:tracePt t="112410" x="8386763" y="4624388"/>
          <p14:tracePt t="112417" x="8605838" y="4624388"/>
          <p14:tracePt t="112425" x="8751888" y="4624388"/>
          <p14:tracePt t="112433" x="8934450" y="4624388"/>
          <p14:tracePt t="112441" x="9080500" y="4624388"/>
        </p14:tracePtLst>
      </p14:laserTraceLst>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pPr eaLnBrk="1" hangingPunct="1"/>
            <a:r>
              <a:rPr lang="en-US" altLang="ja-JP"/>
              <a:t>Readers-Writers</a:t>
            </a:r>
            <a:r>
              <a:rPr lang="ja-JP" altLang="en-US"/>
              <a:t>　</a:t>
            </a:r>
            <a:r>
              <a:rPr lang="en-US" altLang="ja-JP"/>
              <a:t>Problem</a:t>
            </a:r>
          </a:p>
        </p:txBody>
      </p:sp>
      <p:sp>
        <p:nvSpPr>
          <p:cNvPr id="6147" name="Oval 4"/>
          <p:cNvSpPr>
            <a:spLocks noChangeArrowheads="1"/>
          </p:cNvSpPr>
          <p:nvPr/>
        </p:nvSpPr>
        <p:spPr bwMode="auto">
          <a:xfrm>
            <a:off x="1524000" y="2590800"/>
            <a:ext cx="457200" cy="457200"/>
          </a:xfrm>
          <a:prstGeom prst="ellipse">
            <a:avLst/>
          </a:prstGeom>
          <a:solidFill>
            <a:srgbClr val="CCFF66"/>
          </a:solidFill>
          <a:ln w="9525">
            <a:solidFill>
              <a:schemeClr val="tx1"/>
            </a:solidFill>
            <a:round/>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endParaRPr lang="ja-JP" altLang="en-US" sz="1800"/>
          </a:p>
        </p:txBody>
      </p:sp>
      <p:sp>
        <p:nvSpPr>
          <p:cNvPr id="6148" name="Oval 5"/>
          <p:cNvSpPr>
            <a:spLocks noChangeArrowheads="1"/>
          </p:cNvSpPr>
          <p:nvPr/>
        </p:nvSpPr>
        <p:spPr bwMode="auto">
          <a:xfrm>
            <a:off x="7620000" y="2590800"/>
            <a:ext cx="457200" cy="457200"/>
          </a:xfrm>
          <a:prstGeom prst="ellipse">
            <a:avLst/>
          </a:prstGeom>
          <a:solidFill>
            <a:srgbClr val="CCFF66"/>
          </a:solidFill>
          <a:ln w="9525">
            <a:solidFill>
              <a:schemeClr val="tx1"/>
            </a:solidFill>
            <a:round/>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endParaRPr lang="ja-JP" altLang="en-US" sz="1800"/>
          </a:p>
        </p:txBody>
      </p:sp>
      <p:sp>
        <p:nvSpPr>
          <p:cNvPr id="6149" name="Rectangle 6"/>
          <p:cNvSpPr>
            <a:spLocks noChangeArrowheads="1"/>
          </p:cNvSpPr>
          <p:nvPr/>
        </p:nvSpPr>
        <p:spPr bwMode="auto">
          <a:xfrm>
            <a:off x="3962400" y="2514600"/>
            <a:ext cx="685800" cy="762000"/>
          </a:xfrm>
          <a:prstGeom prst="rect">
            <a:avLst/>
          </a:prstGeom>
          <a:solidFill>
            <a:schemeClr val="accent1"/>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endParaRPr lang="ja-JP" altLang="en-US" sz="1800"/>
          </a:p>
        </p:txBody>
      </p:sp>
      <p:sp>
        <p:nvSpPr>
          <p:cNvPr id="6150" name="Rectangle 7"/>
          <p:cNvSpPr>
            <a:spLocks noChangeArrowheads="1"/>
          </p:cNvSpPr>
          <p:nvPr/>
        </p:nvSpPr>
        <p:spPr bwMode="auto">
          <a:xfrm>
            <a:off x="4038600" y="3505200"/>
            <a:ext cx="533400" cy="533400"/>
          </a:xfrm>
          <a:prstGeom prst="rect">
            <a:avLst/>
          </a:prstGeom>
          <a:solidFill>
            <a:srgbClr val="FF7C80"/>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r>
              <a:rPr lang="ja-JP" altLang="en-US" sz="2400">
                <a:latin typeface="Times New Roman" panose="02020603050405020304" pitchFamily="18" charset="0"/>
              </a:rPr>
              <a:t>０</a:t>
            </a:r>
          </a:p>
        </p:txBody>
      </p:sp>
      <p:grpSp>
        <p:nvGrpSpPr>
          <p:cNvPr id="2" name="Group 24"/>
          <p:cNvGrpSpPr>
            <a:grpSpLocks/>
          </p:cNvGrpSpPr>
          <p:nvPr/>
        </p:nvGrpSpPr>
        <p:grpSpPr bwMode="auto">
          <a:xfrm>
            <a:off x="1981200" y="2743200"/>
            <a:ext cx="2438400" cy="304800"/>
            <a:chOff x="1248" y="1728"/>
            <a:chExt cx="1536" cy="192"/>
          </a:xfrm>
        </p:grpSpPr>
        <p:sp>
          <p:nvSpPr>
            <p:cNvPr id="6163" name="Line 8"/>
            <p:cNvSpPr>
              <a:spLocks noChangeShapeType="1"/>
            </p:cNvSpPr>
            <p:nvPr/>
          </p:nvSpPr>
          <p:spPr bwMode="auto">
            <a:xfrm>
              <a:off x="1248" y="1776"/>
              <a:ext cx="12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6164" name="Oval 13"/>
            <p:cNvSpPr>
              <a:spLocks noChangeArrowheads="1"/>
            </p:cNvSpPr>
            <p:nvPr/>
          </p:nvSpPr>
          <p:spPr bwMode="auto">
            <a:xfrm>
              <a:off x="2640" y="1728"/>
              <a:ext cx="144" cy="192"/>
            </a:xfrm>
            <a:prstGeom prst="ellipse">
              <a:avLst/>
            </a:prstGeom>
            <a:solidFill>
              <a:srgbClr val="FF3300"/>
            </a:solidFill>
            <a:ln w="9525">
              <a:solidFill>
                <a:schemeClr val="tx1"/>
              </a:solidFill>
              <a:round/>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endParaRPr lang="ja-JP" altLang="en-US" sz="1800"/>
            </a:p>
          </p:txBody>
        </p:sp>
      </p:grpSp>
      <p:grpSp>
        <p:nvGrpSpPr>
          <p:cNvPr id="3" name="Group 25"/>
          <p:cNvGrpSpPr>
            <a:grpSpLocks/>
          </p:cNvGrpSpPr>
          <p:nvPr/>
        </p:nvGrpSpPr>
        <p:grpSpPr bwMode="auto">
          <a:xfrm>
            <a:off x="1905000" y="2971800"/>
            <a:ext cx="2057400" cy="1143000"/>
            <a:chOff x="1200" y="1872"/>
            <a:chExt cx="1296" cy="720"/>
          </a:xfrm>
        </p:grpSpPr>
        <p:sp>
          <p:nvSpPr>
            <p:cNvPr id="6161" name="Line 10"/>
            <p:cNvSpPr>
              <a:spLocks noChangeShapeType="1"/>
            </p:cNvSpPr>
            <p:nvPr/>
          </p:nvSpPr>
          <p:spPr bwMode="auto">
            <a:xfrm>
              <a:off x="1200" y="1872"/>
              <a:ext cx="1296" cy="48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6162" name="Text Box 15"/>
            <p:cNvSpPr txBox="1">
              <a:spLocks noChangeArrowheads="1"/>
            </p:cNvSpPr>
            <p:nvPr/>
          </p:nvSpPr>
          <p:spPr bwMode="auto">
            <a:xfrm>
              <a:off x="2208" y="2304"/>
              <a:ext cx="247"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ja-JP" altLang="en-US" sz="2400">
                  <a:latin typeface="Times New Roman" panose="02020603050405020304" pitchFamily="18" charset="0"/>
                </a:rPr>
                <a:t>１</a:t>
              </a:r>
            </a:p>
          </p:txBody>
        </p:sp>
      </p:grpSp>
      <p:sp>
        <p:nvSpPr>
          <p:cNvPr id="6153" name="Text Box 16"/>
          <p:cNvSpPr txBox="1">
            <a:spLocks noChangeArrowheads="1"/>
          </p:cNvSpPr>
          <p:nvPr/>
        </p:nvSpPr>
        <p:spPr bwMode="auto">
          <a:xfrm>
            <a:off x="1889125" y="4841875"/>
            <a:ext cx="66849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2400">
                <a:latin typeface="Times New Roman" panose="02020603050405020304" pitchFamily="18" charset="0"/>
              </a:rPr>
              <a:t>Writer</a:t>
            </a:r>
            <a:r>
              <a:rPr lang="ja-JP" altLang="en-US" sz="2400">
                <a:latin typeface="Times New Roman" panose="02020603050405020304" pitchFamily="18" charset="0"/>
              </a:rPr>
              <a:t>： </a:t>
            </a:r>
            <a:r>
              <a:rPr lang="en-US" altLang="ja-JP" sz="2400">
                <a:latin typeface="Times New Roman" panose="02020603050405020304" pitchFamily="18" charset="0"/>
              </a:rPr>
              <a:t>writes data then sets the synchronization flag</a:t>
            </a:r>
          </a:p>
        </p:txBody>
      </p:sp>
      <p:sp>
        <p:nvSpPr>
          <p:cNvPr id="6154" name="Text Box 17"/>
          <p:cNvSpPr txBox="1">
            <a:spLocks noChangeArrowheads="1"/>
          </p:cNvSpPr>
          <p:nvPr/>
        </p:nvSpPr>
        <p:spPr bwMode="auto">
          <a:xfrm>
            <a:off x="1979613" y="5661025"/>
            <a:ext cx="3717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2400">
                <a:latin typeface="Times New Roman" panose="02020603050405020304" pitchFamily="18" charset="0"/>
              </a:rPr>
              <a:t>Reader</a:t>
            </a:r>
            <a:r>
              <a:rPr lang="ja-JP" altLang="en-US" sz="2400">
                <a:latin typeface="Times New Roman" panose="02020603050405020304" pitchFamily="18" charset="0"/>
              </a:rPr>
              <a:t>：</a:t>
            </a:r>
            <a:r>
              <a:rPr lang="en-US" altLang="ja-JP" sz="2400">
                <a:latin typeface="Times New Roman" panose="02020603050405020304" pitchFamily="18" charset="0"/>
              </a:rPr>
              <a:t>waits until flag is set</a:t>
            </a:r>
          </a:p>
        </p:txBody>
      </p:sp>
      <p:sp>
        <p:nvSpPr>
          <p:cNvPr id="6155" name="Text Box 18"/>
          <p:cNvSpPr txBox="1">
            <a:spLocks noChangeArrowheads="1"/>
          </p:cNvSpPr>
          <p:nvPr/>
        </p:nvSpPr>
        <p:spPr bwMode="auto">
          <a:xfrm>
            <a:off x="1355725" y="1870075"/>
            <a:ext cx="9779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2400">
                <a:latin typeface="Times New Roman" panose="02020603050405020304" pitchFamily="18" charset="0"/>
              </a:rPr>
              <a:t>Writer</a:t>
            </a:r>
          </a:p>
        </p:txBody>
      </p:sp>
      <p:sp>
        <p:nvSpPr>
          <p:cNvPr id="6156" name="Text Box 19"/>
          <p:cNvSpPr txBox="1">
            <a:spLocks noChangeArrowheads="1"/>
          </p:cNvSpPr>
          <p:nvPr/>
        </p:nvSpPr>
        <p:spPr bwMode="auto">
          <a:xfrm>
            <a:off x="7375525" y="1946275"/>
            <a:ext cx="10461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2400">
                <a:latin typeface="Times New Roman" panose="02020603050405020304" pitchFamily="18" charset="0"/>
              </a:rPr>
              <a:t>Reader</a:t>
            </a:r>
          </a:p>
        </p:txBody>
      </p:sp>
      <p:sp>
        <p:nvSpPr>
          <p:cNvPr id="6157" name="Text Box 20"/>
          <p:cNvSpPr txBox="1">
            <a:spLocks noChangeArrowheads="1"/>
          </p:cNvSpPr>
          <p:nvPr/>
        </p:nvSpPr>
        <p:spPr bwMode="auto">
          <a:xfrm>
            <a:off x="974725" y="3470275"/>
            <a:ext cx="2230438"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2400">
                <a:latin typeface="Times New Roman" panose="02020603050405020304" pitchFamily="18" charset="0"/>
              </a:rPr>
              <a:t>Write(D</a:t>
            </a:r>
            <a:r>
              <a:rPr lang="ja-JP" altLang="en-US" sz="2400">
                <a:latin typeface="Times New Roman" panose="02020603050405020304" pitchFamily="18" charset="0"/>
              </a:rPr>
              <a:t>，</a:t>
            </a:r>
            <a:r>
              <a:rPr lang="en-US" altLang="ja-JP" sz="2400">
                <a:latin typeface="Times New Roman" panose="02020603050405020304" pitchFamily="18" charset="0"/>
              </a:rPr>
              <a:t>Data)</a:t>
            </a:r>
            <a:r>
              <a:rPr lang="ja-JP" altLang="en-US" sz="2400">
                <a:latin typeface="Times New Roman" panose="02020603050405020304" pitchFamily="18" charset="0"/>
              </a:rPr>
              <a:t>；</a:t>
            </a:r>
          </a:p>
          <a:p>
            <a:pPr eaLnBrk="1" hangingPunct="1">
              <a:spcBef>
                <a:spcPct val="0"/>
              </a:spcBef>
              <a:buClrTx/>
              <a:buSzTx/>
              <a:buFontTx/>
              <a:buNone/>
            </a:pPr>
            <a:r>
              <a:rPr lang="en-US" altLang="ja-JP" sz="2400">
                <a:latin typeface="Times New Roman" panose="02020603050405020304" pitchFamily="18" charset="0"/>
              </a:rPr>
              <a:t>Write(X,1)</a:t>
            </a:r>
            <a:r>
              <a:rPr lang="ja-JP" altLang="en-US" sz="2400">
                <a:latin typeface="Times New Roman" panose="02020603050405020304" pitchFamily="18" charset="0"/>
              </a:rPr>
              <a:t>；</a:t>
            </a:r>
          </a:p>
        </p:txBody>
      </p:sp>
      <p:sp>
        <p:nvSpPr>
          <p:cNvPr id="6158" name="Text Box 21"/>
          <p:cNvSpPr txBox="1">
            <a:spLocks noChangeArrowheads="1"/>
          </p:cNvSpPr>
          <p:nvPr/>
        </p:nvSpPr>
        <p:spPr bwMode="auto">
          <a:xfrm>
            <a:off x="4251325" y="2022475"/>
            <a:ext cx="4048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2400">
                <a:latin typeface="Times New Roman" panose="02020603050405020304" pitchFamily="18" charset="0"/>
              </a:rPr>
              <a:t>D</a:t>
            </a:r>
          </a:p>
        </p:txBody>
      </p:sp>
      <p:sp>
        <p:nvSpPr>
          <p:cNvPr id="6159" name="Text Box 22"/>
          <p:cNvSpPr txBox="1">
            <a:spLocks noChangeArrowheads="1"/>
          </p:cNvSpPr>
          <p:nvPr/>
        </p:nvSpPr>
        <p:spPr bwMode="auto">
          <a:xfrm>
            <a:off x="4175125" y="4003675"/>
            <a:ext cx="4048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2400">
                <a:latin typeface="Times New Roman" panose="02020603050405020304" pitchFamily="18" charset="0"/>
              </a:rPr>
              <a:t>X</a:t>
            </a:r>
          </a:p>
        </p:txBody>
      </p:sp>
      <p:sp>
        <p:nvSpPr>
          <p:cNvPr id="6160" name="Text Box 23"/>
          <p:cNvSpPr txBox="1">
            <a:spLocks noChangeArrowheads="1"/>
          </p:cNvSpPr>
          <p:nvPr/>
        </p:nvSpPr>
        <p:spPr bwMode="auto">
          <a:xfrm>
            <a:off x="6308725" y="3394075"/>
            <a:ext cx="2768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2400">
                <a:latin typeface="Times New Roman" panose="02020603050405020304" pitchFamily="18" charset="0"/>
              </a:rPr>
              <a:t>Polling until(X==1)</a:t>
            </a:r>
            <a:r>
              <a:rPr lang="ja-JP" altLang="en-US" sz="2400">
                <a:latin typeface="Times New Roman" panose="02020603050405020304" pitchFamily="18" charset="0"/>
              </a:rPr>
              <a:t>；</a:t>
            </a:r>
          </a:p>
        </p:txBody>
      </p:sp>
      <p:pic>
        <p:nvPicPr>
          <p:cNvPr id="4" name="オーディオ 3">
            <a:hlinkClick r:id="" action="ppaction://media"/>
            <a:extLst>
              <a:ext uri="{FF2B5EF4-FFF2-40B4-BE49-F238E27FC236}">
                <a16:creationId xmlns:a16="http://schemas.microsoft.com/office/drawing/2014/main" id="{B42EA408-7EBC-4D76-AEBA-88BF8163F976}"/>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21700" y="6235700"/>
            <a:ext cx="406400" cy="406400"/>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35896"/>
    </mc:Choice>
    <mc:Fallback>
      <p:transition spd="slow" advTm="358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4"/>
                </p:tgtEl>
              </p:cMediaNode>
            </p:audio>
          </p:childTnLst>
        </p:cTn>
      </p:par>
    </p:tnLst>
  </p:timing>
  <p:extLst>
    <p:ext uri="{3A86A75C-4F4B-4683-9AE1-C65F6400EC91}">
      <p14:laserTraceLst xmlns:p14="http://schemas.microsoft.com/office/powerpoint/2010/main">
        <p14:tracePtLst>
          <p14:tracePt t="1639" x="8496300" y="3000375"/>
          <p14:tracePt t="1648" x="8132763" y="2917825"/>
          <p14:tracePt t="1654" x="7704138" y="2844800"/>
          <p14:tracePt t="1663" x="7521575" y="2836863"/>
          <p14:tracePt t="1670" x="7283450" y="2800350"/>
          <p14:tracePt t="1680" x="7138988" y="2771775"/>
          <p14:tracePt t="1688" x="7010400" y="2744788"/>
          <p14:tracePt t="1698" x="6983413" y="2744788"/>
          <p14:tracePt t="1702" x="6946900" y="2744788"/>
          <p14:tracePt t="1711" x="6919913" y="2744788"/>
          <p14:tracePt t="1719" x="6910388" y="2744788"/>
          <p14:tracePt t="1783" x="6910388" y="2735263"/>
          <p14:tracePt t="1807" x="6883400" y="2717800"/>
          <p14:tracePt t="1817" x="6864350" y="2717800"/>
          <p14:tracePt t="1822" x="6827838" y="2708275"/>
          <p14:tracePt t="1832" x="6791325" y="2681288"/>
          <p14:tracePt t="1839" x="6754813" y="2681288"/>
          <p14:tracePt t="1847" x="6718300" y="2662238"/>
          <p14:tracePt t="1855" x="6673850" y="2662238"/>
          <p14:tracePt t="1863" x="6600825" y="2654300"/>
          <p14:tracePt t="1879" x="6545263" y="2654300"/>
          <p14:tracePt t="1887" x="6518275" y="2644775"/>
          <p14:tracePt t="1895" x="6500813" y="2644775"/>
          <p14:tracePt t="1902" x="6481763" y="2635250"/>
          <p14:tracePt t="1912" x="6472238" y="2635250"/>
          <p14:tracePt t="2407" x="6464300" y="2635250"/>
          <p14:tracePt t="2415" x="6454775" y="2635250"/>
          <p14:tracePt t="2432" x="6435725" y="2635250"/>
          <p14:tracePt t="2438" x="6427788" y="2635250"/>
          <p14:tracePt t="2455" x="6418263" y="2635250"/>
          <p14:tracePt t="2463" x="6408738" y="2635250"/>
          <p14:tracePt t="2471" x="6399213" y="2635250"/>
          <p14:tracePt t="2487" x="6391275" y="2635250"/>
          <p14:tracePt t="2495" x="6381750" y="2635250"/>
          <p14:tracePt t="5641" x="6381750" y="2644775"/>
          <p14:tracePt t="9003" x="6354763" y="2654300"/>
          <p14:tracePt t="9006" x="6272213" y="2717800"/>
          <p14:tracePt t="9017" x="6172200" y="2771775"/>
          <p14:tracePt t="9023" x="6116638" y="2800350"/>
          <p14:tracePt t="9031" x="6072188" y="2808288"/>
          <p14:tracePt t="9039" x="6043613" y="2827338"/>
          <p14:tracePt t="9048" x="6026150" y="2844800"/>
          <p14:tracePt t="9056" x="5989638" y="2854325"/>
          <p14:tracePt t="9065" x="5980113" y="2863850"/>
          <p14:tracePt t="9072" x="5980113" y="2873375"/>
          <p14:tracePt t="9078" x="5972175" y="2881313"/>
          <p14:tracePt t="9103" x="5962650" y="2890838"/>
          <p14:tracePt t="9120" x="5943600" y="2900363"/>
          <p14:tracePt t="9129" x="5899150" y="2936875"/>
          <p14:tracePt t="9136" x="5853113" y="2946400"/>
          <p14:tracePt t="9144" x="5780088" y="2973388"/>
          <p14:tracePt t="9152" x="5697538" y="2990850"/>
          <p14:tracePt t="9160" x="5570538" y="2990850"/>
          <p14:tracePt t="9168" x="5441950" y="3009900"/>
          <p14:tracePt t="9177" x="5314950" y="3009900"/>
          <p14:tracePt t="9184" x="5187950" y="3009900"/>
          <p14:tracePt t="9193" x="5041900" y="3009900"/>
          <p14:tracePt t="9200" x="4895850" y="3027363"/>
          <p14:tracePt t="9208" x="4786313" y="3027363"/>
          <p14:tracePt t="9217" x="4695825" y="3027363"/>
          <p14:tracePt t="9224" x="4603750" y="3027363"/>
          <p14:tracePt t="9235" x="4530725" y="3027363"/>
          <p14:tracePt t="9238" x="4467225" y="3027363"/>
          <p14:tracePt t="9247" x="4394200" y="3027363"/>
          <p14:tracePt t="9255" x="4321175" y="3027363"/>
          <p14:tracePt t="9264" x="4230688" y="3027363"/>
          <p14:tracePt t="9271" x="4121150" y="3027363"/>
          <p14:tracePt t="9279" x="4011613" y="3027363"/>
          <p14:tracePt t="9287" x="3919538" y="3027363"/>
          <p14:tracePt t="9295" x="3756025" y="3027363"/>
          <p14:tracePt t="9303" x="3500438" y="3017838"/>
          <p14:tracePt t="9311" x="3244850" y="2963863"/>
          <p14:tracePt t="9319" x="2971800" y="2927350"/>
          <p14:tracePt t="9327" x="2762250" y="2890838"/>
          <p14:tracePt t="9335" x="2516188" y="2854325"/>
          <p14:tracePt t="9343" x="2406650" y="2844800"/>
          <p14:tracePt t="9351" x="2287588" y="2817813"/>
          <p14:tracePt t="9359" x="2260600" y="2817813"/>
          <p14:tracePt t="9367" x="2243138" y="2808288"/>
          <p14:tracePt t="9431" x="2251075" y="2800350"/>
          <p14:tracePt t="9439" x="2279650" y="2800350"/>
          <p14:tracePt t="9447" x="2287588" y="2800350"/>
          <p14:tracePt t="9455" x="2297113" y="2800350"/>
          <p14:tracePt t="9471" x="2316163" y="2800350"/>
          <p14:tracePt t="9713" x="2297113" y="2808288"/>
          <p14:tracePt t="9721" x="2279650" y="2827338"/>
          <p14:tracePt t="9727" x="2251075" y="2873375"/>
          <p14:tracePt t="9735" x="2214563" y="2900363"/>
          <p14:tracePt t="9743" x="2206625" y="2909888"/>
          <p14:tracePt t="9751" x="2197100" y="2927350"/>
          <p14:tracePt t="9759" x="2179638" y="2954338"/>
          <p14:tracePt t="9767" x="2170113" y="2963863"/>
          <p14:tracePt t="9777" x="2160588" y="2973388"/>
          <p14:tracePt t="9794" x="2151063" y="2973388"/>
          <p14:tracePt t="9808" x="2143125" y="2982913"/>
          <p14:tracePt t="9922" x="2133600" y="2982913"/>
          <p14:tracePt t="9927" x="2124075" y="2982913"/>
          <p14:tracePt t="9935" x="2106613" y="2982913"/>
          <p14:tracePt t="9943" x="2087563" y="2982913"/>
          <p14:tracePt t="9951" x="2078038" y="2982913"/>
          <p14:tracePt t="9959" x="2070100" y="2982913"/>
          <p14:tracePt t="9967" x="2060575" y="2982913"/>
          <p14:tracePt t="9983" x="2051050" y="2982913"/>
          <p14:tracePt t="9991" x="2033588" y="2963863"/>
          <p14:tracePt t="9999" x="2024063" y="2954338"/>
          <p14:tracePt t="10007" x="2005013" y="2946400"/>
          <p14:tracePt t="10015" x="1960563" y="2927350"/>
          <p14:tracePt t="10023" x="1941513" y="2909888"/>
          <p14:tracePt t="10039" x="1887538" y="2881313"/>
          <p14:tracePt t="10047" x="1868488" y="2863850"/>
          <p14:tracePt t="10055" x="1851025" y="2854325"/>
          <p14:tracePt t="10063" x="1804988" y="2836863"/>
          <p14:tracePt t="10071" x="1787525" y="2817813"/>
          <p14:tracePt t="10087" x="1768475" y="2800350"/>
          <p14:tracePt t="10095" x="1758950" y="2790825"/>
          <p14:tracePt t="10103" x="1731963" y="2763838"/>
          <p14:tracePt t="10111" x="1714500" y="2744788"/>
          <p14:tracePt t="10119" x="1695450" y="2708275"/>
          <p14:tracePt t="10128" x="1685925" y="2690813"/>
          <p14:tracePt t="10136" x="1685925" y="2681288"/>
          <p14:tracePt t="10144" x="1668463" y="2654300"/>
          <p14:tracePt t="10161" x="1649413" y="2617788"/>
          <p14:tracePt t="10168" x="1649413" y="2608263"/>
          <p14:tracePt t="10178" x="1649413" y="2581275"/>
          <p14:tracePt t="10184" x="1649413" y="2562225"/>
          <p14:tracePt t="10194" x="1649413" y="2535238"/>
          <p14:tracePt t="10199" x="1649413" y="2517775"/>
          <p14:tracePt t="10207" x="1649413" y="2489200"/>
          <p14:tracePt t="10215" x="1649413" y="2471738"/>
          <p14:tracePt t="10224" x="1649413" y="2444750"/>
          <p14:tracePt t="10232" x="1668463" y="2408238"/>
          <p14:tracePt t="10240" x="1685925" y="2379663"/>
          <p14:tracePt t="10250" x="1704975" y="2362200"/>
          <p14:tracePt t="10256" x="1751013" y="2325688"/>
          <p14:tracePt t="10266" x="1778000" y="2298700"/>
          <p14:tracePt t="10271" x="1814513" y="2270125"/>
          <p14:tracePt t="10279" x="1860550" y="2262188"/>
          <p14:tracePt t="10288" x="1914525" y="2252663"/>
          <p14:tracePt t="10295" x="1978025" y="2252663"/>
          <p14:tracePt t="10304" x="2033588" y="2252663"/>
          <p14:tracePt t="10313" x="2051050" y="2252663"/>
          <p14:tracePt t="10321" x="2078038" y="2252663"/>
          <p14:tracePt t="10328" x="2087563" y="2252663"/>
          <p14:tracePt t="10345" x="2106613" y="2262188"/>
          <p14:tracePt t="10362" x="2114550" y="2279650"/>
          <p14:tracePt t="10368" x="2114550" y="2316163"/>
          <p14:tracePt t="10378" x="2114550" y="2325688"/>
          <p14:tracePt t="10384" x="2133600" y="2371725"/>
          <p14:tracePt t="10400" x="2133600" y="2416175"/>
          <p14:tracePt t="10408" x="2133600" y="2435225"/>
          <p14:tracePt t="10416" x="2133600" y="2462213"/>
          <p14:tracePt t="10422" x="2133600" y="2498725"/>
          <p14:tracePt t="10431" x="2124075" y="2525713"/>
          <p14:tracePt t="10439" x="2087563" y="2554288"/>
          <p14:tracePt t="10447" x="2070100" y="2571750"/>
          <p14:tracePt t="10455" x="2041525" y="2608263"/>
          <p14:tracePt t="10463" x="2024063" y="2625725"/>
          <p14:tracePt t="10471" x="1987550" y="2644775"/>
          <p14:tracePt t="10479" x="1951038" y="2662238"/>
          <p14:tracePt t="10487" x="1931988" y="2671763"/>
          <p14:tracePt t="10495" x="1887538" y="2698750"/>
          <p14:tracePt t="10504" x="1868488" y="2708275"/>
          <p14:tracePt t="10513" x="1851025" y="2717800"/>
          <p14:tracePt t="10521" x="1841500" y="2717800"/>
          <p14:tracePt t="10528" x="1831975" y="2727325"/>
          <p14:tracePt t="11512" x="1831975" y="2717800"/>
          <p14:tracePt t="11525" x="1851025" y="2698750"/>
          <p14:tracePt t="11527" x="1878013" y="2671763"/>
          <p14:tracePt t="11543" x="1895475" y="2662238"/>
          <p14:tracePt t="11551" x="1924050" y="2654300"/>
          <p14:tracePt t="11559" x="1941513" y="2644775"/>
          <p14:tracePt t="11583" x="1960563" y="2644775"/>
          <p14:tracePt t="11591" x="1978025" y="2625725"/>
          <p14:tracePt t="11607" x="2014538" y="2617788"/>
          <p14:tracePt t="11623" x="2033588" y="2608263"/>
          <p14:tracePt t="11631" x="2041525" y="2608263"/>
          <p14:tracePt t="11647" x="2051050" y="2608263"/>
          <p14:tracePt t="11654" x="2060575" y="2598738"/>
          <p14:tracePt t="11663" x="2070100" y="2598738"/>
          <p14:tracePt t="11679" x="2087563" y="2581275"/>
          <p14:tracePt t="11687" x="2097088" y="2581275"/>
          <p14:tracePt t="12273" x="2087563" y="2581275"/>
          <p14:tracePt t="12279" x="2070100" y="2589213"/>
          <p14:tracePt t="12287" x="2060575" y="2589213"/>
          <p14:tracePt t="12447" x="2106613" y="2581275"/>
          <p14:tracePt t="12454" x="2179638" y="2554288"/>
          <p14:tracePt t="12463" x="2279650" y="2517775"/>
          <p14:tracePt t="12471" x="2324100" y="2498725"/>
          <p14:tracePt t="12479" x="2397125" y="2489200"/>
          <p14:tracePt t="12487" x="2489200" y="2481263"/>
          <p14:tracePt t="12495" x="2525713" y="2481263"/>
          <p14:tracePt t="12503" x="2606675" y="2452688"/>
          <p14:tracePt t="12511" x="2679700" y="2452688"/>
          <p14:tracePt t="12519" x="2762250" y="2435225"/>
          <p14:tracePt t="12527" x="2835275" y="2425700"/>
          <p14:tracePt t="12536" x="2962275" y="2425700"/>
          <p14:tracePt t="12546" x="3090863" y="2408238"/>
          <p14:tracePt t="12554" x="3217863" y="2408238"/>
          <p14:tracePt t="12561" x="3363913" y="2408238"/>
          <p14:tracePt t="12569" x="3455988" y="2408238"/>
          <p14:tracePt t="12578" x="3582988" y="2379663"/>
          <p14:tracePt t="12584" x="3709988" y="2379663"/>
          <p14:tracePt t="12594" x="3829050" y="2398713"/>
          <p14:tracePt t="12600" x="3938588" y="2416175"/>
          <p14:tracePt t="12610" x="4048125" y="2425700"/>
          <p14:tracePt t="12616" x="4148138" y="2444750"/>
          <p14:tracePt t="12627" x="4184650" y="2452688"/>
          <p14:tracePt t="12632" x="4221163" y="2462213"/>
          <p14:tracePt t="12640" x="4248150" y="2462213"/>
          <p14:tracePt t="12648" x="4267200" y="2462213"/>
          <p14:tracePt t="12656" x="4284663" y="2462213"/>
          <p14:tracePt t="13146" x="4294188" y="2471738"/>
          <p14:tracePt t="13225" x="4294188" y="2489200"/>
          <p14:tracePt t="13245" x="4284663" y="2498725"/>
          <p14:tracePt t="13281" x="4275138" y="2517775"/>
          <p14:tracePt t="13891" x="4275138" y="2525713"/>
          <p14:tracePt t="13896" x="4303713" y="2517775"/>
          <p14:tracePt t="13903" x="4367213" y="2498725"/>
          <p14:tracePt t="13912" x="4430713" y="2471738"/>
          <p14:tracePt t="13919" x="4540250" y="2452688"/>
          <p14:tracePt t="13927" x="4622800" y="2416175"/>
          <p14:tracePt t="13935" x="4749800" y="2398713"/>
          <p14:tracePt t="13943" x="4859338" y="2371725"/>
          <p14:tracePt t="13950" x="5005388" y="2362200"/>
          <p14:tracePt t="13959" x="5159375" y="2325688"/>
          <p14:tracePt t="13967" x="5305425" y="2325688"/>
          <p14:tracePt t="13975" x="5451475" y="2325688"/>
          <p14:tracePt t="13983" x="5588000" y="2325688"/>
          <p14:tracePt t="13993" x="5734050" y="2325688"/>
          <p14:tracePt t="13999" x="5870575" y="2316163"/>
          <p14:tracePt t="14014" x="5980113" y="2316163"/>
          <p14:tracePt t="14016" x="6053138" y="2298700"/>
          <p14:tracePt t="14025" x="6126163" y="2298700"/>
          <p14:tracePt t="14034" x="6181725" y="2298700"/>
          <p14:tracePt t="14040" x="6245225" y="2298700"/>
          <p14:tracePt t="14048" x="6281738" y="2298700"/>
          <p14:tracePt t="14056" x="6318250" y="2298700"/>
          <p14:tracePt t="14064" x="6354763" y="2298700"/>
          <p14:tracePt t="14072" x="6408738" y="2279650"/>
          <p14:tracePt t="14080" x="6435725" y="2279650"/>
          <p14:tracePt t="14088" x="6481763" y="2279650"/>
          <p14:tracePt t="14096" x="6537325" y="2279650"/>
          <p14:tracePt t="14104" x="6564313" y="2279650"/>
          <p14:tracePt t="14113" x="6627813" y="2279650"/>
          <p14:tracePt t="14120" x="6710363" y="2279650"/>
          <p14:tracePt t="14132" x="6746875" y="2279650"/>
          <p14:tracePt t="14134" x="6791325" y="2279650"/>
          <p14:tracePt t="14147" x="6827838" y="2279650"/>
          <p14:tracePt t="14160" x="6873875" y="2279650"/>
          <p14:tracePt t="14175" x="6883400" y="2279650"/>
          <p14:tracePt t="14704" x="6892925" y="2279650"/>
          <p14:tracePt t="14720" x="6873875" y="2289175"/>
          <p14:tracePt t="14731" x="6846888" y="2325688"/>
          <p14:tracePt t="14734" x="6827838" y="2335213"/>
          <p14:tracePt t="14744" x="6810375" y="2343150"/>
          <p14:tracePt t="14751" x="6764338" y="2362200"/>
          <p14:tracePt t="14759" x="6718300" y="2371725"/>
          <p14:tracePt t="14767" x="6645275" y="2398713"/>
          <p14:tracePt t="14775" x="6564313" y="2425700"/>
          <p14:tracePt t="14783" x="6464300" y="2452688"/>
          <p14:tracePt t="14792" x="6354763" y="2452688"/>
          <p14:tracePt t="14799" x="6208713" y="2452688"/>
          <p14:tracePt t="14807" x="6035675" y="2452688"/>
          <p14:tracePt t="14815" x="5870575" y="2452688"/>
          <p14:tracePt t="14823" x="5707063" y="2452688"/>
          <p14:tracePt t="14830" x="5507038" y="2452688"/>
          <p14:tracePt t="14839" x="5305425" y="2452688"/>
          <p14:tracePt t="14847" x="5105400" y="2452688"/>
          <p14:tracePt t="14855" x="4913313" y="2452688"/>
          <p14:tracePt t="14863" x="4730750" y="2452688"/>
          <p14:tracePt t="14871" x="4549775" y="2452688"/>
          <p14:tracePt t="14878" x="4421188" y="2452688"/>
          <p14:tracePt t="14886" x="4294188" y="2452688"/>
          <p14:tracePt t="14896" x="4221163" y="2452688"/>
          <p14:tracePt t="14903" x="4121150" y="2435225"/>
          <p14:tracePt t="14912" x="4065588" y="2435225"/>
          <p14:tracePt t="14919" x="4011613" y="2425700"/>
          <p14:tracePt t="14927" x="3938588" y="2425700"/>
          <p14:tracePt t="14935" x="3838575" y="2425700"/>
          <p14:tracePt t="14943" x="3783013" y="2425700"/>
          <p14:tracePt t="14951" x="3709988" y="2425700"/>
          <p14:tracePt t="14959" x="3673475" y="2425700"/>
          <p14:tracePt t="14967" x="3619500" y="2425700"/>
          <p14:tracePt t="14976" x="3527425" y="2425700"/>
          <p14:tracePt t="14983" x="3446463" y="2425700"/>
          <p14:tracePt t="14992" x="3354388" y="2425700"/>
          <p14:tracePt t="14999" x="3317875" y="2425700"/>
          <p14:tracePt t="15014" x="3263900" y="2425700"/>
          <p14:tracePt t="15016" x="3208338" y="2425700"/>
          <p14:tracePt t="15024" x="3144838" y="2425700"/>
          <p14:tracePt t="15032" x="3117850" y="2425700"/>
          <p14:tracePt t="15040" x="3081338" y="2425700"/>
          <p14:tracePt t="15048" x="3035300" y="2425700"/>
          <p14:tracePt t="15056" x="2998788" y="2425700"/>
          <p14:tracePt t="15064" x="2954338" y="2425700"/>
          <p14:tracePt t="15072" x="2889250" y="2425700"/>
          <p14:tracePt t="15080" x="2835275" y="2425700"/>
          <p14:tracePt t="15088" x="2752725" y="2425700"/>
          <p14:tracePt t="15097" x="2698750" y="2425700"/>
          <p14:tracePt t="15104" x="2625725" y="2425700"/>
          <p14:tracePt t="15114" x="2570163" y="2425700"/>
          <p14:tracePt t="15120" x="2525713" y="2425700"/>
          <p14:tracePt t="15131" x="2489200" y="2425700"/>
          <p14:tracePt t="15135" x="2443163" y="2425700"/>
          <p14:tracePt t="15143" x="2416175" y="2425700"/>
          <p14:tracePt t="15152" x="2389188" y="2425700"/>
          <p14:tracePt t="15161" x="2379663" y="2425700"/>
          <p14:tracePt t="15178" x="2370138" y="2425700"/>
          <p14:tracePt t="15417" x="2360613" y="2425700"/>
          <p14:tracePt t="15425" x="2343150" y="2425700"/>
          <p14:tracePt t="15433" x="2333625" y="2425700"/>
          <p14:tracePt t="15440" x="2306638" y="2425700"/>
          <p14:tracePt t="15448" x="2297113" y="2425700"/>
          <p14:tracePt t="15455" x="2287588" y="2425700"/>
          <p14:tracePt t="15463" x="2270125" y="2425700"/>
          <p14:tracePt t="15825" x="2260600" y="2425700"/>
          <p14:tracePt t="15830" x="2260600" y="2435225"/>
          <p14:tracePt t="15847" x="2260600" y="2462213"/>
          <p14:tracePt t="15855" x="2260600" y="2471738"/>
          <p14:tracePt t="15863" x="2260600" y="2489200"/>
          <p14:tracePt t="15871" x="2260600" y="2508250"/>
          <p14:tracePt t="15893" x="2251075" y="2525713"/>
          <p14:tracePt t="15895" x="2251075" y="2535238"/>
          <p14:tracePt t="15904" x="2251075" y="2544763"/>
          <p14:tracePt t="15913" x="2251075" y="2554288"/>
          <p14:tracePt t="15920" x="2251075" y="2562225"/>
          <p14:tracePt t="15932" x="2251075" y="2581275"/>
          <p14:tracePt t="15952" x="2251075" y="2589213"/>
          <p14:tracePt t="15968" x="2260600" y="2608263"/>
          <p14:tracePt t="15984" x="2279650" y="2608263"/>
          <p14:tracePt t="15995" x="2306638" y="2608263"/>
          <p14:tracePt t="16000" x="2360613" y="2608263"/>
          <p14:tracePt t="16010" x="2389188" y="2608263"/>
          <p14:tracePt t="16017" x="2470150" y="2617788"/>
          <p14:tracePt t="16024" x="2543175" y="2617788"/>
          <p14:tracePt t="16031" x="2662238" y="2617788"/>
          <p14:tracePt t="16039" x="2798763" y="2617788"/>
          <p14:tracePt t="16047" x="2944813" y="2617788"/>
          <p14:tracePt t="16055" x="3108325" y="2617788"/>
          <p14:tracePt t="16063" x="3273425" y="2617788"/>
          <p14:tracePt t="16071" x="3436938" y="2617788"/>
          <p14:tracePt t="16079" x="3582988" y="2617788"/>
          <p14:tracePt t="16087" x="3729038" y="2617788"/>
          <p14:tracePt t="16095" x="3783013" y="2617788"/>
          <p14:tracePt t="16103" x="3892550" y="2617788"/>
          <p14:tracePt t="16111" x="3965575" y="2617788"/>
          <p14:tracePt t="16119" x="4038600" y="2617788"/>
          <p14:tracePt t="16127" x="4138613" y="2617788"/>
          <p14:tracePt t="16136" x="4230688" y="2617788"/>
          <p14:tracePt t="16145" x="4303713" y="2617788"/>
          <p14:tracePt t="16152" x="4413250" y="2617788"/>
          <p14:tracePt t="16163" x="4503738" y="2617788"/>
          <p14:tracePt t="16168" x="4630738" y="2617788"/>
          <p14:tracePt t="16178" x="4795838" y="2617788"/>
          <p14:tracePt t="16184" x="4941888" y="2617788"/>
          <p14:tracePt t="16194" x="5122863" y="2581275"/>
          <p14:tracePt t="16202" x="5287963" y="2581275"/>
          <p14:tracePt t="16207" x="5451475" y="2581275"/>
          <p14:tracePt t="16215" x="5616575" y="2581275"/>
          <p14:tracePt t="16223" x="5743575" y="2562225"/>
          <p14:tracePt t="16231" x="5889625" y="2562225"/>
          <p14:tracePt t="16240" x="6016625" y="2562225"/>
          <p14:tracePt t="16248" x="6145213" y="2562225"/>
          <p14:tracePt t="16256" x="6254750" y="2562225"/>
          <p14:tracePt t="16265" x="6381750" y="2562225"/>
          <p14:tracePt t="16272" x="6491288" y="2571750"/>
          <p14:tracePt t="16280" x="6600825" y="2571750"/>
          <p14:tracePt t="16288" x="6710363" y="2571750"/>
          <p14:tracePt t="16296" x="6856413" y="2571750"/>
          <p14:tracePt t="16304" x="7000875" y="2571750"/>
          <p14:tracePt t="16312" x="7165975" y="2571750"/>
          <p14:tracePt t="16320" x="7329488" y="2571750"/>
          <p14:tracePt t="16329" x="7458075" y="2571750"/>
          <p14:tracePt t="16336" x="7585075" y="2581275"/>
          <p14:tracePt t="16344" x="7731125" y="2581275"/>
          <p14:tracePt t="16351" x="7858125" y="2581275"/>
          <p14:tracePt t="16359" x="7950200" y="2581275"/>
          <p14:tracePt t="16367" x="8023225" y="2581275"/>
          <p14:tracePt t="16375" x="8077200" y="2581275"/>
          <p14:tracePt t="16383" x="8104188" y="2581275"/>
          <p14:tracePt t="16392" x="8150225" y="2581275"/>
          <p14:tracePt t="16399" x="8177213" y="2581275"/>
          <p14:tracePt t="16407" x="8196263" y="2581275"/>
          <p14:tracePt t="16416" x="8204200" y="2581275"/>
          <p14:tracePt t="16423" x="8213725" y="2581275"/>
          <p14:tracePt t="16439" x="8223250" y="2581275"/>
          <p14:tracePt t="16447" x="8232775" y="2581275"/>
          <p14:tracePt t="16455" x="8250238" y="2581275"/>
          <p14:tracePt t="16463" x="8277225" y="2581275"/>
          <p14:tracePt t="16471" x="8313738" y="2581275"/>
          <p14:tracePt t="16479" x="8369300" y="2581275"/>
          <p14:tracePt t="16487" x="8442325" y="2581275"/>
          <p14:tracePt t="16495" x="8532813" y="2581275"/>
          <p14:tracePt t="16503" x="8605838" y="2581275"/>
          <p14:tracePt t="16511" x="8697913" y="2581275"/>
          <p14:tracePt t="16519" x="8770938" y="2581275"/>
          <p14:tracePt t="16527" x="8878888" y="2598738"/>
          <p14:tracePt t="16535" x="8924925" y="2598738"/>
          <p14:tracePt t="16543" x="9007475" y="2608263"/>
          <p14:tracePt t="16551" x="9053513" y="2608263"/>
          <p14:tracePt t="16559" x="9107488" y="2635250"/>
          <p14:tracePt t="19319" x="8688388" y="3419475"/>
          <p14:tracePt t="19328" x="8386763" y="3419475"/>
          <p14:tracePt t="19339" x="8013700" y="3419475"/>
          <p14:tracePt t="19343" x="7758113" y="3419475"/>
          <p14:tracePt t="19352" x="7531100" y="3419475"/>
          <p14:tracePt t="19361" x="7366000" y="3419475"/>
          <p14:tracePt t="19368" x="7256463" y="3419475"/>
          <p14:tracePt t="19378" x="7202488" y="3419475"/>
          <p14:tracePt t="19384" x="7165975" y="3419475"/>
          <p14:tracePt t="19463" x="7156450" y="3419475"/>
          <p14:tracePt t="19471" x="7119938" y="3419475"/>
          <p14:tracePt t="19479" x="7065963" y="3419475"/>
          <p14:tracePt t="19487" x="7029450" y="3419475"/>
          <p14:tracePt t="19495" x="6956425" y="3419475"/>
          <p14:tracePt t="19503" x="6929438" y="3419475"/>
          <p14:tracePt t="19511" x="6892925" y="3419475"/>
          <p14:tracePt t="19519" x="6856413" y="3419475"/>
          <p14:tracePt t="19527" x="6837363" y="3419475"/>
          <p14:tracePt t="19795" x="6819900" y="3419475"/>
          <p14:tracePt t="19801" x="6746875" y="3419475"/>
          <p14:tracePt t="19809" x="6637338" y="3419475"/>
          <p14:tracePt t="19816" x="6508750" y="3419475"/>
          <p14:tracePt t="19830" x="6381750" y="3419475"/>
          <p14:tracePt t="19832" x="6254750" y="3419475"/>
          <p14:tracePt t="19839" x="6145213" y="3419475"/>
          <p14:tracePt t="19847" x="6035675" y="3419475"/>
          <p14:tracePt t="19855" x="5907088" y="3419475"/>
          <p14:tracePt t="19863" x="5761038" y="3419475"/>
          <p14:tracePt t="19871" x="5670550" y="3419475"/>
          <p14:tracePt t="19879" x="5487988" y="3419475"/>
          <p14:tracePt t="19893" x="5324475" y="3419475"/>
          <p14:tracePt t="19894" x="5178425" y="3419475"/>
          <p14:tracePt t="19903" x="5014913" y="3446463"/>
          <p14:tracePt t="19911" x="4886325" y="3446463"/>
          <p14:tracePt t="19919" x="4795838" y="3446463"/>
          <p14:tracePt t="19927" x="4703763" y="3446463"/>
          <p14:tracePt t="19935" x="4649788" y="3446463"/>
          <p14:tracePt t="19943" x="4622800" y="3446463"/>
          <p14:tracePt t="19951" x="4594225" y="3446463"/>
          <p14:tracePt t="19959" x="4549775" y="3446463"/>
          <p14:tracePt t="19967" x="4540250" y="3446463"/>
          <p14:tracePt t="19975" x="4521200" y="3446463"/>
          <p14:tracePt t="19983" x="4503738" y="3446463"/>
          <p14:tracePt t="20000" x="4494213" y="3446463"/>
          <p14:tracePt t="20017" x="4484688" y="3446463"/>
          <p14:tracePt t="20033" x="4476750" y="3438525"/>
          <p14:tracePt t="20044" x="4476750" y="3429000"/>
          <p14:tracePt t="20047" x="4476750" y="3419475"/>
          <p14:tracePt t="20055" x="4457700" y="3392488"/>
          <p14:tracePt t="20063" x="4457700" y="3365500"/>
          <p14:tracePt t="20071" x="4457700" y="3346450"/>
          <p14:tracePt t="20079" x="4457700" y="3302000"/>
          <p14:tracePt t="20087" x="4457700" y="3273425"/>
          <p14:tracePt t="20095" x="4457700" y="3236913"/>
          <p14:tracePt t="20103" x="4457700" y="3209925"/>
          <p14:tracePt t="20111" x="4457700" y="3192463"/>
          <p14:tracePt t="20119" x="4457700" y="3173413"/>
          <p14:tracePt t="20127" x="4448175" y="3155950"/>
          <p14:tracePt t="20135" x="4448175" y="3136900"/>
          <p14:tracePt t="20142" x="4440238" y="3119438"/>
          <p14:tracePt t="20151" x="4430713" y="3100388"/>
          <p14:tracePt t="20160" x="4430713" y="3090863"/>
          <p14:tracePt t="20175" x="4430713" y="3082925"/>
          <p14:tracePt t="20239" x="4430713" y="3073400"/>
          <p14:tracePt t="20256" x="4430713" y="3046413"/>
          <p14:tracePt t="20272" x="4430713" y="3036888"/>
          <p14:tracePt t="20280" x="4430713" y="3009900"/>
          <p14:tracePt t="20296" x="4430713" y="3000375"/>
          <p14:tracePt t="20304" x="4430713" y="2963863"/>
          <p14:tracePt t="20311" x="4430713" y="2946400"/>
          <p14:tracePt t="20319" x="4440238" y="2927350"/>
          <p14:tracePt t="20327" x="4476750" y="2900363"/>
          <p14:tracePt t="20335" x="4484688" y="2873375"/>
          <p14:tracePt t="20343" x="4513263" y="2836863"/>
          <p14:tracePt t="20351" x="4557713" y="2827338"/>
          <p14:tracePt t="20360" x="4622800" y="2771775"/>
          <p14:tracePt t="20370" x="4649788" y="2763838"/>
          <p14:tracePt t="20374" x="4703763" y="2763838"/>
          <p14:tracePt t="20383" x="4749800" y="2744788"/>
          <p14:tracePt t="20391" x="4795838" y="2727325"/>
          <p14:tracePt t="20399" x="4832350" y="2727325"/>
          <p14:tracePt t="20408" x="4840288" y="2727325"/>
          <p14:tracePt t="20415" x="4859338" y="2727325"/>
          <p14:tracePt t="20424" x="4868863" y="2735263"/>
          <p14:tracePt t="20431" x="4886325" y="2754313"/>
          <p14:tracePt t="20447" x="4886325" y="2771775"/>
          <p14:tracePt t="20456" x="4895850" y="2790825"/>
          <p14:tracePt t="20463" x="4905375" y="2817813"/>
          <p14:tracePt t="20471" x="4905375" y="2836863"/>
          <p14:tracePt t="20479" x="4905375" y="2873375"/>
          <p14:tracePt t="20496" x="4922838" y="2900363"/>
          <p14:tracePt t="20504" x="4922838" y="2917825"/>
          <p14:tracePt t="20513" x="4922838" y="2927350"/>
          <p14:tracePt t="20520" x="4922838" y="2946400"/>
          <p14:tracePt t="20529" x="4922838" y="2954338"/>
          <p14:tracePt t="20545" x="4922838" y="2963863"/>
          <p14:tracePt t="20560" x="4922838" y="2982913"/>
          <p14:tracePt t="20567" x="4905375" y="3009900"/>
          <p14:tracePt t="20575" x="4886325" y="3017838"/>
          <p14:tracePt t="20583" x="4822825" y="3063875"/>
          <p14:tracePt t="20591" x="4803775" y="3073400"/>
          <p14:tracePt t="20599" x="4730750" y="3127375"/>
          <p14:tracePt t="20609" x="4686300" y="3136900"/>
          <p14:tracePt t="20615" x="4640263" y="3155950"/>
          <p14:tracePt t="20625" x="4594225" y="3182938"/>
          <p14:tracePt t="20632" x="4576763" y="3182938"/>
          <p14:tracePt t="20645" x="4521200" y="3182938"/>
          <p14:tracePt t="20647" x="4494213" y="3182938"/>
          <p14:tracePt t="20655" x="4476750" y="3182938"/>
          <p14:tracePt t="20663" x="4448175" y="3182938"/>
          <p14:tracePt t="20671" x="4440238" y="3182938"/>
          <p14:tracePt t="20679" x="4430713" y="3182938"/>
          <p14:tracePt t="20703" x="4413250" y="3182938"/>
          <p14:tracePt t="20711" x="4403725" y="3173413"/>
          <p14:tracePt t="20719" x="4394200" y="3163888"/>
          <p14:tracePt t="20727" x="4348163" y="3109913"/>
          <p14:tracePt t="20735" x="4330700" y="3082925"/>
          <p14:tracePt t="20743" x="4303713" y="3054350"/>
          <p14:tracePt t="20751" x="4221163" y="3009900"/>
          <p14:tracePt t="20759" x="4175125" y="2990850"/>
          <p14:tracePt t="20767" x="4129088" y="2963863"/>
          <p14:tracePt t="20775" x="4084638" y="2946400"/>
          <p14:tracePt t="20784" x="4065588" y="2936875"/>
          <p14:tracePt t="20794" x="4048125" y="2917825"/>
          <p14:tracePt t="20800" x="4038600" y="2909888"/>
          <p14:tracePt t="20846" x="4029075" y="2900363"/>
          <p14:tracePt t="20855" x="4029075" y="2873375"/>
          <p14:tracePt t="20863" x="4029075" y="2854325"/>
          <p14:tracePt t="20870" x="4029075" y="2827338"/>
          <p14:tracePt t="20879" x="4038600" y="2781300"/>
          <p14:tracePt t="20894" x="4065588" y="2754313"/>
          <p14:tracePt t="20895" x="4094163" y="2708275"/>
          <p14:tracePt t="20903" x="4111625" y="2690813"/>
          <p14:tracePt t="20911" x="4148138" y="2662238"/>
          <p14:tracePt t="20921" x="4175125" y="2644775"/>
          <p14:tracePt t="20927" x="4184650" y="2635250"/>
          <p14:tracePt t="20934" x="4221163" y="2608263"/>
          <p14:tracePt t="20943" x="4257675" y="2598738"/>
          <p14:tracePt t="20950" x="4284663" y="2598738"/>
          <p14:tracePt t="20960" x="4321175" y="2589213"/>
          <p14:tracePt t="20966" x="4367213" y="2589213"/>
          <p14:tracePt t="20974" x="4430713" y="2589213"/>
          <p14:tracePt t="20983" x="4494213" y="2589213"/>
          <p14:tracePt t="20992" x="4586288" y="2589213"/>
          <p14:tracePt t="20999" x="4659313" y="2589213"/>
          <p14:tracePt t="21009" x="4759325" y="2617788"/>
          <p14:tracePt t="21015" x="4832350" y="2644775"/>
          <p14:tracePt t="21023" x="4932363" y="2690813"/>
          <p14:tracePt t="21031" x="4978400" y="2708275"/>
          <p14:tracePt t="21040" x="5059363" y="2735263"/>
          <p14:tracePt t="21047" x="5105400" y="2771775"/>
          <p14:tracePt t="21056" x="5132388" y="2790825"/>
          <p14:tracePt t="21062" x="5141913" y="2800350"/>
          <p14:tracePt t="21072" x="5151438" y="2808288"/>
          <p14:tracePt t="21079" x="5151438" y="2817813"/>
          <p14:tracePt t="21088" x="5151438" y="2844800"/>
          <p14:tracePt t="21094" x="5151438" y="2854325"/>
          <p14:tracePt t="21103" x="5141913" y="2900363"/>
          <p14:tracePt t="21110" x="5132388" y="2909888"/>
          <p14:tracePt t="21119" x="5086350" y="2963863"/>
          <p14:tracePt t="21127" x="5059363" y="2990850"/>
          <p14:tracePt t="21135" x="4995863" y="3046413"/>
          <p14:tracePt t="21143" x="4941888" y="3082925"/>
          <p14:tracePt t="21151" x="4849813" y="3119438"/>
          <p14:tracePt t="21158" x="4767263" y="3146425"/>
          <p14:tracePt t="21167" x="4695825" y="3163888"/>
          <p14:tracePt t="21175" x="4613275" y="3192463"/>
          <p14:tracePt t="21183" x="4567238" y="3209925"/>
          <p14:tracePt t="21191" x="4503738" y="3219450"/>
          <p14:tracePt t="21199" x="4430713" y="3219450"/>
          <p14:tracePt t="21209" x="4394200" y="3219450"/>
          <p14:tracePt t="21215" x="4348163" y="3219450"/>
          <p14:tracePt t="21223" x="4321175" y="3219450"/>
          <p14:tracePt t="21231" x="4303713" y="3219450"/>
          <p14:tracePt t="21247" x="4294188" y="3219450"/>
          <p14:tracePt t="21263" x="4284663" y="3219450"/>
          <p14:tracePt t="21288" x="4284663" y="3209925"/>
          <p14:tracePt t="21295" x="4267200" y="3192463"/>
          <p14:tracePt t="21311" x="4267200" y="3163888"/>
          <p14:tracePt t="21336" x="4267200" y="3155950"/>
          <p14:tracePt t="21352" x="4267200" y="3146425"/>
          <p14:tracePt t="21416" x="4267200" y="3127375"/>
          <p14:tracePt t="21427" x="4311650" y="3090863"/>
          <p14:tracePt t="21430" x="4376738" y="3046413"/>
          <p14:tracePt t="21439" x="4549775" y="3009900"/>
          <p14:tracePt t="21447" x="4713288" y="3000375"/>
          <p14:tracePt t="21455" x="4913313" y="2982913"/>
          <p14:tracePt t="21463" x="5105400" y="2963863"/>
          <p14:tracePt t="21472" x="5334000" y="2963863"/>
          <p14:tracePt t="21478" x="5524500" y="2963863"/>
          <p14:tracePt t="21488" x="5688013" y="2963863"/>
          <p14:tracePt t="21495" x="5834063" y="2963863"/>
          <p14:tracePt t="21503" x="5926138" y="2963863"/>
          <p14:tracePt t="21511" x="6007100" y="2963863"/>
          <p14:tracePt t="21520" x="6035675" y="2963863"/>
          <p14:tracePt t="21609" x="6053138" y="2963863"/>
          <p14:tracePt t="21616" x="6072188" y="2963863"/>
          <p14:tracePt t="21628" x="6072188" y="2954338"/>
          <p14:tracePt t="21634" x="6108700" y="2954338"/>
          <p14:tracePt t="21645" x="6162675" y="2954338"/>
          <p14:tracePt t="21650" x="6226175" y="2954338"/>
          <p14:tracePt t="21654" x="6281738" y="2954338"/>
          <p14:tracePt t="21663" x="6335713" y="2954338"/>
          <p14:tracePt t="21671" x="6391275" y="2954338"/>
          <p14:tracePt t="21679" x="6445250" y="2954338"/>
          <p14:tracePt t="21687" x="6491288" y="2954338"/>
          <p14:tracePt t="21695" x="6527800" y="2954338"/>
          <p14:tracePt t="21703" x="6554788" y="2954338"/>
          <p14:tracePt t="21711" x="6591300" y="2954338"/>
          <p14:tracePt t="21719" x="6627813" y="2946400"/>
          <p14:tracePt t="21727" x="6673850" y="2946400"/>
          <p14:tracePt t="21735" x="6737350" y="2946400"/>
          <p14:tracePt t="21743" x="6800850" y="2946400"/>
          <p14:tracePt t="21751" x="6892925" y="2946400"/>
          <p14:tracePt t="21759" x="7000875" y="2946400"/>
          <p14:tracePt t="21767" x="7092950" y="2946400"/>
          <p14:tracePt t="21775" x="7202488" y="2946400"/>
          <p14:tracePt t="21783" x="7312025" y="2946400"/>
          <p14:tracePt t="21791" x="7421563" y="2946400"/>
          <p14:tracePt t="21799" x="7494588" y="2946400"/>
          <p14:tracePt t="21808" x="7567613" y="2946400"/>
          <p14:tracePt t="21815" x="7594600" y="2946400"/>
          <p14:tracePt t="21823" x="7612063" y="2946400"/>
          <p14:tracePt t="21831" x="7631113" y="2946400"/>
          <p14:tracePt t="21839" x="7639050" y="2946400"/>
          <p14:tracePt t="22032" x="7675563" y="2946400"/>
          <p14:tracePt t="22045" x="7777163" y="2946400"/>
          <p14:tracePt t="22048" x="7885113" y="2946400"/>
          <p14:tracePt t="22056" x="8031163" y="2946400"/>
          <p14:tracePt t="22063" x="8177213" y="2946400"/>
          <p14:tracePt t="22072" x="8323263" y="2946400"/>
          <p14:tracePt t="22080" x="8469313" y="2946400"/>
          <p14:tracePt t="22088" x="8615363" y="2946400"/>
          <p14:tracePt t="22096" x="8770938" y="2946400"/>
          <p14:tracePt t="22104" x="8878888" y="2946400"/>
          <p14:tracePt t="22112" x="8980488" y="2936875"/>
          <p14:tracePt t="22119" x="9053513" y="2909888"/>
          <p14:tracePt t="22127" x="9097963" y="2909888"/>
          <p14:tracePt t="30471" x="8751888" y="3940175"/>
          <p14:tracePt t="30479" x="8551863" y="3957638"/>
          <p14:tracePt t="30487" x="8378825" y="4021138"/>
          <p14:tracePt t="30495" x="8250238" y="4067175"/>
          <p14:tracePt t="30503" x="8104188" y="4076700"/>
          <p14:tracePt t="30510" x="7986713" y="4103688"/>
          <p14:tracePt t="30519" x="7877175" y="4149725"/>
          <p14:tracePt t="30527" x="7667625" y="4186238"/>
          <p14:tracePt t="30535" x="7539038" y="4240213"/>
          <p14:tracePt t="30543" x="7402513" y="4286250"/>
          <p14:tracePt t="30551" x="7256463" y="4332288"/>
          <p14:tracePt t="30559" x="7092950" y="4359275"/>
          <p14:tracePt t="30567" x="6883400" y="4395788"/>
          <p14:tracePt t="30575" x="6718300" y="4441825"/>
          <p14:tracePt t="30583" x="6518275" y="4449763"/>
          <p14:tracePt t="30591" x="6308725" y="4486275"/>
          <p14:tracePt t="30598" x="6126163" y="4514850"/>
          <p14:tracePt t="30608" x="5980113" y="4532313"/>
          <p14:tracePt t="30614" x="5834063" y="4541838"/>
          <p14:tracePt t="30624" x="5743575" y="4559300"/>
          <p14:tracePt t="30631" x="5661025" y="4559300"/>
          <p14:tracePt t="30639" x="5653088" y="4559300"/>
          <p14:tracePt t="30647" x="5634038" y="4559300"/>
          <p14:tracePt t="30857" x="5580063" y="4559300"/>
          <p14:tracePt t="30870" x="5561013" y="4559300"/>
          <p14:tracePt t="30874" x="5534025" y="4559300"/>
          <p14:tracePt t="30879" x="5478463" y="4559300"/>
          <p14:tracePt t="30892" x="5434013" y="4578350"/>
          <p14:tracePt t="30896" x="5368925" y="4578350"/>
          <p14:tracePt t="30903" x="5278438" y="4578350"/>
          <p14:tracePt t="30912" x="5187950" y="4578350"/>
          <p14:tracePt t="30919" x="5059363" y="4595813"/>
          <p14:tracePt t="30927" x="4913313" y="4595813"/>
          <p14:tracePt t="30935" x="4767263" y="4595813"/>
          <p14:tracePt t="30943" x="4622800" y="4595813"/>
          <p14:tracePt t="30951" x="4457700" y="4595813"/>
          <p14:tracePt t="30959" x="4303713" y="4595813"/>
          <p14:tracePt t="30967" x="4102100" y="4595813"/>
          <p14:tracePt t="30975" x="4002088" y="4578350"/>
          <p14:tracePt t="30983" x="3892550" y="4578350"/>
          <p14:tracePt t="30991" x="3829050" y="4551363"/>
          <p14:tracePt t="30999" x="3802063" y="4532313"/>
          <p14:tracePt t="31007" x="3783013" y="4522788"/>
          <p14:tracePt t="31047" x="3783013" y="4514850"/>
          <p14:tracePt t="31055" x="3783013" y="4486275"/>
          <p14:tracePt t="31063" x="3783013" y="4478338"/>
          <p14:tracePt t="31071" x="3783013" y="4441825"/>
          <p14:tracePt t="31079" x="3783013" y="4422775"/>
          <p14:tracePt t="31088" x="3783013" y="4395788"/>
          <p14:tracePt t="31095" x="3783013" y="4386263"/>
          <p14:tracePt t="31103" x="3792538" y="4359275"/>
          <p14:tracePt t="31111" x="3792538" y="4332288"/>
          <p14:tracePt t="31119" x="3792538" y="4303713"/>
          <p14:tracePt t="31127" x="3802063" y="4259263"/>
          <p14:tracePt t="31135" x="3810000" y="4232275"/>
          <p14:tracePt t="31143" x="3810000" y="4213225"/>
          <p14:tracePt t="31151" x="3838575" y="4186238"/>
          <p14:tracePt t="31159" x="3865563" y="4140200"/>
          <p14:tracePt t="31167" x="3883025" y="4122738"/>
          <p14:tracePt t="31175" x="3919538" y="4086225"/>
          <p14:tracePt t="31183" x="3984625" y="4057650"/>
          <p14:tracePt t="31191" x="4057650" y="4021138"/>
          <p14:tracePt t="31199" x="4138613" y="3994150"/>
          <p14:tracePt t="31207" x="4275138" y="3948113"/>
          <p14:tracePt t="31215" x="4348163" y="3921125"/>
          <p14:tracePt t="31224" x="4430713" y="3903663"/>
          <p14:tracePt t="31231" x="4503738" y="3884613"/>
          <p14:tracePt t="31239" x="4549775" y="3884613"/>
          <p14:tracePt t="31247" x="4586288" y="3884613"/>
          <p14:tracePt t="31255" x="4630738" y="3884613"/>
          <p14:tracePt t="31263" x="4649788" y="3884613"/>
          <p14:tracePt t="31271" x="4676775" y="3875088"/>
          <p14:tracePt t="31279" x="4695825" y="3875088"/>
          <p14:tracePt t="31295" x="4703763" y="3875088"/>
          <p14:tracePt t="31303" x="4722813" y="3875088"/>
          <p14:tracePt t="31319" x="4740275" y="3894138"/>
          <p14:tracePt t="31327" x="4740275" y="3930650"/>
          <p14:tracePt t="31335" x="4740275" y="3957638"/>
          <p14:tracePt t="31345" x="4749800" y="4013200"/>
          <p14:tracePt t="31352" x="4759325" y="4057650"/>
          <p14:tracePt t="31359" x="4786313" y="4103688"/>
          <p14:tracePt t="31368" x="4795838" y="4159250"/>
          <p14:tracePt t="31375" x="4803775" y="4203700"/>
          <p14:tracePt t="31384" x="4803775" y="4213225"/>
          <p14:tracePt t="31392" x="4803775" y="4249738"/>
          <p14:tracePt t="31410" x="4803775" y="4259263"/>
          <p14:tracePt t="31420" x="4803775" y="4268788"/>
          <p14:tracePt t="31439" x="4803775" y="4286250"/>
          <p14:tracePt t="31504" x="4803775" y="4295775"/>
          <p14:tracePt t="31516" x="4730750" y="4303713"/>
          <p14:tracePt t="31519" x="4659313" y="4313238"/>
          <p14:tracePt t="31528" x="4530725" y="4313238"/>
          <p14:tracePt t="31536" x="4403725" y="4332288"/>
          <p14:tracePt t="31545" x="4303713" y="4332288"/>
          <p14:tracePt t="31552" x="4211638" y="4332288"/>
          <p14:tracePt t="31561" x="4184650" y="4332288"/>
          <p14:tracePt t="31568" x="4148138" y="4332288"/>
          <p14:tracePt t="31647" x="4138613" y="4322763"/>
          <p14:tracePt t="31655" x="4138613" y="4303713"/>
          <p14:tracePt t="31663" x="4138613" y="4276725"/>
          <p14:tracePt t="31671" x="4138613" y="4259263"/>
          <p14:tracePt t="31687" x="4138613" y="4249738"/>
          <p14:tracePt t="31695" x="4138613" y="4232275"/>
          <p14:tracePt t="31704" x="4129088" y="4222750"/>
          <p14:tracePt t="31710" x="4129088" y="4213225"/>
          <p14:tracePt t="31735" x="4129088" y="4195763"/>
          <p14:tracePt t="31751" x="4129088" y="4186238"/>
          <p14:tracePt t="31759" x="4129088" y="4176713"/>
          <p14:tracePt t="31767" x="4129088" y="4167188"/>
          <p14:tracePt t="31775" x="4129088" y="4149725"/>
          <p14:tracePt t="31783" x="4129088" y="4130675"/>
          <p14:tracePt t="31791" x="4129088" y="4094163"/>
          <p14:tracePt t="31799" x="4148138" y="4067175"/>
          <p14:tracePt t="31807" x="4230688" y="4021138"/>
          <p14:tracePt t="31814" x="4294188" y="3994150"/>
          <p14:tracePt t="31824" x="4340225" y="3957638"/>
          <p14:tracePt t="31831" x="4421188" y="3940175"/>
          <p14:tracePt t="31839" x="4484688" y="3894138"/>
          <p14:tracePt t="31847" x="4557713" y="3875088"/>
          <p14:tracePt t="31855" x="4622800" y="3848100"/>
          <p14:tracePt t="31863" x="4686300" y="3830638"/>
          <p14:tracePt t="31871" x="4713288" y="3830638"/>
          <p14:tracePt t="31891" x="4776788" y="3794125"/>
          <p14:tracePt t="31904" x="4786313" y="3794125"/>
          <p14:tracePt t="31912" x="4803775" y="3784600"/>
          <p14:tracePt t="31984" x="4813300" y="3803650"/>
          <p14:tracePt t="31993" x="4822825" y="3840163"/>
          <p14:tracePt t="31998" x="4832350" y="3857625"/>
          <p14:tracePt t="32007" x="4832350" y="3875088"/>
          <p14:tracePt t="32015" x="4849813" y="3894138"/>
          <p14:tracePt t="32023" x="4849813" y="3903663"/>
          <p14:tracePt t="32031" x="4849813" y="3911600"/>
          <p14:tracePt t="32040" x="4849813" y="3930650"/>
          <p14:tracePt t="32047" x="4849813" y="3940175"/>
          <p14:tracePt t="32055" x="4849813" y="3957638"/>
          <p14:tracePt t="32063" x="4849813" y="3967163"/>
          <p14:tracePt t="32071" x="4849813" y="3976688"/>
          <p14:tracePt t="32079" x="4849813" y="4013200"/>
          <p14:tracePt t="32087" x="4849813" y="4021138"/>
          <p14:tracePt t="32095" x="4849813" y="4057650"/>
          <p14:tracePt t="32103" x="4849813" y="4067175"/>
          <p14:tracePt t="32111" x="4840288" y="4086225"/>
          <p14:tracePt t="32119" x="4832350" y="4094163"/>
          <p14:tracePt t="32127" x="4813300" y="4113213"/>
          <p14:tracePt t="32135" x="4803775" y="4122738"/>
          <p14:tracePt t="32143" x="4795838" y="4130675"/>
          <p14:tracePt t="32241" x="4786313" y="4140200"/>
          <p14:tracePt t="32257" x="4767263" y="4149725"/>
          <p14:tracePt t="32265" x="4730750" y="4159250"/>
          <p14:tracePt t="32274" x="4695825" y="4195763"/>
          <p14:tracePt t="32282" x="4676775" y="4195763"/>
          <p14:tracePt t="32288" x="4659313" y="4213225"/>
          <p14:tracePt t="32296" x="4613275" y="4232275"/>
          <p14:tracePt t="32304" x="4613275" y="4240213"/>
          <p14:tracePt t="32321" x="4586288" y="4249738"/>
          <p14:tracePt t="32337" x="4567238" y="4249738"/>
          <p14:tracePt t="32343" x="4530725" y="4286250"/>
          <p14:tracePt t="32352" x="4513263" y="4303713"/>
          <p14:tracePt t="32361" x="4494213" y="4313238"/>
          <p14:tracePt t="32368" x="4467225" y="4332288"/>
          <p14:tracePt t="32375" x="4457700" y="4340225"/>
          <p14:tracePt t="32382" x="4440238" y="4340225"/>
          <p14:tracePt t="32392" x="4430713" y="4340225"/>
          <p14:tracePt t="32400" x="4421188" y="4340225"/>
          <p14:tracePt t="32407" x="4403725" y="4349750"/>
          <p14:tracePt t="32424" x="4384675" y="4349750"/>
          <p14:tracePt t="32431" x="4367213" y="4349750"/>
          <p14:tracePt t="32439" x="4348163" y="4349750"/>
          <p14:tracePt t="32447" x="4340225" y="4349750"/>
          <p14:tracePt t="32455" x="4321175" y="4349750"/>
          <p14:tracePt t="32463" x="4311650" y="4349750"/>
          <p14:tracePt t="32615" x="4303713" y="4340225"/>
          <p14:tracePt t="32623" x="4303713" y="4332288"/>
          <p14:tracePt t="32631" x="4294188" y="4322763"/>
          <p14:tracePt t="32647" x="4294188" y="4303713"/>
          <p14:tracePt t="32671" x="4294188" y="4295775"/>
          <p14:tracePt t="32679" x="4294188" y="4286250"/>
          <p14:tracePt t="32694" x="4294188" y="4259263"/>
          <p14:tracePt t="32704" x="4294188" y="4249738"/>
          <p14:tracePt t="32712" x="4294188" y="4240213"/>
          <p14:tracePt t="32720" x="4294188" y="4213225"/>
          <p14:tracePt t="32744" x="4294188" y="4203700"/>
          <p14:tracePt t="32752" x="4294188" y="4176713"/>
          <p14:tracePt t="32760" x="4303713" y="4167188"/>
          <p14:tracePt t="32775" x="4303713" y="4159250"/>
          <p14:tracePt t="32793" x="4321175" y="4149725"/>
          <p14:tracePt t="32800" x="4367213" y="4140200"/>
          <p14:tracePt t="32807" x="4384675" y="4122738"/>
          <p14:tracePt t="32814" x="4413250" y="4122738"/>
          <p14:tracePt t="32824" x="4457700" y="4122738"/>
          <p14:tracePt t="32831" x="4513263" y="4113213"/>
          <p14:tracePt t="32840" x="4567238" y="4113213"/>
          <p14:tracePt t="32847" x="4630738" y="4094163"/>
          <p14:tracePt t="32855" x="4667250" y="4094163"/>
          <p14:tracePt t="32863" x="4695825" y="4094163"/>
          <p14:tracePt t="32875" x="4722813" y="4094163"/>
          <p14:tracePt t="32878" x="4730750" y="4094163"/>
          <p14:tracePt t="32887" x="4759325" y="4094163"/>
          <p14:tracePt t="32911" x="4767263" y="4094163"/>
          <p14:tracePt t="32919" x="4776788" y="4094163"/>
          <p14:tracePt t="32927" x="4776788" y="4103688"/>
          <p14:tracePt t="32935" x="4776788" y="4122738"/>
          <p14:tracePt t="32943" x="4786313" y="4149725"/>
          <p14:tracePt t="32951" x="4786313" y="4167188"/>
          <p14:tracePt t="32959" x="4786313" y="4186238"/>
          <p14:tracePt t="32967" x="4786313" y="4203700"/>
          <p14:tracePt t="32974" x="4786313" y="4240213"/>
          <p14:tracePt t="32983" x="4786313" y="4249738"/>
          <p14:tracePt t="32991" x="4786313" y="4268788"/>
          <p14:tracePt t="32999" x="4786313" y="4295775"/>
          <p14:tracePt t="33007" x="4786313" y="4303713"/>
          <p14:tracePt t="33015" x="4776788" y="4322763"/>
          <p14:tracePt t="33025" x="4767263" y="4340225"/>
          <p14:tracePt t="33031" x="4759325" y="4349750"/>
          <p14:tracePt t="33047" x="4740275" y="4359275"/>
          <p14:tracePt t="33055" x="4730750" y="4376738"/>
          <p14:tracePt t="33063" x="4713288" y="4386263"/>
          <p14:tracePt t="33071" x="4703763" y="4395788"/>
          <p14:tracePt t="33079" x="4676775" y="4432300"/>
          <p14:tracePt t="33087" x="4649788" y="4468813"/>
          <p14:tracePt t="33095" x="4567238" y="4505325"/>
          <p14:tracePt t="33103" x="4484688" y="4514850"/>
          <p14:tracePt t="33111" x="4413250" y="4532313"/>
          <p14:tracePt t="33119" x="4330700" y="4559300"/>
          <p14:tracePt t="33127" x="4303713" y="4568825"/>
          <p14:tracePt t="33135" x="4267200" y="4568825"/>
          <p14:tracePt t="33143" x="4221163" y="4578350"/>
          <p14:tracePt t="33151" x="4202113" y="4578350"/>
          <p14:tracePt t="33159" x="4175125" y="4578350"/>
          <p14:tracePt t="33247" x="4165600" y="4568825"/>
          <p14:tracePt t="33256" x="4165600" y="4522788"/>
          <p14:tracePt t="33263" x="4165600" y="4495800"/>
          <p14:tracePt t="33271" x="4165600" y="4468813"/>
          <p14:tracePt t="33279" x="4165600" y="4422775"/>
          <p14:tracePt t="33295" x="4165600" y="4405313"/>
          <p14:tracePt t="33311" x="4165600" y="4386263"/>
          <p14:tracePt t="33319" x="4165600" y="4376738"/>
          <p14:tracePt t="33327" x="4165600" y="4368800"/>
          <p14:tracePt t="33335" x="4165600" y="4359275"/>
          <p14:tracePt t="33351" x="4165600" y="4349750"/>
          <p14:tracePt t="33359" x="4165600" y="4340225"/>
          <p14:tracePt t="33368" x="4175125" y="4322763"/>
          <p14:tracePt t="33383" x="4194175" y="4313238"/>
          <p14:tracePt t="33391" x="4211638" y="4295775"/>
          <p14:tracePt t="33400" x="4221163" y="4286250"/>
          <p14:tracePt t="33407" x="4248150" y="4276725"/>
          <p14:tracePt t="33415" x="4303713" y="4268788"/>
          <p14:tracePt t="33424" x="4321175" y="4268788"/>
          <p14:tracePt t="33431" x="4367213" y="4240213"/>
          <p14:tracePt t="33439" x="4421188" y="4240213"/>
          <p14:tracePt t="33447" x="4476750" y="4240213"/>
          <p14:tracePt t="33455" x="4549775" y="4240213"/>
          <p14:tracePt t="33463" x="4594225" y="4232275"/>
          <p14:tracePt t="33471" x="4667250" y="4232275"/>
          <p14:tracePt t="33479" x="4776788" y="4232275"/>
          <p14:tracePt t="33487" x="4849813" y="4232275"/>
          <p14:tracePt t="33495" x="4978400" y="4232275"/>
          <p14:tracePt t="33503" x="5068888" y="4232275"/>
          <p14:tracePt t="33512" x="5141913" y="4232275"/>
          <p14:tracePt t="33523" x="5214938" y="4232275"/>
          <p14:tracePt t="33526" x="5278438" y="4232275"/>
          <p14:tracePt t="33535" x="5305425" y="4222750"/>
          <p14:tracePt t="33543" x="5360988" y="4213225"/>
          <p14:tracePt t="33551" x="5387975" y="4213225"/>
          <p14:tracePt t="33559" x="5434013" y="4213225"/>
          <p14:tracePt t="33567" x="5487988" y="4176713"/>
          <p14:tracePt t="33575" x="5534025" y="4167188"/>
          <p14:tracePt t="33583" x="5624513" y="4149725"/>
          <p14:tracePt t="33591" x="5707063" y="4122738"/>
          <p14:tracePt t="33599" x="5907088" y="4113213"/>
          <p14:tracePt t="33609" x="6189663" y="4094163"/>
          <p14:tracePt t="33617" x="6710363" y="4094163"/>
          <p14:tracePt t="33626" x="7183438" y="4094163"/>
          <p14:tracePt t="33632" x="7631113" y="4094163"/>
          <p14:tracePt t="33643" x="8150225" y="4094163"/>
          <p14:tracePt t="33648" x="8596313" y="4094163"/>
          <p14:tracePt t="33660" x="8861425" y="4094163"/>
          <p14:tracePt t="33663" x="9043988" y="4094163"/>
        </p14:tracePtLst>
      </p14:laserTraceLst>
    </p:ext>
  </p:extLs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lstStyle/>
          <a:p>
            <a:pPr eaLnBrk="1" hangingPunct="1"/>
            <a:r>
              <a:rPr lang="en-US" altLang="ja-JP"/>
              <a:t>Dedicated hardware </a:t>
            </a:r>
          </a:p>
        </p:txBody>
      </p:sp>
      <p:sp>
        <p:nvSpPr>
          <p:cNvPr id="41987" name="Line 4"/>
          <p:cNvSpPr>
            <a:spLocks noChangeShapeType="1"/>
          </p:cNvSpPr>
          <p:nvPr/>
        </p:nvSpPr>
        <p:spPr bwMode="auto">
          <a:xfrm rot="-5400000">
            <a:off x="4343400" y="3810000"/>
            <a:ext cx="5638800" cy="0"/>
          </a:xfrm>
          <a:prstGeom prst="line">
            <a:avLst/>
          </a:prstGeom>
          <a:noFill/>
          <a:ln w="28575">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nvGrpSpPr>
          <p:cNvPr id="41988" name="Group 10"/>
          <p:cNvGrpSpPr>
            <a:grpSpLocks/>
          </p:cNvGrpSpPr>
          <p:nvPr/>
        </p:nvGrpSpPr>
        <p:grpSpPr bwMode="auto">
          <a:xfrm>
            <a:off x="2286000" y="2514600"/>
            <a:ext cx="4876800" cy="533400"/>
            <a:chOff x="1440" y="1584"/>
            <a:chExt cx="3072" cy="336"/>
          </a:xfrm>
        </p:grpSpPr>
        <p:sp>
          <p:nvSpPr>
            <p:cNvPr id="42015" name="AutoShape 5"/>
            <p:cNvSpPr>
              <a:spLocks noChangeArrowheads="1"/>
            </p:cNvSpPr>
            <p:nvPr/>
          </p:nvSpPr>
          <p:spPr bwMode="auto">
            <a:xfrm rot="5400000">
              <a:off x="2352" y="1584"/>
              <a:ext cx="336" cy="336"/>
            </a:xfrm>
            <a:prstGeom prst="triangle">
              <a:avLst>
                <a:gd name="adj" fmla="val 50000"/>
              </a:avLst>
            </a:prstGeom>
            <a:solidFill>
              <a:schemeClr val="accent1"/>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endParaRPr lang="ja-JP" altLang="en-US" sz="1800"/>
            </a:p>
          </p:txBody>
        </p:sp>
        <p:sp>
          <p:nvSpPr>
            <p:cNvPr id="42016" name="Line 8"/>
            <p:cNvSpPr>
              <a:spLocks noChangeShapeType="1"/>
            </p:cNvSpPr>
            <p:nvPr/>
          </p:nvSpPr>
          <p:spPr bwMode="auto">
            <a:xfrm>
              <a:off x="2640" y="1776"/>
              <a:ext cx="1872"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2017" name="Line 9"/>
            <p:cNvSpPr>
              <a:spLocks noChangeShapeType="1"/>
            </p:cNvSpPr>
            <p:nvPr/>
          </p:nvSpPr>
          <p:spPr bwMode="auto">
            <a:xfrm>
              <a:off x="1440" y="1776"/>
              <a:ext cx="912"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41989" name="Group 11"/>
          <p:cNvGrpSpPr>
            <a:grpSpLocks/>
          </p:cNvGrpSpPr>
          <p:nvPr/>
        </p:nvGrpSpPr>
        <p:grpSpPr bwMode="auto">
          <a:xfrm>
            <a:off x="2286000" y="3352800"/>
            <a:ext cx="4876800" cy="533400"/>
            <a:chOff x="1440" y="1584"/>
            <a:chExt cx="3072" cy="336"/>
          </a:xfrm>
        </p:grpSpPr>
        <p:sp>
          <p:nvSpPr>
            <p:cNvPr id="42012" name="AutoShape 12"/>
            <p:cNvSpPr>
              <a:spLocks noChangeArrowheads="1"/>
            </p:cNvSpPr>
            <p:nvPr/>
          </p:nvSpPr>
          <p:spPr bwMode="auto">
            <a:xfrm rot="5400000">
              <a:off x="2352" y="1584"/>
              <a:ext cx="336" cy="336"/>
            </a:xfrm>
            <a:prstGeom prst="triangle">
              <a:avLst>
                <a:gd name="adj" fmla="val 50000"/>
              </a:avLst>
            </a:prstGeom>
            <a:solidFill>
              <a:schemeClr val="accent1"/>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endParaRPr lang="ja-JP" altLang="en-US" sz="1800"/>
            </a:p>
          </p:txBody>
        </p:sp>
        <p:sp>
          <p:nvSpPr>
            <p:cNvPr id="42013" name="Line 13"/>
            <p:cNvSpPr>
              <a:spLocks noChangeShapeType="1"/>
            </p:cNvSpPr>
            <p:nvPr/>
          </p:nvSpPr>
          <p:spPr bwMode="auto">
            <a:xfrm>
              <a:off x="2640" y="1776"/>
              <a:ext cx="1872"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2014" name="Line 14"/>
            <p:cNvSpPr>
              <a:spLocks noChangeShapeType="1"/>
            </p:cNvSpPr>
            <p:nvPr/>
          </p:nvSpPr>
          <p:spPr bwMode="auto">
            <a:xfrm>
              <a:off x="1440" y="1776"/>
              <a:ext cx="912"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41990" name="Group 15"/>
          <p:cNvGrpSpPr>
            <a:grpSpLocks/>
          </p:cNvGrpSpPr>
          <p:nvPr/>
        </p:nvGrpSpPr>
        <p:grpSpPr bwMode="auto">
          <a:xfrm>
            <a:off x="2286000" y="4267200"/>
            <a:ext cx="4876800" cy="533400"/>
            <a:chOff x="1440" y="1584"/>
            <a:chExt cx="3072" cy="336"/>
          </a:xfrm>
        </p:grpSpPr>
        <p:sp>
          <p:nvSpPr>
            <p:cNvPr id="42009" name="AutoShape 16"/>
            <p:cNvSpPr>
              <a:spLocks noChangeArrowheads="1"/>
            </p:cNvSpPr>
            <p:nvPr/>
          </p:nvSpPr>
          <p:spPr bwMode="auto">
            <a:xfrm rot="5400000">
              <a:off x="2352" y="1584"/>
              <a:ext cx="336" cy="336"/>
            </a:xfrm>
            <a:prstGeom prst="triangle">
              <a:avLst>
                <a:gd name="adj" fmla="val 50000"/>
              </a:avLst>
            </a:prstGeom>
            <a:solidFill>
              <a:schemeClr val="accent1"/>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endParaRPr lang="ja-JP" altLang="en-US" sz="1800"/>
            </a:p>
          </p:txBody>
        </p:sp>
        <p:sp>
          <p:nvSpPr>
            <p:cNvPr id="42010" name="Line 17"/>
            <p:cNvSpPr>
              <a:spLocks noChangeShapeType="1"/>
            </p:cNvSpPr>
            <p:nvPr/>
          </p:nvSpPr>
          <p:spPr bwMode="auto">
            <a:xfrm>
              <a:off x="2640" y="1776"/>
              <a:ext cx="1872"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2011" name="Line 18"/>
            <p:cNvSpPr>
              <a:spLocks noChangeShapeType="1"/>
            </p:cNvSpPr>
            <p:nvPr/>
          </p:nvSpPr>
          <p:spPr bwMode="auto">
            <a:xfrm>
              <a:off x="1440" y="1776"/>
              <a:ext cx="912"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sp>
        <p:nvSpPr>
          <p:cNvPr id="41991" name="Line 19"/>
          <p:cNvSpPr>
            <a:spLocks noChangeShapeType="1"/>
          </p:cNvSpPr>
          <p:nvPr/>
        </p:nvSpPr>
        <p:spPr bwMode="auto">
          <a:xfrm>
            <a:off x="7543800" y="609600"/>
            <a:ext cx="3810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1992" name="Line 20"/>
          <p:cNvSpPr>
            <a:spLocks noChangeShapeType="1"/>
          </p:cNvSpPr>
          <p:nvPr/>
        </p:nvSpPr>
        <p:spPr bwMode="auto">
          <a:xfrm>
            <a:off x="7696200" y="609600"/>
            <a:ext cx="0" cy="381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1993" name="Line 21"/>
          <p:cNvSpPr>
            <a:spLocks noChangeShapeType="1"/>
          </p:cNvSpPr>
          <p:nvPr/>
        </p:nvSpPr>
        <p:spPr bwMode="auto">
          <a:xfrm flipH="1">
            <a:off x="7543800" y="990600"/>
            <a:ext cx="152400" cy="76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1994" name="Line 22"/>
          <p:cNvSpPr>
            <a:spLocks noChangeShapeType="1"/>
          </p:cNvSpPr>
          <p:nvPr/>
        </p:nvSpPr>
        <p:spPr bwMode="auto">
          <a:xfrm>
            <a:off x="7543800" y="1066800"/>
            <a:ext cx="228600" cy="76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1995" name="Line 23"/>
          <p:cNvSpPr>
            <a:spLocks noChangeShapeType="1"/>
          </p:cNvSpPr>
          <p:nvPr/>
        </p:nvSpPr>
        <p:spPr bwMode="auto">
          <a:xfrm flipH="1">
            <a:off x="7543800" y="1143000"/>
            <a:ext cx="228600" cy="76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1996" name="Line 24"/>
          <p:cNvSpPr>
            <a:spLocks noChangeShapeType="1"/>
          </p:cNvSpPr>
          <p:nvPr/>
        </p:nvSpPr>
        <p:spPr bwMode="auto">
          <a:xfrm>
            <a:off x="7620000" y="1219200"/>
            <a:ext cx="152400" cy="76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1997" name="Line 25"/>
          <p:cNvSpPr>
            <a:spLocks noChangeShapeType="1"/>
          </p:cNvSpPr>
          <p:nvPr/>
        </p:nvSpPr>
        <p:spPr bwMode="auto">
          <a:xfrm flipH="1">
            <a:off x="7620000" y="1295400"/>
            <a:ext cx="152400" cy="76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1998" name="Line 26"/>
          <p:cNvSpPr>
            <a:spLocks noChangeShapeType="1"/>
          </p:cNvSpPr>
          <p:nvPr/>
        </p:nvSpPr>
        <p:spPr bwMode="auto">
          <a:xfrm>
            <a:off x="7620000" y="1371600"/>
            <a:ext cx="152400" cy="76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1999" name="Line 27"/>
          <p:cNvSpPr>
            <a:spLocks noChangeShapeType="1"/>
          </p:cNvSpPr>
          <p:nvPr/>
        </p:nvSpPr>
        <p:spPr bwMode="auto">
          <a:xfrm>
            <a:off x="7772400" y="1447800"/>
            <a:ext cx="0" cy="304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2000" name="Line 28"/>
          <p:cNvSpPr>
            <a:spLocks noChangeShapeType="1"/>
          </p:cNvSpPr>
          <p:nvPr/>
        </p:nvSpPr>
        <p:spPr bwMode="auto">
          <a:xfrm flipH="1">
            <a:off x="7162800" y="1752600"/>
            <a:ext cx="6096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2001" name="Text Box 29"/>
          <p:cNvSpPr txBox="1">
            <a:spLocks noChangeArrowheads="1"/>
          </p:cNvSpPr>
          <p:nvPr/>
        </p:nvSpPr>
        <p:spPr bwMode="auto">
          <a:xfrm>
            <a:off x="7299325" y="2555875"/>
            <a:ext cx="1966913"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2400">
                <a:latin typeface="Times New Roman" panose="02020603050405020304" pitchFamily="18" charset="0"/>
              </a:rPr>
              <a:t>Open collecter</a:t>
            </a:r>
          </a:p>
          <a:p>
            <a:pPr eaLnBrk="1" hangingPunct="1">
              <a:spcBef>
                <a:spcPct val="0"/>
              </a:spcBef>
              <a:buClrTx/>
              <a:buSzTx/>
              <a:buFontTx/>
              <a:buNone/>
            </a:pPr>
            <a:r>
              <a:rPr lang="en-US" altLang="ja-JP" sz="2400">
                <a:latin typeface="Times New Roman" panose="02020603050405020304" pitchFamily="18" charset="0"/>
              </a:rPr>
              <a:t> or</a:t>
            </a:r>
          </a:p>
          <a:p>
            <a:pPr eaLnBrk="1" hangingPunct="1">
              <a:spcBef>
                <a:spcPct val="0"/>
              </a:spcBef>
              <a:buClrTx/>
              <a:buSzTx/>
              <a:buFontTx/>
              <a:buNone/>
            </a:pPr>
            <a:r>
              <a:rPr lang="en-US" altLang="ja-JP" sz="2400">
                <a:latin typeface="Times New Roman" panose="02020603050405020304" pitchFamily="18" charset="0"/>
              </a:rPr>
              <a:t>Open Drain</a:t>
            </a:r>
          </a:p>
        </p:txBody>
      </p:sp>
      <p:sp>
        <p:nvSpPr>
          <p:cNvPr id="42002" name="Text Box 30"/>
          <p:cNvSpPr txBox="1">
            <a:spLocks noChangeArrowheads="1"/>
          </p:cNvSpPr>
          <p:nvPr/>
        </p:nvSpPr>
        <p:spPr bwMode="auto">
          <a:xfrm>
            <a:off x="5546725" y="2230438"/>
            <a:ext cx="3921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ja-JP" altLang="en-US" sz="2400">
                <a:latin typeface="Times New Roman" panose="02020603050405020304" pitchFamily="18" charset="0"/>
              </a:rPr>
              <a:t>１</a:t>
            </a:r>
          </a:p>
        </p:txBody>
      </p:sp>
      <p:sp>
        <p:nvSpPr>
          <p:cNvPr id="42003" name="Text Box 31"/>
          <p:cNvSpPr txBox="1">
            <a:spLocks noChangeArrowheads="1"/>
          </p:cNvSpPr>
          <p:nvPr/>
        </p:nvSpPr>
        <p:spPr bwMode="auto">
          <a:xfrm>
            <a:off x="5562600" y="3200400"/>
            <a:ext cx="3921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ja-JP" altLang="en-US" sz="2400">
                <a:latin typeface="Times New Roman" panose="02020603050405020304" pitchFamily="18" charset="0"/>
              </a:rPr>
              <a:t>０</a:t>
            </a:r>
          </a:p>
        </p:txBody>
      </p:sp>
      <p:sp>
        <p:nvSpPr>
          <p:cNvPr id="42004" name="Text Box 32"/>
          <p:cNvSpPr txBox="1">
            <a:spLocks noChangeArrowheads="1"/>
          </p:cNvSpPr>
          <p:nvPr/>
        </p:nvSpPr>
        <p:spPr bwMode="auto">
          <a:xfrm>
            <a:off x="5638800" y="4038600"/>
            <a:ext cx="3921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ja-JP" altLang="en-US" sz="2400">
                <a:latin typeface="Times New Roman" panose="02020603050405020304" pitchFamily="18" charset="0"/>
              </a:rPr>
              <a:t>１</a:t>
            </a:r>
          </a:p>
        </p:txBody>
      </p:sp>
      <p:sp>
        <p:nvSpPr>
          <p:cNvPr id="42005" name="Text Box 34"/>
          <p:cNvSpPr txBox="1">
            <a:spLocks noChangeArrowheads="1"/>
          </p:cNvSpPr>
          <p:nvPr/>
        </p:nvSpPr>
        <p:spPr bwMode="auto">
          <a:xfrm>
            <a:off x="1812925" y="2174875"/>
            <a:ext cx="28463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2400">
                <a:latin typeface="Times New Roman" panose="02020603050405020304" pitchFamily="18" charset="0"/>
              </a:rPr>
              <a:t>Reaches to the barrier</a:t>
            </a:r>
          </a:p>
        </p:txBody>
      </p:sp>
      <p:sp>
        <p:nvSpPr>
          <p:cNvPr id="42006" name="Text Box 35"/>
          <p:cNvSpPr txBox="1">
            <a:spLocks noChangeArrowheads="1"/>
          </p:cNvSpPr>
          <p:nvPr/>
        </p:nvSpPr>
        <p:spPr bwMode="auto">
          <a:xfrm>
            <a:off x="1736725" y="3165475"/>
            <a:ext cx="10890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2400">
                <a:latin typeface="Times New Roman" panose="02020603050405020304" pitchFamily="18" charset="0"/>
              </a:rPr>
              <a:t>Not yet</a:t>
            </a:r>
          </a:p>
        </p:txBody>
      </p:sp>
      <p:sp>
        <p:nvSpPr>
          <p:cNvPr id="42007" name="Text Box 36"/>
          <p:cNvSpPr txBox="1">
            <a:spLocks noChangeArrowheads="1"/>
          </p:cNvSpPr>
          <p:nvPr/>
        </p:nvSpPr>
        <p:spPr bwMode="auto">
          <a:xfrm>
            <a:off x="1763713" y="3933825"/>
            <a:ext cx="28463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2400">
                <a:latin typeface="Times New Roman" panose="02020603050405020304" pitchFamily="18" charset="0"/>
              </a:rPr>
              <a:t>Reaches to the barrier</a:t>
            </a:r>
          </a:p>
        </p:txBody>
      </p:sp>
      <p:sp>
        <p:nvSpPr>
          <p:cNvPr id="42008" name="Text Box 37"/>
          <p:cNvSpPr txBox="1">
            <a:spLocks noChangeArrowheads="1"/>
          </p:cNvSpPr>
          <p:nvPr/>
        </p:nvSpPr>
        <p:spPr bwMode="auto">
          <a:xfrm>
            <a:off x="7235825" y="4652963"/>
            <a:ext cx="1728788"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2400">
                <a:latin typeface="Times New Roman" panose="02020603050405020304" pitchFamily="18" charset="0"/>
              </a:rPr>
              <a:t>If there is 0, the entire line becomes 0</a:t>
            </a:r>
          </a:p>
        </p:txBody>
      </p:sp>
      <p:pic>
        <p:nvPicPr>
          <p:cNvPr id="2" name="オーディオ 1">
            <a:hlinkClick r:id="" action="ppaction://media"/>
            <a:extLst>
              <a:ext uri="{FF2B5EF4-FFF2-40B4-BE49-F238E27FC236}">
                <a16:creationId xmlns:a16="http://schemas.microsoft.com/office/drawing/2014/main" id="{1686F394-BC55-45E9-AE54-928C77939D0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66813"/>
    </mc:Choice>
    <mc:Fallback>
      <p:transition spd="slow" advTm="668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743" x="8851900" y="3757613"/>
          <p14:tracePt t="751" x="8624888" y="3757613"/>
          <p14:tracePt t="757" x="8459788" y="3757613"/>
          <p14:tracePt t="767" x="8332788" y="3757613"/>
          <p14:tracePt t="772" x="8259763" y="3767138"/>
          <p14:tracePt t="783" x="8132763" y="3767138"/>
          <p14:tracePt t="788" x="8050213" y="3748088"/>
          <p14:tracePt t="798" x="7994650" y="3738563"/>
          <p14:tracePt t="804" x="7931150" y="3702050"/>
          <p14:tracePt t="813" x="7921625" y="3694113"/>
          <p14:tracePt t="820" x="7894638" y="3675063"/>
          <p14:tracePt t="828" x="7885113" y="3675063"/>
          <p14:tracePt t="844" x="7877175" y="3665538"/>
          <p14:tracePt t="1057" x="7858125" y="3657600"/>
          <p14:tracePt t="1062" x="7777163" y="3665538"/>
          <p14:tracePt t="1070" x="7658100" y="3694113"/>
          <p14:tracePt t="1078" x="7531100" y="3748088"/>
          <p14:tracePt t="1085" x="7402513" y="3767138"/>
          <p14:tracePt t="1093" x="7248525" y="3821113"/>
          <p14:tracePt t="1101" x="7102475" y="3821113"/>
          <p14:tracePt t="1109" x="6919913" y="3821113"/>
          <p14:tracePt t="1117" x="6754813" y="3821113"/>
          <p14:tracePt t="1125" x="6600825" y="3821113"/>
          <p14:tracePt t="1134" x="6454775" y="3821113"/>
          <p14:tracePt t="1141" x="6308725" y="3821113"/>
          <p14:tracePt t="1148" x="6153150" y="3803650"/>
          <p14:tracePt t="1156" x="6080125" y="3775075"/>
          <p14:tracePt t="1164" x="5962650" y="3730625"/>
          <p14:tracePt t="1172" x="5899150" y="3711575"/>
          <p14:tracePt t="1185" x="5834063" y="3657600"/>
          <p14:tracePt t="1188" x="5807075" y="3629025"/>
          <p14:tracePt t="1201" x="5770563" y="3575050"/>
          <p14:tracePt t="1205" x="5770563" y="3556000"/>
          <p14:tracePt t="1216" x="5761038" y="3502025"/>
          <p14:tracePt t="1221" x="5761038" y="3482975"/>
          <p14:tracePt t="1233" x="5743575" y="3429000"/>
          <p14:tracePt t="1238" x="5743575" y="3402013"/>
          <p14:tracePt t="1245" x="5743575" y="3346450"/>
          <p14:tracePt t="1252" x="5743575" y="3292475"/>
          <p14:tracePt t="1260" x="5743575" y="3236913"/>
          <p14:tracePt t="1268" x="5743575" y="3173413"/>
          <p14:tracePt t="1276" x="5761038" y="3100388"/>
          <p14:tracePt t="1284" x="5797550" y="3036888"/>
          <p14:tracePt t="1292" x="5853113" y="2954338"/>
          <p14:tracePt t="1300" x="5907088" y="2873375"/>
          <p14:tracePt t="1308" x="5999163" y="2781300"/>
          <p14:tracePt t="1316" x="6080125" y="2698750"/>
          <p14:tracePt t="1324" x="6145213" y="2635250"/>
          <p14:tracePt t="1333" x="6254750" y="2544763"/>
          <p14:tracePt t="1340" x="6354763" y="2471738"/>
          <p14:tracePt t="1349" x="6472238" y="2379663"/>
          <p14:tracePt t="1356" x="6573838" y="2325688"/>
          <p14:tracePt t="1365" x="6681788" y="2270125"/>
          <p14:tracePt t="1372" x="6783388" y="2225675"/>
          <p14:tracePt t="1382" x="6900863" y="2170113"/>
          <p14:tracePt t="1389" x="6946900" y="2133600"/>
          <p14:tracePt t="1402" x="7029450" y="2097088"/>
          <p14:tracePt t="1405" x="7056438" y="2070100"/>
          <p14:tracePt t="1416" x="7102475" y="2060575"/>
          <p14:tracePt t="1421" x="7110413" y="2060575"/>
          <p14:tracePt t="1438" x="7110413" y="2052638"/>
          <p14:tracePt t="1453" x="7119938" y="2052638"/>
          <p14:tracePt t="1461" x="7146925" y="2070100"/>
          <p14:tracePt t="1469" x="7192963" y="2170113"/>
          <p14:tracePt t="1477" x="7265988" y="2289175"/>
          <p14:tracePt t="1486" x="7275513" y="2362200"/>
          <p14:tracePt t="1493" x="7319963" y="2517775"/>
          <p14:tracePt t="1501" x="7348538" y="2625725"/>
          <p14:tracePt t="1509" x="7412038" y="2763838"/>
          <p14:tracePt t="1518" x="7421563" y="2854325"/>
          <p14:tracePt t="1524" x="7448550" y="2954338"/>
          <p14:tracePt t="1532" x="7494588" y="3063875"/>
          <p14:tracePt t="1540" x="7502525" y="3109913"/>
          <p14:tracePt t="1549" x="7521575" y="3163888"/>
          <p14:tracePt t="1556" x="7539038" y="3228975"/>
          <p14:tracePt t="1564" x="7539038" y="3246438"/>
          <p14:tracePt t="1572" x="7548563" y="3273425"/>
          <p14:tracePt t="1582" x="7548563" y="3282950"/>
          <p14:tracePt t="1588" x="7548563" y="3292475"/>
          <p14:tracePt t="1597" x="7548563" y="3319463"/>
          <p14:tracePt t="1604" x="7539038" y="3346450"/>
          <p14:tracePt t="1613" x="7448550" y="3411538"/>
          <p14:tracePt t="1620" x="7319963" y="3492500"/>
          <p14:tracePt t="1629" x="7165975" y="3565525"/>
          <p14:tracePt t="1636" x="6973888" y="3648075"/>
          <p14:tracePt t="1644" x="6773863" y="3711575"/>
          <p14:tracePt t="1652" x="6527800" y="3767138"/>
          <p14:tracePt t="1660" x="6345238" y="3775075"/>
          <p14:tracePt t="1668" x="6108700" y="3811588"/>
          <p14:tracePt t="1676" x="5943600" y="3840163"/>
          <p14:tracePt t="1684" x="5743575" y="3840163"/>
          <p14:tracePt t="1692" x="5543550" y="3840163"/>
          <p14:tracePt t="1700" x="5378450" y="3821113"/>
          <p14:tracePt t="1710" x="5297488" y="3748088"/>
          <p14:tracePt t="1719" x="5232400" y="3702050"/>
          <p14:tracePt t="1725" x="5205413" y="3638550"/>
          <p14:tracePt t="1733" x="5122863" y="3584575"/>
          <p14:tracePt t="1740" x="5059363" y="3502025"/>
          <p14:tracePt t="1755" x="5014913" y="3438525"/>
          <p14:tracePt t="1758" x="4995863" y="3375025"/>
          <p14:tracePt t="1769" x="4968875" y="3309938"/>
          <p14:tracePt t="1772" x="4959350" y="3236913"/>
          <p14:tracePt t="1782" x="4959350" y="3146425"/>
          <p14:tracePt t="1790" x="4959350" y="3063875"/>
          <p14:tracePt t="1801" x="4959350" y="2990850"/>
          <p14:tracePt t="1805" x="4959350" y="2917825"/>
          <p14:tracePt t="1817" x="4978400" y="2827338"/>
          <p14:tracePt t="1820" x="4986338" y="2744788"/>
          <p14:tracePt t="1829" x="5022850" y="2662238"/>
          <p14:tracePt t="1836" x="5068888" y="2589213"/>
          <p14:tracePt t="1844" x="5122863" y="2517775"/>
          <p14:tracePt t="1852" x="5178425" y="2435225"/>
          <p14:tracePt t="1860" x="5241925" y="2371725"/>
          <p14:tracePt t="1868" x="5305425" y="2316163"/>
          <p14:tracePt t="1876" x="5424488" y="2262188"/>
          <p14:tracePt t="1884" x="5534025" y="2216150"/>
          <p14:tracePt t="1892" x="5670550" y="2160588"/>
          <p14:tracePt t="1900" x="5826125" y="2116138"/>
          <p14:tracePt t="1908" x="5916613" y="2097088"/>
          <p14:tracePt t="1916" x="6043613" y="2089150"/>
          <p14:tracePt t="1924" x="6208713" y="2052638"/>
          <p14:tracePt t="1932" x="6335713" y="2043113"/>
          <p14:tracePt t="1940" x="6481763" y="2024063"/>
          <p14:tracePt t="1948" x="6637338" y="2006600"/>
          <p14:tracePt t="1956" x="6746875" y="1979613"/>
          <p14:tracePt t="1965" x="6873875" y="1979613"/>
          <p14:tracePt t="1984" x="6956425" y="1979613"/>
          <p14:tracePt t="1988" x="6983413" y="1979613"/>
          <p14:tracePt t="1997" x="7019925" y="1979613"/>
          <p14:tracePt t="2004" x="7046913" y="2006600"/>
          <p14:tracePt t="2012" x="7092950" y="2052638"/>
          <p14:tracePt t="2020" x="7129463" y="2079625"/>
          <p14:tracePt t="2029" x="7165975" y="2143125"/>
          <p14:tracePt t="2036" x="7192963" y="2206625"/>
          <p14:tracePt t="2045" x="7212013" y="2270125"/>
          <p14:tracePt t="2054" x="7256463" y="2371725"/>
          <p14:tracePt t="2060" x="7292975" y="2462213"/>
          <p14:tracePt t="2068" x="7312025" y="2544763"/>
          <p14:tracePt t="2076" x="7356475" y="2654300"/>
          <p14:tracePt t="2084" x="7366000" y="2754313"/>
          <p14:tracePt t="2092" x="7375525" y="2844800"/>
          <p14:tracePt t="2100" x="7375525" y="2936875"/>
          <p14:tracePt t="2108" x="7375525" y="3009900"/>
          <p14:tracePt t="2116" x="7375525" y="3063875"/>
          <p14:tracePt t="2124" x="7375525" y="3155950"/>
          <p14:tracePt t="2132" x="7375525" y="3200400"/>
          <p14:tracePt t="2140" x="7366000" y="3273425"/>
          <p14:tracePt t="2148" x="7356475" y="3309938"/>
          <p14:tracePt t="2156" x="7348538" y="3355975"/>
          <p14:tracePt t="2165" x="7312025" y="3392488"/>
          <p14:tracePt t="2172" x="7292975" y="3419475"/>
          <p14:tracePt t="2181" x="7256463" y="3446463"/>
          <p14:tracePt t="2188" x="7239000" y="3465513"/>
          <p14:tracePt t="2197" x="7192963" y="3492500"/>
          <p14:tracePt t="2204" x="7156450" y="3502025"/>
          <p14:tracePt t="2212" x="7110413" y="3538538"/>
          <p14:tracePt t="2220" x="7073900" y="3548063"/>
          <p14:tracePt t="2228" x="7037388" y="3565525"/>
          <p14:tracePt t="2236" x="6992938" y="3584575"/>
          <p14:tracePt t="2244" x="6973888" y="3584575"/>
          <p14:tracePt t="2253" x="6929438" y="3592513"/>
          <p14:tracePt t="2260" x="6892925" y="3602038"/>
          <p14:tracePt t="2268" x="6873875" y="3602038"/>
          <p14:tracePt t="2276" x="6846888" y="3602038"/>
          <p14:tracePt t="2284" x="6800850" y="3602038"/>
          <p14:tracePt t="2292" x="6773863" y="3602038"/>
          <p14:tracePt t="2300" x="6746875" y="3602038"/>
          <p14:tracePt t="2309" x="6691313" y="3602038"/>
          <p14:tracePt t="2316" x="6637338" y="3602038"/>
          <p14:tracePt t="2324" x="6618288" y="3602038"/>
          <p14:tracePt t="2332" x="6573838" y="3602038"/>
          <p14:tracePt t="2340" x="6537325" y="3602038"/>
          <p14:tracePt t="2348" x="6491288" y="3575050"/>
          <p14:tracePt t="2356" x="6472238" y="3575050"/>
          <p14:tracePt t="2365" x="6435725" y="3565525"/>
          <p14:tracePt t="2373" x="6418263" y="3565525"/>
          <p14:tracePt t="2385" x="6418263" y="3556000"/>
          <p14:tracePt t="2388" x="6399213" y="3556000"/>
          <p14:tracePt t="2397" x="6391275" y="3556000"/>
          <p14:tracePt t="2420" x="6381750" y="3548063"/>
          <p14:tracePt t="2468" x="6372225" y="3548063"/>
          <p14:tracePt t="2476" x="6345238" y="3519488"/>
          <p14:tracePt t="2484" x="6326188" y="3482975"/>
          <p14:tracePt t="2492" x="6318250" y="3475038"/>
          <p14:tracePt t="2500" x="6291263" y="3446463"/>
          <p14:tracePt t="2508" x="6262688" y="3392488"/>
          <p14:tracePt t="2516" x="6226175" y="3338513"/>
          <p14:tracePt t="2524" x="6208713" y="3292475"/>
          <p14:tracePt t="2534" x="6189663" y="3246438"/>
          <p14:tracePt t="2540" x="6172200" y="3209925"/>
          <p14:tracePt t="2549" x="6162675" y="3127375"/>
          <p14:tracePt t="2556" x="6162675" y="3100388"/>
          <p14:tracePt t="2564" x="6162675" y="3046413"/>
          <p14:tracePt t="2572" x="6162675" y="2990850"/>
          <p14:tracePt t="2581" x="6162675" y="2963863"/>
          <p14:tracePt t="2588" x="6162675" y="2917825"/>
          <p14:tracePt t="2597" x="6189663" y="2863850"/>
          <p14:tracePt t="2604" x="6208713" y="2817813"/>
          <p14:tracePt t="2612" x="6262688" y="2754313"/>
          <p14:tracePt t="2620" x="6299200" y="2717800"/>
          <p14:tracePt t="2628" x="6381750" y="2662238"/>
          <p14:tracePt t="2636" x="6445250" y="2625725"/>
          <p14:tracePt t="2644" x="6500813" y="2598738"/>
          <p14:tracePt t="2652" x="6600825" y="2562225"/>
          <p14:tracePt t="2660" x="6700838" y="2535238"/>
          <p14:tracePt t="2668" x="6810375" y="2517775"/>
          <p14:tracePt t="2676" x="6937375" y="2489200"/>
          <p14:tracePt t="2684" x="7083425" y="2471738"/>
          <p14:tracePt t="2692" x="7212013" y="2471738"/>
          <p14:tracePt t="2700" x="7339013" y="2471738"/>
          <p14:tracePt t="2708" x="7466013" y="2471738"/>
          <p14:tracePt t="2716" x="7575550" y="2471738"/>
          <p14:tracePt t="2725" x="7704138" y="2471738"/>
          <p14:tracePt t="2733" x="7813675" y="2471738"/>
          <p14:tracePt t="2740" x="7913688" y="2489200"/>
          <p14:tracePt t="2748" x="8023225" y="2525713"/>
          <p14:tracePt t="2756" x="8104188" y="2544763"/>
          <p14:tracePt t="2764" x="8204200" y="2589213"/>
          <p14:tracePt t="2772" x="8250238" y="2625725"/>
          <p14:tracePt t="2781" x="8296275" y="2635250"/>
          <p14:tracePt t="2788" x="8342313" y="2671763"/>
          <p14:tracePt t="2797" x="8359775" y="2690813"/>
          <p14:tracePt t="2804" x="8369300" y="2698750"/>
          <p14:tracePt t="2812" x="8378825" y="2708275"/>
          <p14:tracePt t="2820" x="8378825" y="2717800"/>
          <p14:tracePt t="2836" x="8378825" y="2727325"/>
          <p14:tracePt t="2861" x="8378825" y="2735263"/>
          <p14:tracePt t="2869" x="8378825" y="2744788"/>
          <p14:tracePt t="2876" x="8378825" y="2771775"/>
          <p14:tracePt t="2884" x="8359775" y="2817813"/>
          <p14:tracePt t="2892" x="8313738" y="2854325"/>
          <p14:tracePt t="2900" x="8250238" y="2900363"/>
          <p14:tracePt t="2908" x="8204200" y="2927350"/>
          <p14:tracePt t="2916" x="8132763" y="2990850"/>
          <p14:tracePt t="2924" x="8086725" y="3027363"/>
          <p14:tracePt t="2933" x="8023225" y="3082925"/>
          <p14:tracePt t="2940" x="7958138" y="3109913"/>
          <p14:tracePt t="2950" x="7894638" y="3146425"/>
          <p14:tracePt t="2969" x="7704138" y="3228975"/>
          <p14:tracePt t="2973" x="7621588" y="3265488"/>
          <p14:tracePt t="2986" x="7521575" y="3292475"/>
          <p14:tracePt t="2988" x="7429500" y="3319463"/>
          <p14:tracePt t="2997" x="7339013" y="3338513"/>
          <p14:tracePt t="3004" x="7219950" y="3346450"/>
          <p14:tracePt t="3012" x="7129463" y="3346450"/>
          <p14:tracePt t="3020" x="7000875" y="3346450"/>
          <p14:tracePt t="3028" x="6873875" y="3346450"/>
          <p14:tracePt t="3036" x="6746875" y="3346450"/>
          <p14:tracePt t="3044" x="6654800" y="3346450"/>
          <p14:tracePt t="3053" x="6545263" y="3346450"/>
          <p14:tracePt t="3060" x="6518275" y="3346450"/>
          <p14:tracePt t="3068" x="6435725" y="3346450"/>
          <p14:tracePt t="3076" x="6372225" y="3338513"/>
          <p14:tracePt t="3084" x="6326188" y="3302000"/>
          <p14:tracePt t="3092" x="6291263" y="3282950"/>
          <p14:tracePt t="3100" x="6291263" y="3273425"/>
          <p14:tracePt t="3108" x="6262688" y="3255963"/>
          <p14:tracePt t="3117" x="6218238" y="3209925"/>
          <p14:tracePt t="3124" x="6189663" y="3173413"/>
          <p14:tracePt t="3140" x="6181725" y="3146425"/>
          <p14:tracePt t="3148" x="6181725" y="3127375"/>
          <p14:tracePt t="3157" x="6181725" y="3090863"/>
          <p14:tracePt t="3165" x="6181725" y="3082925"/>
          <p14:tracePt t="3172" x="6181725" y="3046413"/>
          <p14:tracePt t="3184" x="6172200" y="3036888"/>
          <p14:tracePt t="3190" x="6172200" y="3027363"/>
          <p14:tracePt t="3200" x="6172200" y="3009900"/>
          <p14:tracePt t="3206" x="6172200" y="2990850"/>
          <p14:tracePt t="3214" x="6172200" y="2982913"/>
          <p14:tracePt t="3222" x="6172200" y="2963863"/>
          <p14:tracePt t="3230" x="6172200" y="2954338"/>
          <p14:tracePt t="3238" x="6172200" y="2946400"/>
          <p14:tracePt t="3245" x="6172200" y="2927350"/>
          <p14:tracePt t="3253" x="6172200" y="2917825"/>
          <p14:tracePt t="3260" x="6172200" y="2900363"/>
          <p14:tracePt t="3268" x="6208713" y="2863850"/>
          <p14:tracePt t="3276" x="6254750" y="2844800"/>
          <p14:tracePt t="3284" x="6272213" y="2836863"/>
          <p14:tracePt t="3292" x="6354763" y="2808288"/>
          <p14:tracePt t="3300" x="6418263" y="2781300"/>
          <p14:tracePt t="3308" x="6537325" y="2744788"/>
          <p14:tracePt t="3316" x="6645275" y="2717800"/>
          <p14:tracePt t="3324" x="6783388" y="2671763"/>
          <p14:tracePt t="3332" x="6910388" y="2654300"/>
          <p14:tracePt t="3340" x="7037388" y="2644775"/>
          <p14:tracePt t="3349" x="7165975" y="2625725"/>
          <p14:tracePt t="3356" x="7292975" y="2598738"/>
          <p14:tracePt t="3364" x="7375525" y="2598738"/>
          <p14:tracePt t="3372" x="7448550" y="2589213"/>
          <p14:tracePt t="3380" x="7512050" y="2571750"/>
          <p14:tracePt t="3388" x="7539038" y="2571750"/>
          <p14:tracePt t="3397" x="7558088" y="2562225"/>
          <p14:tracePt t="3535" x="7567613" y="2571750"/>
          <p14:tracePt t="3542" x="7567613" y="2589213"/>
          <p14:tracePt t="3551" x="7567613" y="2617788"/>
          <p14:tracePt t="3557" x="7567613" y="2635250"/>
          <p14:tracePt t="3566" x="7567613" y="2662238"/>
          <p14:tracePt t="3572" x="7567613" y="2671763"/>
          <p14:tracePt t="3581" x="7567613" y="2690813"/>
          <p14:tracePt t="3589" x="7567613" y="2708275"/>
          <p14:tracePt t="3598" x="7567613" y="2727325"/>
          <p14:tracePt t="3604" x="7567613" y="2735263"/>
          <p14:tracePt t="3620" x="7567613" y="2754313"/>
          <p14:tracePt t="3644" x="7567613" y="2763838"/>
          <p14:tracePt t="4340" x="7575550" y="2771775"/>
          <p14:tracePt t="4465" x="7602538" y="2763838"/>
          <p14:tracePt t="4468" x="7621588" y="2735263"/>
          <p14:tracePt t="4476" x="7694613" y="2671763"/>
          <p14:tracePt t="4484" x="7731125" y="2644775"/>
          <p14:tracePt t="4492" x="7748588" y="2617788"/>
          <p14:tracePt t="4500" x="7767638" y="2608263"/>
          <p14:tracePt t="4508" x="7794625" y="2581275"/>
          <p14:tracePt t="4524" x="7804150" y="2571750"/>
          <p14:tracePt t="4925" x="7804150" y="2589213"/>
          <p14:tracePt t="4933" x="7804150" y="2598738"/>
          <p14:tracePt t="4949" x="7804150" y="2608263"/>
          <p14:tracePt t="4958" x="7804150" y="2617788"/>
          <p14:tracePt t="4966" x="7804150" y="2625725"/>
          <p14:tracePt t="4974" x="7804150" y="2644775"/>
          <p14:tracePt t="4985" x="7804150" y="2662238"/>
          <p14:tracePt t="4989" x="7804150" y="2671763"/>
          <p14:tracePt t="4999" x="7804150" y="2681288"/>
          <p14:tracePt t="5005" x="7804150" y="2708275"/>
          <p14:tracePt t="5013" x="7804150" y="2717800"/>
          <p14:tracePt t="5028" x="7804150" y="2727325"/>
          <p14:tracePt t="5036" x="7804150" y="2744788"/>
          <p14:tracePt t="5044" x="7804150" y="2754313"/>
          <p14:tracePt t="5068" x="7813675" y="2763838"/>
          <p14:tracePt t="5382" x="7831138" y="2800350"/>
          <p14:tracePt t="5392" x="7850188" y="2817813"/>
          <p14:tracePt t="5400" x="7867650" y="2863850"/>
          <p14:tracePt t="5404" x="7940675" y="2927350"/>
          <p14:tracePt t="5413" x="7958138" y="2963863"/>
          <p14:tracePt t="5421" x="7986713" y="3017838"/>
          <p14:tracePt t="5428" x="8004175" y="3046413"/>
          <p14:tracePt t="5436" x="8023225" y="3082925"/>
          <p14:tracePt t="5444" x="8031163" y="3136900"/>
          <p14:tracePt t="5453" x="8040688" y="3155950"/>
          <p14:tracePt t="5460" x="8059738" y="3209925"/>
          <p14:tracePt t="5468" x="8067675" y="3228975"/>
          <p14:tracePt t="5476" x="8067675" y="3246438"/>
          <p14:tracePt t="5485" x="8067675" y="3273425"/>
          <p14:tracePt t="5492" x="8067675" y="3282950"/>
          <p14:tracePt t="5500" x="8067675" y="3302000"/>
          <p14:tracePt t="5508" x="8067675" y="3319463"/>
          <p14:tracePt t="5516" x="8067675" y="3338513"/>
          <p14:tracePt t="5524" x="8067675" y="3346450"/>
          <p14:tracePt t="5532" x="8067675" y="3365500"/>
          <p14:tracePt t="5540" x="8059738" y="3365500"/>
          <p14:tracePt t="5548" x="8050213" y="3382963"/>
          <p14:tracePt t="5556" x="8040688" y="3392488"/>
          <p14:tracePt t="5564" x="8023225" y="3411538"/>
          <p14:tracePt t="5574" x="8004175" y="3429000"/>
          <p14:tracePt t="5583" x="7977188" y="3438525"/>
          <p14:tracePt t="5590" x="7940675" y="3455988"/>
          <p14:tracePt t="5600" x="7921625" y="3482975"/>
          <p14:tracePt t="5605" x="7894638" y="3482975"/>
          <p14:tracePt t="5616" x="7877175" y="3492500"/>
          <p14:tracePt t="5622" x="7850188" y="3511550"/>
          <p14:tracePt t="5633" x="7840663" y="3511550"/>
          <p14:tracePt t="5638" x="7821613" y="3519488"/>
          <p14:tracePt t="5653" x="7804150" y="3519488"/>
          <p14:tracePt t="5784" x="7794625" y="3502025"/>
          <p14:tracePt t="5791" x="7794625" y="3411538"/>
          <p14:tracePt t="5800" x="7794625" y="3319463"/>
          <p14:tracePt t="5805" x="7794625" y="3265488"/>
          <p14:tracePt t="5814" x="7794625" y="3192463"/>
          <p14:tracePt t="5821" x="7831138" y="3127375"/>
          <p14:tracePt t="5837" x="7858125" y="3090863"/>
          <p14:tracePt t="5845" x="7867650" y="3054350"/>
          <p14:tracePt t="5853" x="7904163" y="3000375"/>
          <p14:tracePt t="5862" x="7913688" y="2982913"/>
          <p14:tracePt t="5868" x="7921625" y="2963863"/>
          <p14:tracePt t="5900" x="7940675" y="2954338"/>
          <p14:tracePt t="5916" x="7950200" y="2946400"/>
          <p14:tracePt t="6380" x="7950200" y="2936875"/>
          <p14:tracePt t="6388" x="7950200" y="2900363"/>
          <p14:tracePt t="6396" x="7950200" y="2873375"/>
          <p14:tracePt t="6404" x="7940675" y="2836863"/>
          <p14:tracePt t="6414" x="7940675" y="2800350"/>
          <p14:tracePt t="6420" x="7931150" y="2763838"/>
          <p14:tracePt t="6428" x="7931150" y="2744788"/>
          <p14:tracePt t="6437" x="7931150" y="2727325"/>
          <p14:tracePt t="6444" x="7931150" y="2708275"/>
          <p14:tracePt t="6452" x="7921625" y="2690813"/>
          <p14:tracePt t="6461" x="7921625" y="2662238"/>
          <p14:tracePt t="6468" x="7921625" y="2654300"/>
          <p14:tracePt t="6478" x="7921625" y="2635250"/>
          <p14:tracePt t="6493" x="7921625" y="2617788"/>
          <p14:tracePt t="6500" x="7921625" y="2608263"/>
          <p14:tracePt t="7372" x="7921625" y="2598738"/>
          <p14:tracePt t="7380" x="7921625" y="2581275"/>
          <p14:tracePt t="7388" x="7921625" y="2571750"/>
          <p14:tracePt t="7396" x="7921625" y="2562225"/>
          <p14:tracePt t="7429" x="7921625" y="2554288"/>
          <p14:tracePt t="7894" x="7921625" y="2535238"/>
          <p14:tracePt t="7908" x="7921625" y="2525713"/>
          <p14:tracePt t="7916" x="7921625" y="2517775"/>
          <p14:tracePt t="7924" x="7921625" y="2481263"/>
          <p14:tracePt t="7940" x="7885113" y="2452688"/>
          <p14:tracePt t="7956" x="7877175" y="2435225"/>
          <p14:tracePt t="7966" x="7867650" y="2425700"/>
          <p14:tracePt t="7982" x="7858125" y="2425700"/>
          <p14:tracePt t="8244" x="7850188" y="2425700"/>
          <p14:tracePt t="8252" x="7831138" y="2425700"/>
          <p14:tracePt t="8261" x="7821613" y="2425700"/>
          <p14:tracePt t="8270" x="7804150" y="2416175"/>
          <p14:tracePt t="8276" x="7794625" y="2408238"/>
          <p14:tracePt t="8292" x="7777163" y="2389188"/>
          <p14:tracePt t="8826" x="7777163" y="2362200"/>
          <p14:tracePt t="8831" x="7777163" y="2343150"/>
          <p14:tracePt t="8836" x="7777163" y="2335213"/>
          <p14:tracePt t="8844" x="7777163" y="2298700"/>
          <p14:tracePt t="8852" x="7777163" y="2289175"/>
          <p14:tracePt t="8861" x="7777163" y="2279650"/>
          <p14:tracePt t="8868" x="7777163" y="2270125"/>
          <p14:tracePt t="8876" x="7777163" y="2262188"/>
          <p14:tracePt t="8884" x="7777163" y="2252663"/>
          <p14:tracePt t="12052" x="7777163" y="2189163"/>
          <p14:tracePt t="12060" x="7777163" y="2152650"/>
          <p14:tracePt t="12068" x="7777163" y="2079625"/>
          <p14:tracePt t="12081" x="7777163" y="2043113"/>
          <p14:tracePt t="12084" x="7777163" y="1960563"/>
          <p14:tracePt t="12094" x="7777163" y="1897063"/>
          <p14:tracePt t="12100" x="7777163" y="1824038"/>
          <p14:tracePt t="12109" x="7777163" y="1787525"/>
          <p14:tracePt t="12116" x="7777163" y="1760538"/>
          <p14:tracePt t="12125" x="7777163" y="1714500"/>
          <p14:tracePt t="12132" x="7777163" y="1704975"/>
          <p14:tracePt t="12141" x="7777163" y="1687513"/>
          <p14:tracePt t="12148" x="7777163" y="1660525"/>
          <p14:tracePt t="12188" x="7777163" y="1641475"/>
          <p14:tracePt t="12197" x="7785100" y="1631950"/>
          <p14:tracePt t="12316" x="7785100" y="1624013"/>
          <p14:tracePt t="12360" x="7785100" y="1604963"/>
          <p14:tracePt t="12662" x="7777163" y="1558925"/>
          <p14:tracePt t="12670" x="7767638" y="1550988"/>
          <p14:tracePt t="12686" x="7704138" y="1485900"/>
          <p14:tracePt t="12692" x="7685088" y="1468438"/>
          <p14:tracePt t="12700" x="7648575" y="1458913"/>
          <p14:tracePt t="12709" x="7602538" y="1431925"/>
          <p14:tracePt t="12716" x="7558088" y="1422400"/>
          <p14:tracePt t="12725" x="7539038" y="1412875"/>
          <p14:tracePt t="12741" x="7521575" y="1404938"/>
          <p14:tracePt t="12748" x="7512050" y="1404938"/>
          <p14:tracePt t="12772" x="7502525" y="1395413"/>
          <p14:tracePt t="12804" x="7502525" y="1385888"/>
          <p14:tracePt t="12828" x="7502525" y="1376363"/>
          <p14:tracePt t="12836" x="7502525" y="1358900"/>
          <p14:tracePt t="12844" x="7502525" y="1349375"/>
          <p14:tracePt t="12852" x="7502525" y="1331913"/>
          <p14:tracePt t="12860" x="7494588" y="1303338"/>
          <p14:tracePt t="12877" x="7485063" y="1285875"/>
          <p14:tracePt t="12884" x="7485063" y="1258888"/>
          <p14:tracePt t="12897" x="7466013" y="1249363"/>
          <p14:tracePt t="12901" x="7448550" y="1231900"/>
          <p14:tracePt t="12911" x="7439025" y="1203325"/>
          <p14:tracePt t="12928" x="7429500" y="1195388"/>
          <p14:tracePt t="12933" x="7412038" y="1185863"/>
          <p14:tracePt t="12944" x="7412038" y="1176338"/>
          <p14:tracePt t="12950" x="7402513" y="1158875"/>
          <p14:tracePt t="12966" x="7392988" y="1149350"/>
          <p14:tracePt t="12973" x="7392988" y="1130300"/>
          <p14:tracePt t="12982" x="7375525" y="1112838"/>
          <p14:tracePt t="12988" x="7366000" y="1103313"/>
          <p14:tracePt t="13012" x="7366000" y="1093788"/>
          <p14:tracePt t="13036" x="7366000" y="1085850"/>
          <p14:tracePt t="13044" x="7356475" y="1076325"/>
          <p14:tracePt t="13376" x="7319963" y="1139825"/>
          <p14:tracePt t="13382" x="7302500" y="1222375"/>
          <p14:tracePt t="13388" x="7292975" y="1331913"/>
          <p14:tracePt t="13397" x="7248525" y="1468438"/>
          <p14:tracePt t="13404" x="7229475" y="1558925"/>
          <p14:tracePt t="13413" x="7229475" y="1687513"/>
          <p14:tracePt t="13420" x="7229475" y="1778000"/>
          <p14:tracePt t="13428" x="7229475" y="1906588"/>
          <p14:tracePt t="13436" x="7229475" y="1979613"/>
          <p14:tracePt t="13444" x="7229475" y="2089150"/>
          <p14:tracePt t="13452" x="7229475" y="2160588"/>
          <p14:tracePt t="13460" x="7229475" y="2270125"/>
          <p14:tracePt t="13468" x="7229475" y="2362200"/>
          <p14:tracePt t="13476" x="7229475" y="2435225"/>
          <p14:tracePt t="13484" x="7219950" y="2535238"/>
          <p14:tracePt t="13492" x="7192963" y="2581275"/>
          <p14:tracePt t="13502" x="7192963" y="2654300"/>
          <p14:tracePt t="13515" x="7192963" y="2727325"/>
          <p14:tracePt t="13517" x="7192963" y="2800350"/>
          <p14:tracePt t="13528" x="7192963" y="2873375"/>
          <p14:tracePt t="13532" x="7192963" y="2963863"/>
          <p14:tracePt t="13541" x="7192963" y="3027363"/>
          <p14:tracePt t="13548" x="7192963" y="3082925"/>
          <p14:tracePt t="13556" x="7192963" y="3136900"/>
          <p14:tracePt t="13564" x="7192963" y="3163888"/>
          <p14:tracePt t="13572" x="7192963" y="3209925"/>
          <p14:tracePt t="13580" x="7192963" y="3246438"/>
          <p14:tracePt t="13588" x="7192963" y="3292475"/>
          <p14:tracePt t="13596" x="7192963" y="3319463"/>
          <p14:tracePt t="13604" x="7192963" y="3375025"/>
          <p14:tracePt t="13613" x="7192963" y="3429000"/>
          <p14:tracePt t="13620" x="7192963" y="3519488"/>
          <p14:tracePt t="13628" x="7192963" y="3611563"/>
          <p14:tracePt t="13636" x="7183438" y="3721100"/>
          <p14:tracePt t="13644" x="7183438" y="3830638"/>
          <p14:tracePt t="13652" x="7183438" y="3940175"/>
          <p14:tracePt t="13660" x="7183438" y="4067175"/>
          <p14:tracePt t="13668" x="7165975" y="4167188"/>
          <p14:tracePt t="13676" x="7165975" y="4276725"/>
          <p14:tracePt t="13684" x="7165975" y="4386263"/>
          <p14:tracePt t="13692" x="7165975" y="4495800"/>
          <p14:tracePt t="13700" x="7165975" y="4568825"/>
          <p14:tracePt t="13708" x="7165975" y="4641850"/>
          <p14:tracePt t="13716" x="7165975" y="4697413"/>
          <p14:tracePt t="13725" x="7165975" y="4760913"/>
          <p14:tracePt t="13733" x="7165975" y="4797425"/>
          <p14:tracePt t="13742" x="7165975" y="4851400"/>
          <p14:tracePt t="13750" x="7156450" y="4914900"/>
          <p14:tracePt t="13759" x="7129463" y="4970463"/>
          <p14:tracePt t="13764" x="7119938" y="5016500"/>
          <p14:tracePt t="13772" x="7110413" y="5060950"/>
          <p14:tracePt t="13780" x="7110413" y="5133975"/>
          <p14:tracePt t="13788" x="7102475" y="5170488"/>
          <p14:tracePt t="13797" x="7073900" y="5253038"/>
          <p14:tracePt t="13805" x="7065963" y="5299075"/>
          <p14:tracePt t="13815" x="7056438" y="5353050"/>
          <p14:tracePt t="13821" x="7056438" y="5380038"/>
          <p14:tracePt t="13832" x="7056438" y="5435600"/>
          <p14:tracePt t="13837" x="7056438" y="5472113"/>
          <p14:tracePt t="13846" x="7056438" y="5481638"/>
          <p14:tracePt t="13853" x="7037388" y="5526088"/>
          <p14:tracePt t="13860" x="7037388" y="5554663"/>
          <p14:tracePt t="13868" x="7037388" y="5572125"/>
          <p14:tracePt t="13876" x="7037388" y="5599113"/>
          <p14:tracePt t="13884" x="7037388" y="5635625"/>
          <p14:tracePt t="13892" x="7037388" y="5662613"/>
          <p14:tracePt t="13900" x="7037388" y="5699125"/>
          <p14:tracePt t="13909" x="7037388" y="5754688"/>
          <p14:tracePt t="13916" x="7037388" y="5781675"/>
          <p14:tracePt t="13925" x="7037388" y="5827713"/>
          <p14:tracePt t="13932" x="7037388" y="5881688"/>
          <p14:tracePt t="13941" x="7037388" y="5954713"/>
          <p14:tracePt t="13948" x="7046913" y="6018213"/>
          <p14:tracePt t="13965" x="7065963" y="6164263"/>
          <p14:tracePt t="13972" x="7083425" y="6246813"/>
          <p14:tracePt t="13980" x="7083425" y="6302375"/>
          <p14:tracePt t="13988" x="7092950" y="6346825"/>
          <p14:tracePt t="13996" x="7102475" y="6383338"/>
          <p14:tracePt t="14004" x="7129463" y="6429375"/>
          <p14:tracePt t="14013" x="7129463" y="6446838"/>
          <p14:tracePt t="14020" x="7138988" y="6465888"/>
          <p14:tracePt t="14118" x="7156450" y="6465888"/>
          <p14:tracePt t="14126" x="7183438" y="6438900"/>
          <p14:tracePt t="14133" x="7212013" y="6319838"/>
          <p14:tracePt t="14143" x="7319963" y="6219825"/>
          <p14:tracePt t="14150" x="7329488" y="6037263"/>
          <p14:tracePt t="14157" x="7348538" y="5854700"/>
          <p14:tracePt t="14165" x="7348538" y="5608638"/>
          <p14:tracePt t="14173" x="7348538" y="5307013"/>
          <p14:tracePt t="14182" x="7312025" y="4851400"/>
          <p14:tracePt t="14188" x="7292975" y="4614863"/>
          <p14:tracePt t="14196" x="7229475" y="4286250"/>
          <p14:tracePt t="14204" x="7175500" y="4003675"/>
          <p14:tracePt t="14213" x="7110413" y="3830638"/>
          <p14:tracePt t="14220" x="7056438" y="3665538"/>
          <p14:tracePt t="14229" x="7010400" y="3511550"/>
          <p14:tracePt t="14236" x="6983413" y="3419475"/>
          <p14:tracePt t="14244" x="6964363" y="3302000"/>
          <p14:tracePt t="14252" x="6956425" y="3228975"/>
          <p14:tracePt t="14260" x="6937375" y="3100388"/>
          <p14:tracePt t="14268" x="6937375" y="3046413"/>
          <p14:tracePt t="14276" x="6937375" y="2954338"/>
          <p14:tracePt t="14284" x="6937375" y="2844800"/>
          <p14:tracePt t="14293" x="6937375" y="2800350"/>
          <p14:tracePt t="14300" x="6937375" y="2744788"/>
          <p14:tracePt t="14309" x="6937375" y="2671763"/>
          <p14:tracePt t="14316" x="6937375" y="2635250"/>
          <p14:tracePt t="14324" x="6937375" y="2581275"/>
          <p14:tracePt t="14332" x="6919913" y="2544763"/>
          <p14:tracePt t="14342" x="6919913" y="2508250"/>
          <p14:tracePt t="14348" x="6900863" y="2462213"/>
          <p14:tracePt t="14356" x="6883400" y="2416175"/>
          <p14:tracePt t="14364" x="6864350" y="2389188"/>
          <p14:tracePt t="14372" x="6856413" y="2371725"/>
          <p14:tracePt t="14381" x="6846888" y="2352675"/>
          <p14:tracePt t="14388" x="6827838" y="2289175"/>
          <p14:tracePt t="14396" x="6800850" y="2270125"/>
          <p14:tracePt t="14404" x="6800850" y="2233613"/>
          <p14:tracePt t="14413" x="6791325" y="2216150"/>
          <p14:tracePt t="14420" x="6783388" y="2179638"/>
          <p14:tracePt t="14429" x="6783388" y="2143125"/>
          <p14:tracePt t="14436" x="6773863" y="2097088"/>
          <p14:tracePt t="14444" x="6754813" y="2079625"/>
          <p14:tracePt t="14628" x="6754813" y="2052638"/>
          <p14:tracePt t="14636" x="6764338" y="2043113"/>
          <p14:tracePt t="14644" x="6773863" y="2033588"/>
          <p14:tracePt t="14653" x="6819900" y="2006600"/>
          <p14:tracePt t="14661" x="6856413" y="1997075"/>
          <p14:tracePt t="14669" x="6900863" y="1970088"/>
          <p14:tracePt t="14679" x="6946900" y="1933575"/>
          <p14:tracePt t="14684" x="6983413" y="1924050"/>
          <p14:tracePt t="14692" x="7046913" y="1887538"/>
          <p14:tracePt t="14700" x="7083425" y="1878013"/>
          <p14:tracePt t="14709" x="7119938" y="1860550"/>
          <p14:tracePt t="14716" x="7183438" y="1833563"/>
          <p14:tracePt t="14725" x="7219950" y="1814513"/>
          <p14:tracePt t="14732" x="7256463" y="1814513"/>
          <p14:tracePt t="14741" x="7302500" y="1804988"/>
          <p14:tracePt t="14748" x="7329488" y="1768475"/>
          <p14:tracePt t="14756" x="7356475" y="1768475"/>
          <p14:tracePt t="14764" x="7402513" y="1760538"/>
          <p14:tracePt t="14772" x="7421563" y="1760538"/>
          <p14:tracePt t="14780" x="7448550" y="1751013"/>
          <p14:tracePt t="14788" x="7512050" y="1724025"/>
          <p14:tracePt t="14797" x="7521575" y="1724025"/>
          <p14:tracePt t="14804" x="7567613" y="1714500"/>
          <p14:tracePt t="14813" x="7594600" y="1714500"/>
          <p14:tracePt t="14820" x="7621588" y="1714500"/>
          <p14:tracePt t="14828" x="7667625" y="1714500"/>
          <p14:tracePt t="14836" x="7721600" y="1714500"/>
          <p14:tracePt t="14844" x="7758113" y="1714500"/>
          <p14:tracePt t="14852" x="7804150" y="1714500"/>
          <p14:tracePt t="14860" x="7858125" y="1714500"/>
          <p14:tracePt t="14868" x="7877175" y="1714500"/>
          <p14:tracePt t="14877" x="7904163" y="1714500"/>
          <p14:tracePt t="14884" x="7921625" y="1714500"/>
          <p14:tracePt t="14895" x="7931150" y="1714500"/>
          <p14:tracePt t="14988" x="7950200" y="1714500"/>
          <p14:tracePt t="15004" x="7967663" y="1704975"/>
          <p14:tracePt t="15028" x="7986713" y="1704975"/>
          <p14:tracePt t="15037" x="7994650" y="1704975"/>
          <p14:tracePt t="15053" x="8004175" y="1697038"/>
          <p14:tracePt t="15262" x="8013700" y="1687513"/>
          <p14:tracePt t="15270" x="8013700" y="1668463"/>
          <p14:tracePt t="15279" x="8013700" y="1624013"/>
          <p14:tracePt t="15286" x="8004175" y="1595438"/>
          <p14:tracePt t="15293" x="8004175" y="1558925"/>
          <p14:tracePt t="15300" x="7994650" y="1531938"/>
          <p14:tracePt t="15308" x="7977188" y="1514475"/>
          <p14:tracePt t="15316" x="7967663" y="1485900"/>
          <p14:tracePt t="15333" x="7967663" y="1477963"/>
          <p14:tracePt t="15472" x="7967663" y="1468438"/>
          <p14:tracePt t="15486" x="7958138" y="1468438"/>
          <p14:tracePt t="15495" x="7950200" y="1468438"/>
          <p14:tracePt t="15501" x="7921625" y="1468438"/>
          <p14:tracePt t="15508" x="7894638" y="1468438"/>
          <p14:tracePt t="15516" x="7794625" y="1495425"/>
          <p14:tracePt t="15525" x="7748588" y="1504950"/>
          <p14:tracePt t="15532" x="7704138" y="1522413"/>
          <p14:tracePt t="15541" x="7594600" y="1550988"/>
          <p14:tracePt t="15548" x="7539038" y="1550988"/>
          <p14:tracePt t="15556" x="7458075" y="1558925"/>
          <p14:tracePt t="15565" x="7366000" y="1558925"/>
          <p14:tracePt t="15572" x="7292975" y="1558925"/>
          <p14:tracePt t="15581" x="7219950" y="1558925"/>
          <p14:tracePt t="15588" x="7175500" y="1558925"/>
          <p14:tracePt t="15597" x="7138988" y="1558925"/>
          <p14:tracePt t="15604" x="7119938" y="1558925"/>
          <p14:tracePt t="15617" x="7110413" y="1558925"/>
          <p14:tracePt t="15646" x="7102475" y="1558925"/>
          <p14:tracePt t="15670" x="7083425" y="1541463"/>
          <p14:tracePt t="15679" x="7083425" y="1514475"/>
          <p14:tracePt t="15685" x="7083425" y="1495425"/>
          <p14:tracePt t="15692" x="7083425" y="1477963"/>
          <p14:tracePt t="15700" x="7083425" y="1458913"/>
          <p14:tracePt t="15708" x="7102475" y="1441450"/>
          <p14:tracePt t="15717" x="7110413" y="1422400"/>
          <p14:tracePt t="15726" x="7110413" y="1412875"/>
          <p14:tracePt t="15735" x="7119938" y="1404938"/>
          <p14:tracePt t="15742" x="7129463" y="1404938"/>
          <p14:tracePt t="15749" x="7156450" y="1376363"/>
          <p14:tracePt t="15757" x="7165975" y="1368425"/>
          <p14:tracePt t="15766" x="7175500" y="1358900"/>
          <p14:tracePt t="15772" x="7192963" y="1339850"/>
          <p14:tracePt t="15781" x="7219950" y="1331913"/>
          <p14:tracePt t="15788" x="7239000" y="1322388"/>
          <p14:tracePt t="15797" x="7256463" y="1312863"/>
          <p14:tracePt t="15804" x="7275513" y="1295400"/>
          <p14:tracePt t="15813" x="7319963" y="1268413"/>
          <p14:tracePt t="15820" x="7348538" y="1258888"/>
          <p14:tracePt t="15829" x="7385050" y="1239838"/>
          <p14:tracePt t="15836" x="7412038" y="1222375"/>
          <p14:tracePt t="15844" x="7458075" y="1212850"/>
          <p14:tracePt t="15852" x="7485063" y="1176338"/>
          <p14:tracePt t="15860" x="7531100" y="1166813"/>
          <p14:tracePt t="15868" x="7567613" y="1158875"/>
          <p14:tracePt t="15876" x="7594600" y="1139825"/>
          <p14:tracePt t="15884" x="7631113" y="1130300"/>
          <p14:tracePt t="15893" x="7639050" y="1130300"/>
          <p14:tracePt t="15900" x="7667625" y="1122363"/>
          <p14:tracePt t="15916" x="7675563" y="1122363"/>
          <p14:tracePt t="15934" x="7685088" y="1122363"/>
          <p14:tracePt t="15942" x="7712075" y="1122363"/>
          <p14:tracePt t="15950" x="7748588" y="1130300"/>
          <p14:tracePt t="15970" x="7858125" y="1185863"/>
          <p14:tracePt t="15973" x="7885113" y="1203325"/>
          <p14:tracePt t="15982" x="7931150" y="1222375"/>
          <p14:tracePt t="15989" x="7958138" y="1249363"/>
          <p14:tracePt t="15996" x="7967663" y="1258888"/>
          <p14:tracePt t="16004" x="7986713" y="1268413"/>
          <p14:tracePt t="16015" x="8004175" y="1285875"/>
          <p14:tracePt t="16021" x="8013700" y="1295400"/>
          <p14:tracePt t="16032" x="8023225" y="1303338"/>
          <p14:tracePt t="16037" x="8031163" y="1312863"/>
          <p14:tracePt t="16064" x="8031163" y="1322388"/>
          <p14:tracePt t="16070" x="8031163" y="1331913"/>
          <p14:tracePt t="16077" x="8031163" y="1339850"/>
          <p14:tracePt t="16085" x="8031163" y="1368425"/>
          <p14:tracePt t="16095" x="8031163" y="1376363"/>
          <p14:tracePt t="16100" x="8031163" y="1385888"/>
          <p14:tracePt t="16108" x="8031163" y="1404938"/>
          <p14:tracePt t="16116" x="8031163" y="1412875"/>
          <p14:tracePt t="16132" x="8031163" y="1449388"/>
          <p14:tracePt t="16140" x="8023225" y="1458913"/>
          <p14:tracePt t="16148" x="8013700" y="1468438"/>
          <p14:tracePt t="16156" x="8004175" y="1477963"/>
          <p14:tracePt t="16164" x="7986713" y="1485900"/>
          <p14:tracePt t="16172" x="7977188" y="1504950"/>
          <p14:tracePt t="16181" x="7967663" y="1514475"/>
          <p14:tracePt t="16188" x="7950200" y="1522413"/>
          <p14:tracePt t="16197" x="7921625" y="1522413"/>
          <p14:tracePt t="16204" x="7885113" y="1531938"/>
          <p14:tracePt t="16215" x="7877175" y="1541463"/>
          <p14:tracePt t="16494" x="7867650" y="1541463"/>
          <p14:tracePt t="16504" x="7850188" y="1550988"/>
          <p14:tracePt t="16508" x="7794625" y="1587500"/>
          <p14:tracePt t="16516" x="7731125" y="1614488"/>
          <p14:tracePt t="16524" x="7648575" y="1668463"/>
          <p14:tracePt t="16532" x="7585075" y="1697038"/>
          <p14:tracePt t="16540" x="7521575" y="1731963"/>
          <p14:tracePt t="16548" x="7475538" y="1741488"/>
          <p14:tracePt t="16556" x="7392988" y="1787525"/>
          <p14:tracePt t="16564" x="7366000" y="1797050"/>
          <p14:tracePt t="16572" x="7339013" y="1814513"/>
          <p14:tracePt t="16588" x="7319963" y="1833563"/>
          <p14:tracePt t="16604" x="7312025" y="1833563"/>
          <p14:tracePt t="16613" x="7302500" y="1841500"/>
          <p14:tracePt t="16631" x="7292975" y="1841500"/>
          <p14:tracePt t="16647" x="7265988" y="1851025"/>
          <p14:tracePt t="16661" x="7248525" y="1860550"/>
          <p14:tracePt t="16668" x="7202488" y="1897063"/>
          <p14:tracePt t="16676" x="7192963" y="1897063"/>
          <p14:tracePt t="16684" x="7165975" y="1906588"/>
          <p14:tracePt t="16692" x="7146925" y="1914525"/>
          <p14:tracePt t="16700" x="7119938" y="1914525"/>
          <p14:tracePt t="16708" x="7102475" y="1933575"/>
          <p14:tracePt t="16716" x="7092950" y="1943100"/>
          <p14:tracePt t="16724" x="7083425" y="1943100"/>
          <p14:tracePt t="16740" x="7073900" y="1943100"/>
          <p14:tracePt t="16790" x="7065963" y="1943100"/>
          <p14:tracePt t="16801" x="7046913" y="1943100"/>
          <p14:tracePt t="16806" x="7037388" y="1943100"/>
          <p14:tracePt t="16820" x="7019925" y="1951038"/>
          <p14:tracePt t="16861" x="7000875" y="1951038"/>
          <p14:tracePt t="16868" x="6983413" y="1960563"/>
          <p14:tracePt t="16884" x="6973888" y="1979613"/>
          <p14:tracePt t="16892" x="6956425" y="1987550"/>
          <p14:tracePt t="16900" x="6937375" y="1997075"/>
          <p14:tracePt t="16908" x="6910388" y="1997075"/>
          <p14:tracePt t="16916" x="6892925" y="2016125"/>
          <p14:tracePt t="16924" x="6883400" y="2016125"/>
          <p14:tracePt t="16932" x="6864350" y="2024063"/>
          <p14:tracePt t="16940" x="6856413" y="2033588"/>
          <p14:tracePt t="16948" x="6846888" y="2033588"/>
          <p14:tracePt t="16965" x="6837363" y="2043113"/>
          <p14:tracePt t="18068" x="6837363" y="2016125"/>
          <p14:tracePt t="18076" x="6873875" y="1970088"/>
          <p14:tracePt t="18092" x="6873875" y="1960563"/>
          <p14:tracePt t="18422" x="6873875" y="2006600"/>
          <p14:tracePt t="18431" x="6856413" y="2052638"/>
          <p14:tracePt t="18439" x="6837363" y="2116138"/>
          <p14:tracePt t="18446" x="6800850" y="2179638"/>
          <p14:tracePt t="18454" x="6791325" y="2233613"/>
          <p14:tracePt t="18460" x="6764338" y="2298700"/>
          <p14:tracePt t="18468" x="6737350" y="2362200"/>
          <p14:tracePt t="18476" x="6727825" y="2389188"/>
          <p14:tracePt t="18486" x="6718300" y="2444750"/>
          <p14:tracePt t="18492" x="6710363" y="2489200"/>
          <p14:tracePt t="18502" x="6710363" y="2525713"/>
          <p14:tracePt t="18508" x="6681788" y="2571750"/>
          <p14:tracePt t="18516" x="6681788" y="2598738"/>
          <p14:tracePt t="18524" x="6681788" y="2617788"/>
          <p14:tracePt t="18532" x="6673850" y="2635250"/>
          <p14:tracePt t="19069" x="6673850" y="2644775"/>
          <p14:tracePt t="19077" x="6618288" y="2681288"/>
          <p14:tracePt t="19089" x="6591300" y="2698750"/>
          <p14:tracePt t="19094" x="6554788" y="2708275"/>
          <p14:tracePt t="19104" x="6527800" y="2727325"/>
          <p14:tracePt t="19108" x="6518275" y="2727325"/>
          <p14:tracePt t="19117" x="6491288" y="2735263"/>
          <p14:tracePt t="19124" x="6481763" y="2744788"/>
          <p14:tracePt t="19133" x="6464300" y="2754313"/>
          <p14:tracePt t="19149" x="6435725" y="2771775"/>
          <p14:tracePt t="19164" x="6427788" y="2781300"/>
          <p14:tracePt t="21439" x="6427788" y="2771775"/>
          <p14:tracePt t="21456" x="6427788" y="2727325"/>
          <p14:tracePt t="21462" x="6464300" y="2662238"/>
          <p14:tracePt t="21472" x="6472238" y="2644775"/>
          <p14:tracePt t="21477" x="6481763" y="2625725"/>
          <p14:tracePt t="21485" x="6491288" y="2598738"/>
          <p14:tracePt t="21493" x="6500813" y="2571750"/>
          <p14:tracePt t="21501" x="6508750" y="2554288"/>
          <p14:tracePt t="21509" x="6518275" y="2517775"/>
          <p14:tracePt t="21517" x="6518275" y="2498725"/>
          <p14:tracePt t="21525" x="6527800" y="2498725"/>
          <p14:tracePt t="21533" x="6527800" y="2481263"/>
          <p14:tracePt t="21541" x="6537325" y="2471738"/>
          <p14:tracePt t="21557" x="6545263" y="2462213"/>
          <p14:tracePt t="21692" x="6481763" y="2452688"/>
          <p14:tracePt t="21700" x="6335713" y="2452688"/>
          <p14:tracePt t="21709" x="6153150" y="2452688"/>
          <p14:tracePt t="21717" x="5953125" y="2452688"/>
          <p14:tracePt t="21724" x="5707063" y="2452688"/>
          <p14:tracePt t="21733" x="5441950" y="2452688"/>
          <p14:tracePt t="21741" x="5224463" y="2452688"/>
          <p14:tracePt t="21749" x="4959350" y="2452688"/>
          <p14:tracePt t="21758" x="4659313" y="2452688"/>
          <p14:tracePt t="21766" x="4476750" y="2452688"/>
          <p14:tracePt t="21773" x="4330700" y="2452688"/>
          <p14:tracePt t="21781" x="4238625" y="2452688"/>
          <p14:tracePt t="21789" x="4184650" y="2452688"/>
          <p14:tracePt t="21797" x="4138613" y="2452688"/>
          <p14:tracePt t="21805" x="4121150" y="2452688"/>
          <p14:tracePt t="21813" x="4094163" y="2471738"/>
          <p14:tracePt t="21830" x="4065588" y="2481263"/>
          <p14:tracePt t="21836" x="4057650" y="2481263"/>
          <p14:tracePt t="21845" x="4038600" y="2489200"/>
          <p14:tracePt t="21853" x="4029075" y="2489200"/>
          <p14:tracePt t="21862" x="3984625" y="2508250"/>
          <p14:tracePt t="21872" x="3948113" y="2517775"/>
          <p14:tracePt t="21876" x="3902075" y="2544763"/>
          <p14:tracePt t="21884" x="3846513" y="2554288"/>
          <p14:tracePt t="21892" x="3783013" y="2581275"/>
          <p14:tracePt t="21900" x="3756025" y="2589213"/>
          <p14:tracePt t="21908" x="3709988" y="2589213"/>
          <p14:tracePt t="21916" x="3656013" y="2598738"/>
          <p14:tracePt t="21932" x="3646488" y="2598738"/>
          <p14:tracePt t="21940" x="3619500" y="2608263"/>
          <p14:tracePt t="22334" x="3582988" y="2608263"/>
          <p14:tracePt t="22340" x="3563938" y="2625725"/>
          <p14:tracePt t="22348" x="3527425" y="2654300"/>
          <p14:tracePt t="22356" x="3500438" y="2671763"/>
          <p14:tracePt t="22364" x="3473450" y="2698750"/>
          <p14:tracePt t="22372" x="3463925" y="2708275"/>
          <p14:tracePt t="22380" x="3436938" y="2727325"/>
          <p14:tracePt t="22388" x="3419475" y="2735263"/>
          <p14:tracePt t="22397" x="3400425" y="2744788"/>
          <p14:tracePt t="22409" x="3363913" y="2754313"/>
          <p14:tracePt t="22426" x="3346450" y="2771775"/>
          <p14:tracePt t="22432" x="3336925" y="2771775"/>
          <p14:tracePt t="22445" x="3327400" y="2771775"/>
          <p14:tracePt t="22452" x="3317875" y="2781300"/>
          <p14:tracePt t="22469" x="3300413" y="2781300"/>
          <p14:tracePt t="22478" x="3290888" y="2781300"/>
          <p14:tracePt t="22486" x="3273425" y="2781300"/>
          <p14:tracePt t="22495" x="3236913" y="2781300"/>
          <p14:tracePt t="22502" x="3181350" y="2781300"/>
          <p14:tracePt t="22510" x="3136900" y="2781300"/>
          <p14:tracePt t="22517" x="3081338" y="2781300"/>
          <p14:tracePt t="22524" x="3008313" y="2781300"/>
          <p14:tracePt t="22532" x="2981325" y="2781300"/>
          <p14:tracePt t="22540" x="2925763" y="2781300"/>
          <p14:tracePt t="22548" x="2908300" y="2763838"/>
          <p14:tracePt t="22556" x="2844800" y="2735263"/>
          <p14:tracePt t="22564" x="2844800" y="2727325"/>
          <p14:tracePt t="22572" x="2825750" y="2717800"/>
          <p14:tracePt t="22580" x="2808288" y="2708275"/>
          <p14:tracePt t="22588" x="2808288" y="2698750"/>
          <p14:tracePt t="22596" x="2798763" y="2690813"/>
          <p14:tracePt t="22604" x="2798763" y="2681288"/>
          <p14:tracePt t="22612" x="2798763" y="2671763"/>
          <p14:tracePt t="22620" x="2798763" y="2654300"/>
          <p14:tracePt t="22629" x="2798763" y="2635250"/>
          <p14:tracePt t="22646" x="2798763" y="2617788"/>
          <p14:tracePt t="22661" x="2798763" y="2581275"/>
          <p14:tracePt t="22676" x="2798763" y="2571750"/>
          <p14:tracePt t="22684" x="2798763" y="2554288"/>
          <p14:tracePt t="22693" x="2798763" y="2517775"/>
          <p14:tracePt t="22700" x="2808288" y="2498725"/>
          <p14:tracePt t="22708" x="2817813" y="2471738"/>
          <p14:tracePt t="22716" x="2825750" y="2452688"/>
          <p14:tracePt t="22724" x="2862263" y="2425700"/>
          <p14:tracePt t="22732" x="2881313" y="2389188"/>
          <p14:tracePt t="22740" x="2908300" y="2343150"/>
          <p14:tracePt t="22748" x="2944813" y="2298700"/>
          <p14:tracePt t="22756" x="2990850" y="2279650"/>
          <p14:tracePt t="22765" x="3027363" y="2252663"/>
          <p14:tracePt t="22774" x="3044825" y="2233613"/>
          <p14:tracePt t="22783" x="3063875" y="2225675"/>
          <p14:tracePt t="22789" x="3071813" y="2225675"/>
          <p14:tracePt t="22797" x="3117850" y="2206625"/>
          <p14:tracePt t="22805" x="3127375" y="2197100"/>
          <p14:tracePt t="22813" x="3136900" y="2197100"/>
          <p14:tracePt t="22820" x="3163888" y="2189163"/>
          <p14:tracePt t="22829" x="3171825" y="2189163"/>
          <p14:tracePt t="22836" x="3181350" y="2189163"/>
          <p14:tracePt t="22845" x="3190875" y="2189163"/>
          <p14:tracePt t="22852" x="3200400" y="2189163"/>
          <p14:tracePt t="22860" x="3208338" y="2189163"/>
          <p14:tracePt t="22877" x="3217863" y="2189163"/>
          <p14:tracePt t="22884" x="3244850" y="2189163"/>
          <p14:tracePt t="22892" x="3263900" y="2206625"/>
          <p14:tracePt t="22900" x="3273425" y="2252663"/>
          <p14:tracePt t="22909" x="3309938" y="2279650"/>
          <p14:tracePt t="22916" x="3317875" y="2316163"/>
          <p14:tracePt t="22924" x="3327400" y="2352675"/>
          <p14:tracePt t="22932" x="3363913" y="2398713"/>
          <p14:tracePt t="22940" x="3373438" y="2444750"/>
          <p14:tracePt t="22948" x="3390900" y="2489200"/>
          <p14:tracePt t="22956" x="3419475" y="2517775"/>
          <p14:tracePt t="22964" x="3436938" y="2562225"/>
          <p14:tracePt t="22981" x="3455988" y="2589213"/>
          <p14:tracePt t="22996" x="3455988" y="2598738"/>
          <p14:tracePt t="23005" x="3455988" y="2617788"/>
          <p14:tracePt t="23021" x="3446463" y="2625725"/>
          <p14:tracePt t="23030" x="3436938" y="2635250"/>
          <p14:tracePt t="23037" x="3409950" y="2671763"/>
          <p14:tracePt t="23046" x="3363913" y="2708275"/>
          <p14:tracePt t="23053" x="3336925" y="2727325"/>
          <p14:tracePt t="23061" x="3281363" y="2744788"/>
          <p14:tracePt t="23069" x="3254375" y="2781300"/>
          <p14:tracePt t="23076" x="3217863" y="2808288"/>
          <p14:tracePt t="23084" x="3190875" y="2827338"/>
          <p14:tracePt t="23093" x="3163888" y="2836863"/>
          <p14:tracePt t="23100" x="3144838" y="2844800"/>
          <p14:tracePt t="23109" x="3117850" y="2863850"/>
          <p14:tracePt t="23590" x="3117850" y="2854325"/>
          <p14:tracePt t="23604" x="3117850" y="2836863"/>
          <p14:tracePt t="23620" x="3117850" y="2827338"/>
          <p14:tracePt t="23644" x="3117850" y="2817813"/>
          <p14:tracePt t="23652" x="3117850" y="2800350"/>
          <p14:tracePt t="23661" x="3117850" y="2790825"/>
          <p14:tracePt t="23676" x="3117850" y="2781300"/>
          <p14:tracePt t="23684" x="3117850" y="2754313"/>
          <p14:tracePt t="23695" x="3117850" y="2744788"/>
          <p14:tracePt t="23700" x="3127375" y="2735263"/>
          <p14:tracePt t="23710" x="3136900" y="2727325"/>
          <p14:tracePt t="23716" x="3136900" y="2717800"/>
          <p14:tracePt t="23724" x="3144838" y="2708275"/>
          <p14:tracePt t="23732" x="3144838" y="2698750"/>
          <p14:tracePt t="23740" x="3144838" y="2690813"/>
          <p14:tracePt t="23748" x="3163888" y="2671763"/>
          <p14:tracePt t="23756" x="3163888" y="2662238"/>
          <p14:tracePt t="23798" x="3171825" y="2662238"/>
          <p14:tracePt t="23806" x="3190875" y="2654300"/>
          <p14:tracePt t="23821" x="3244850" y="2654300"/>
          <p14:tracePt t="23829" x="3317875" y="2654300"/>
          <p14:tracePt t="23836" x="3446463" y="2671763"/>
          <p14:tracePt t="23845" x="3609975" y="2671763"/>
          <p14:tracePt t="23852" x="3756025" y="2671763"/>
          <p14:tracePt t="23860" x="3938588" y="2671763"/>
          <p14:tracePt t="23868" x="4102100" y="2671763"/>
          <p14:tracePt t="23876" x="4211638" y="2671763"/>
          <p14:tracePt t="23884" x="4321175" y="2671763"/>
          <p14:tracePt t="23894" x="4394200" y="2671763"/>
          <p14:tracePt t="23900" x="4430713" y="2671763"/>
          <p14:tracePt t="23908" x="4440238" y="2671763"/>
          <p14:tracePt t="24062" x="4457700" y="2671763"/>
          <p14:tracePt t="24318" x="4421188" y="2681288"/>
          <p14:tracePt t="24328" x="4367213" y="2681288"/>
          <p14:tracePt t="24332" x="4330700" y="2690813"/>
          <p14:tracePt t="24342" x="4267200" y="2690813"/>
          <p14:tracePt t="24349" x="4238625" y="2690813"/>
          <p14:tracePt t="24359" x="4202113" y="2698750"/>
          <p14:tracePt t="24364" x="4157663" y="2698750"/>
          <p14:tracePt t="24375" x="4111625" y="2727325"/>
          <p14:tracePt t="24381" x="4094163" y="2727325"/>
          <p14:tracePt t="24398" x="4065588" y="2735263"/>
          <p14:tracePt t="24406" x="4048125" y="2744788"/>
          <p14:tracePt t="24414" x="3992563" y="2744788"/>
          <p14:tracePt t="24422" x="3956050" y="2754313"/>
          <p14:tracePt t="24429" x="3919538" y="2771775"/>
          <p14:tracePt t="24436" x="3883025" y="2771775"/>
          <p14:tracePt t="24445" x="3846513" y="2781300"/>
          <p14:tracePt t="24452" x="3810000" y="2790825"/>
          <p14:tracePt t="24460" x="3775075" y="2808288"/>
          <p14:tracePt t="24476" x="3756025" y="2808288"/>
          <p14:tracePt t="24564" x="3746500" y="2808288"/>
          <p14:tracePt t="24572" x="3738563" y="2790825"/>
          <p14:tracePt t="24604" x="3738563" y="2781300"/>
          <p14:tracePt t="24860" x="3756025" y="2771775"/>
          <p14:tracePt t="24868" x="3829050" y="2771775"/>
          <p14:tracePt t="24877" x="3919538" y="2771775"/>
          <p14:tracePt t="24885" x="3975100" y="2771775"/>
          <p14:tracePt t="24896" x="4048125" y="2771775"/>
          <p14:tracePt t="24900" x="4075113" y="2771775"/>
          <p14:tracePt t="24908" x="4102100" y="2771775"/>
          <p14:tracePt t="24916" x="4138613" y="2771775"/>
          <p14:tracePt t="24932" x="4148138" y="2771775"/>
          <p14:tracePt t="24948" x="4157663" y="2771775"/>
          <p14:tracePt t="24964" x="4175125" y="2771775"/>
          <p14:tracePt t="24980" x="4194175" y="2781300"/>
          <p14:tracePt t="25334" x="4202113" y="2790825"/>
          <p14:tracePt t="25344" x="4230688" y="2800350"/>
          <p14:tracePt t="25350" x="4248150" y="2808288"/>
          <p14:tracePt t="25357" x="4303713" y="2836863"/>
          <p14:tracePt t="25364" x="4340225" y="2836863"/>
          <p14:tracePt t="25373" x="4384675" y="2836863"/>
          <p14:tracePt t="25381" x="4403725" y="2836863"/>
          <p14:tracePt t="25390" x="4448175" y="2836863"/>
          <p14:tracePt t="25396" x="4484688" y="2836863"/>
          <p14:tracePt t="25405" x="4503738" y="2836863"/>
          <p14:tracePt t="25414" x="4540250" y="2836863"/>
          <p14:tracePt t="25844" x="4567238" y="2836863"/>
          <p14:tracePt t="25853" x="4622800" y="2836863"/>
          <p14:tracePt t="25863" x="4730750" y="2836863"/>
          <p14:tracePt t="25868" x="4840288" y="2836863"/>
          <p14:tracePt t="25876" x="4949825" y="2836863"/>
          <p14:tracePt t="25884" x="5059363" y="2836863"/>
          <p14:tracePt t="25892" x="5132388" y="2836863"/>
          <p14:tracePt t="25900" x="5168900" y="2836863"/>
          <p14:tracePt t="25908" x="5187950" y="2836863"/>
          <p14:tracePt t="26293" x="5205413" y="2836863"/>
          <p14:tracePt t="26304" x="5241925" y="2808288"/>
          <p14:tracePt t="26308" x="5268913" y="2790825"/>
          <p14:tracePt t="26318" x="5324475" y="2781300"/>
          <p14:tracePt t="26326" x="5387975" y="2781300"/>
          <p14:tracePt t="26334" x="5441950" y="2771775"/>
          <p14:tracePt t="26341" x="5507038" y="2754313"/>
          <p14:tracePt t="26352" x="5561013" y="2754313"/>
          <p14:tracePt t="26357" x="5616575" y="2754313"/>
          <p14:tracePt t="26368" x="5634038" y="2754313"/>
          <p14:tracePt t="26373" x="5661025" y="2754313"/>
          <p14:tracePt t="26381" x="5680075" y="2754313"/>
          <p14:tracePt t="26389" x="5697538" y="2754313"/>
          <p14:tracePt t="26396" x="5707063" y="2754313"/>
          <p14:tracePt t="26405" x="5716588" y="2763838"/>
          <p14:tracePt t="26413" x="5716588" y="2771775"/>
          <p14:tracePt t="26613" x="5716588" y="2763838"/>
          <p14:tracePt t="26622" x="5707063" y="2744788"/>
          <p14:tracePt t="26631" x="5707063" y="2735263"/>
          <p14:tracePt t="26639" x="5707063" y="2717800"/>
          <p14:tracePt t="26647" x="5707063" y="2690813"/>
          <p14:tracePt t="26653" x="5707063" y="2681288"/>
          <p14:tracePt t="26663" x="5707063" y="2654300"/>
          <p14:tracePt t="26669" x="5707063" y="2644775"/>
          <p14:tracePt t="26677" x="5707063" y="2635250"/>
          <p14:tracePt t="26685" x="5716588" y="2598738"/>
          <p14:tracePt t="26693" x="5724525" y="2581275"/>
          <p14:tracePt t="26700" x="5761038" y="2554288"/>
          <p14:tracePt t="26708" x="5770563" y="2535238"/>
          <p14:tracePt t="26716" x="5816600" y="2471738"/>
          <p14:tracePt t="26724" x="5834063" y="2452688"/>
          <p14:tracePt t="26732" x="5870575" y="2435225"/>
          <p14:tracePt t="26740" x="5916613" y="2371725"/>
          <p14:tracePt t="26748" x="5962650" y="2362200"/>
          <p14:tracePt t="26756" x="5989638" y="2352675"/>
          <p14:tracePt t="26764" x="6035675" y="2316163"/>
          <p14:tracePt t="26772" x="6043613" y="2316163"/>
          <p14:tracePt t="26781" x="6072188" y="2306638"/>
          <p14:tracePt t="26796" x="6080125" y="2306638"/>
          <p14:tracePt t="26804" x="6099175" y="2306638"/>
          <p14:tracePt t="26812" x="6108700" y="2306638"/>
          <p14:tracePt t="26820" x="6116638" y="2306638"/>
          <p14:tracePt t="26828" x="6145213" y="2306638"/>
          <p14:tracePt t="26845" x="6153150" y="2306638"/>
          <p14:tracePt t="26852" x="6162675" y="2306638"/>
          <p14:tracePt t="26861" x="6172200" y="2306638"/>
          <p14:tracePt t="26877" x="6172200" y="2316163"/>
          <p14:tracePt t="26885" x="6172200" y="2325688"/>
          <p14:tracePt t="26893" x="6172200" y="2335213"/>
          <p14:tracePt t="26909" x="6172200" y="2352675"/>
          <p14:tracePt t="26917" x="6172200" y="2371725"/>
          <p14:tracePt t="26925" x="6172200" y="2389188"/>
          <p14:tracePt t="26933" x="6172200" y="2425700"/>
          <p14:tracePt t="26940" x="6172200" y="2452688"/>
          <p14:tracePt t="26948" x="6172200" y="2471738"/>
          <p14:tracePt t="26956" x="6172200" y="2525713"/>
          <p14:tracePt t="26964" x="6153150" y="2554288"/>
          <p14:tracePt t="26982" x="6116638" y="2617788"/>
          <p14:tracePt t="26988" x="6099175" y="2635250"/>
          <p14:tracePt t="26996" x="6062663" y="2681288"/>
          <p14:tracePt t="27005" x="6035675" y="2717800"/>
          <p14:tracePt t="27013" x="6016625" y="2727325"/>
          <p14:tracePt t="27020" x="5972175" y="2771775"/>
          <p14:tracePt t="27028" x="5953125" y="2781300"/>
          <p14:tracePt t="27037" x="5935663" y="2790825"/>
          <p14:tracePt t="27047" x="5899150" y="2800350"/>
          <p14:tracePt t="27053" x="5870575" y="2808288"/>
          <p14:tracePt t="27060" x="5853113" y="2817813"/>
          <p14:tracePt t="27068" x="5843588" y="2817813"/>
          <p14:tracePt t="27230" x="5834063" y="2817813"/>
          <p14:tracePt t="27397" x="5826125" y="2817813"/>
          <p14:tracePt t="27406" x="5816600" y="2817813"/>
          <p14:tracePt t="27414" x="5789613" y="2827338"/>
          <p14:tracePt t="27424" x="5770563" y="2863850"/>
          <p14:tracePt t="27429" x="5724525" y="2909888"/>
          <p14:tracePt t="27436" x="5697538" y="2936875"/>
          <p14:tracePt t="27445" x="5661025" y="2973388"/>
          <p14:tracePt t="27453" x="5616575" y="3017838"/>
          <p14:tracePt t="27460" x="5570538" y="3054350"/>
          <p14:tracePt t="27468" x="5524500" y="3073400"/>
          <p14:tracePt t="27476" x="5451475" y="3127375"/>
          <p14:tracePt t="27484" x="5434013" y="3136900"/>
          <p14:tracePt t="27493" x="5405438" y="3173413"/>
          <p14:tracePt t="27500" x="5360988" y="3182938"/>
          <p14:tracePt t="27508" x="5334000" y="3209925"/>
          <p14:tracePt t="27516" x="5287963" y="3236913"/>
          <p14:tracePt t="27524" x="5268913" y="3236913"/>
          <p14:tracePt t="27532" x="5224463" y="3265488"/>
          <p14:tracePt t="27540" x="5195888" y="3292475"/>
          <p14:tracePt t="27548" x="5187950" y="3302000"/>
          <p14:tracePt t="27556" x="5168900" y="3309938"/>
          <p14:tracePt t="27564" x="5151438" y="3338513"/>
          <p14:tracePt t="27572" x="5132388" y="3346450"/>
          <p14:tracePt t="27580" x="5095875" y="3355975"/>
          <p14:tracePt t="27590" x="5095875" y="3365500"/>
          <p14:tracePt t="27598" x="5078413" y="3375025"/>
          <p14:tracePt t="27607" x="5068888" y="3382963"/>
          <p14:tracePt t="27615" x="5049838" y="3402013"/>
          <p14:tracePt t="27624" x="5041900" y="3411538"/>
          <p14:tracePt t="27628" x="5032375" y="3419475"/>
          <p14:tracePt t="27636" x="5014913" y="3446463"/>
          <p14:tracePt t="27645" x="4995863" y="3465513"/>
          <p14:tracePt t="27652" x="4986338" y="3475038"/>
          <p14:tracePt t="27660" x="4978400" y="3475038"/>
          <p14:tracePt t="27668" x="4968875" y="3475038"/>
          <p14:tracePt t="27684" x="4959350" y="3482975"/>
          <p14:tracePt t="27740" x="4932363" y="3502025"/>
          <p14:tracePt t="27748" x="4932363" y="3511550"/>
          <p14:tracePt t="27756" x="4905375" y="3538538"/>
          <p14:tracePt t="27764" x="4895850" y="3548063"/>
          <p14:tracePt t="27773" x="4886325" y="3556000"/>
          <p14:tracePt t="27781" x="4868863" y="3565525"/>
          <p14:tracePt t="27790" x="4849813" y="3584575"/>
          <p14:tracePt t="27797" x="4840288" y="3592513"/>
          <p14:tracePt t="27807" x="4832350" y="3592513"/>
          <p14:tracePt t="27814" x="4813300" y="3602038"/>
          <p14:tracePt t="27823" x="4803775" y="3621088"/>
          <p14:tracePt t="27831" x="4786313" y="3629025"/>
          <p14:tracePt t="27840" x="4776788" y="3638550"/>
          <p14:tracePt t="27847" x="4776788" y="3648075"/>
          <p14:tracePt t="27855" x="4767263" y="3665538"/>
          <p14:tracePt t="27860" x="4740275" y="3684588"/>
          <p14:tracePt t="27868" x="4740275" y="3694113"/>
          <p14:tracePt t="27876" x="4730750" y="3702050"/>
          <p14:tracePt t="27884" x="4713288" y="3721100"/>
          <p14:tracePt t="27892" x="4695825" y="3738563"/>
          <p14:tracePt t="27900" x="4676775" y="3738563"/>
          <p14:tracePt t="27908" x="4659313" y="3757613"/>
          <p14:tracePt t="27916" x="4649788" y="3767138"/>
          <p14:tracePt t="27924" x="4622800" y="3775075"/>
          <p14:tracePt t="27932" x="4603750" y="3775075"/>
          <p14:tracePt t="27940" x="4586288" y="3775075"/>
          <p14:tracePt t="27948" x="4567238" y="3784600"/>
          <p14:tracePt t="27970" x="4494213" y="3784600"/>
          <p14:tracePt t="27973" x="4457700" y="3784600"/>
          <p14:tracePt t="27980" x="4413250" y="3784600"/>
          <p14:tracePt t="27988" x="4357688" y="3784600"/>
          <p14:tracePt t="27996" x="4303713" y="3784600"/>
          <p14:tracePt t="28004" x="4248150" y="3784600"/>
          <p14:tracePt t="28014" x="4202113" y="3757613"/>
          <p14:tracePt t="28024" x="4165600" y="3748088"/>
          <p14:tracePt t="28028" x="4138613" y="3738563"/>
          <p14:tracePt t="28037" x="4102100" y="3730625"/>
          <p14:tracePt t="28045" x="4075113" y="3702050"/>
          <p14:tracePt t="28053" x="4048125" y="3694113"/>
          <p14:tracePt t="28060" x="4029075" y="3694113"/>
          <p14:tracePt t="28068" x="4002088" y="3694113"/>
          <p14:tracePt t="28076" x="3984625" y="3684588"/>
          <p14:tracePt t="28092" x="3965575" y="3684588"/>
          <p14:tracePt t="28108" x="3956050" y="3684588"/>
          <p14:tracePt t="28292" x="3948113" y="3684588"/>
          <p14:tracePt t="28300" x="3938588" y="3684588"/>
          <p14:tracePt t="28309" x="3902075" y="3684588"/>
          <p14:tracePt t="28317" x="3875088" y="3675063"/>
          <p14:tracePt t="28324" x="3846513" y="3675063"/>
          <p14:tracePt t="28332" x="3829050" y="3657600"/>
          <p14:tracePt t="28340" x="3810000" y="3657600"/>
          <p14:tracePt t="28348" x="3783013" y="3657600"/>
          <p14:tracePt t="28356" x="3775075" y="3657600"/>
          <p14:tracePt t="28364" x="3756025" y="3648075"/>
          <p14:tracePt t="28372" x="3738563" y="3648075"/>
          <p14:tracePt t="28388" x="3729038" y="3648075"/>
          <p14:tracePt t="28396" x="3719513" y="3648075"/>
          <p14:tracePt t="28598" x="3719513" y="3638550"/>
          <p14:tracePt t="28608" x="3746500" y="3592513"/>
          <p14:tracePt t="28612" x="3810000" y="3575050"/>
          <p14:tracePt t="28620" x="3975100" y="3548063"/>
          <p14:tracePt t="28629" x="4138613" y="3529013"/>
          <p14:tracePt t="28637" x="4340225" y="3519488"/>
          <p14:tracePt t="28645" x="4540250" y="3519488"/>
          <p14:tracePt t="28654" x="4695825" y="3519488"/>
          <p14:tracePt t="28664" x="4859338" y="3519488"/>
          <p14:tracePt t="28671" x="4986338" y="3519488"/>
          <p14:tracePt t="28678" x="5095875" y="3519488"/>
          <p14:tracePt t="28686" x="5159375" y="3519488"/>
          <p14:tracePt t="28698" x="5187950" y="3519488"/>
          <p14:tracePt t="28701" x="5205413" y="3519488"/>
          <p14:tracePt t="28934" x="5214938" y="3519488"/>
          <p14:tracePt t="28948" x="5232400" y="3519488"/>
          <p14:tracePt t="28956" x="5260975" y="3519488"/>
          <p14:tracePt t="28964" x="5297488" y="3519488"/>
          <p14:tracePt t="28972" x="5351463" y="3548063"/>
          <p14:tracePt t="28980" x="5434013" y="3565525"/>
          <p14:tracePt t="28988" x="5524500" y="3611563"/>
          <p14:tracePt t="28996" x="5643563" y="3638550"/>
          <p14:tracePt t="29004" x="5734050" y="3665538"/>
          <p14:tracePt t="29014" x="5853113" y="3694113"/>
          <p14:tracePt t="29023" x="5926138" y="3711575"/>
          <p14:tracePt t="29029" x="5989638" y="3748088"/>
          <p14:tracePt t="29036" x="5999163" y="3757613"/>
          <p14:tracePt t="29047" x="6026150" y="3767138"/>
          <p14:tracePt t="29124" x="5999163" y="3784600"/>
          <p14:tracePt t="29132" x="5980113" y="3784600"/>
          <p14:tracePt t="29140" x="5953125" y="3784600"/>
          <p14:tracePt t="29148" x="5935663" y="3784600"/>
          <p14:tracePt t="29156" x="5907088" y="3784600"/>
          <p14:tracePt t="29164" x="5862638" y="3757613"/>
          <p14:tracePt t="29172" x="5843588" y="3757613"/>
          <p14:tracePt t="29180" x="5770563" y="3721100"/>
          <p14:tracePt t="29189" x="5688013" y="3694113"/>
          <p14:tracePt t="29196" x="5643563" y="3648075"/>
          <p14:tracePt t="29207" x="5597525" y="3611563"/>
          <p14:tracePt t="29214" x="5561013" y="3565525"/>
          <p14:tracePt t="29221" x="5524500" y="3511550"/>
          <p14:tracePt t="29231" x="5507038" y="3482975"/>
          <p14:tracePt t="29239" x="5507038" y="3429000"/>
          <p14:tracePt t="29245" x="5478463" y="3382963"/>
          <p14:tracePt t="29252" x="5478463" y="3365500"/>
          <p14:tracePt t="29261" x="5478463" y="3338513"/>
          <p14:tracePt t="29268" x="5478463" y="3319463"/>
          <p14:tracePt t="29276" x="5478463" y="3302000"/>
          <p14:tracePt t="29284" x="5478463" y="3282950"/>
          <p14:tracePt t="29292" x="5487988" y="3273425"/>
          <p14:tracePt t="29300" x="5497513" y="3265488"/>
          <p14:tracePt t="29308" x="5507038" y="3265488"/>
          <p14:tracePt t="29316" x="5524500" y="3265488"/>
          <p14:tracePt t="29324" x="5534025" y="3255963"/>
          <p14:tracePt t="29332" x="5561013" y="3246438"/>
          <p14:tracePt t="29348" x="5580063" y="3236913"/>
          <p14:tracePt t="29364" x="5597525" y="3236913"/>
          <p14:tracePt t="29372" x="5607050" y="3236913"/>
          <p14:tracePt t="29391" x="5616575" y="3236913"/>
          <p14:tracePt t="29396" x="5634038" y="3236913"/>
          <p14:tracePt t="29404" x="5643563" y="3236913"/>
          <p14:tracePt t="29428" x="5680075" y="3236913"/>
          <p14:tracePt t="29436" x="5688013" y="3236913"/>
          <p14:tracePt t="29445" x="5697538" y="3236913"/>
          <p14:tracePt t="29452" x="5724525" y="3255963"/>
          <p14:tracePt t="29461" x="5743575" y="3265488"/>
          <p14:tracePt t="29485" x="5743575" y="3282950"/>
          <p14:tracePt t="29508" x="5743575" y="3292475"/>
          <p14:tracePt t="29525" x="5743575" y="3302000"/>
          <p14:tracePt t="29534" x="5743575" y="3319463"/>
          <p14:tracePt t="29541" x="5743575" y="3338513"/>
          <p14:tracePt t="29547" x="5743575" y="3365500"/>
          <p14:tracePt t="29556" x="5743575" y="3392488"/>
          <p14:tracePt t="29564" x="5753100" y="3429000"/>
          <p14:tracePt t="29572" x="5753100" y="3446463"/>
          <p14:tracePt t="29580" x="5753100" y="3475038"/>
          <p14:tracePt t="29596" x="5753100" y="3511550"/>
          <p14:tracePt t="29604" x="5753100" y="3519488"/>
          <p14:tracePt t="29612" x="5753100" y="3529013"/>
          <p14:tracePt t="29620" x="5753100" y="3556000"/>
          <p14:tracePt t="29628" x="5753100" y="3565525"/>
          <p14:tracePt t="29660" x="5753100" y="3575050"/>
          <p14:tracePt t="30892" x="5707063" y="3548063"/>
          <p14:tracePt t="30900" x="5588000" y="3475038"/>
          <p14:tracePt t="30909" x="5461000" y="3419475"/>
          <p14:tracePt t="30917" x="5287963" y="3338513"/>
          <p14:tracePt t="30925" x="5132388" y="3265488"/>
          <p14:tracePt t="30933" x="4895850" y="3192463"/>
          <p14:tracePt t="30941" x="4740275" y="3119438"/>
          <p14:tracePt t="30948" x="4494213" y="3027363"/>
          <p14:tracePt t="30957" x="4311650" y="2982913"/>
          <p14:tracePt t="30965" x="4138613" y="2890838"/>
          <p14:tracePt t="30973" x="4029075" y="2844800"/>
          <p14:tracePt t="30981" x="3948113" y="2808288"/>
          <p14:tracePt t="30990" x="3911600" y="2781300"/>
          <p14:tracePt t="30997" x="3902075" y="2781300"/>
          <p14:tracePt t="31005" x="3902075" y="2771775"/>
          <p14:tracePt t="31013" x="3902075" y="2763838"/>
          <p14:tracePt t="31021" x="3902075" y="2754313"/>
          <p14:tracePt t="31029" x="3902075" y="2744788"/>
          <p14:tracePt t="31037" x="3902075" y="2727325"/>
          <p14:tracePt t="31046" x="3902075" y="2708275"/>
          <p14:tracePt t="31053" x="3902075" y="2698750"/>
          <p14:tracePt t="31062" x="3902075" y="2681288"/>
          <p14:tracePt t="31080" x="3902075" y="2671763"/>
          <p14:tracePt t="31086" x="3902075" y="2662238"/>
          <p14:tracePt t="31110" x="3902075" y="2644775"/>
          <p14:tracePt t="31132" x="3902075" y="2625725"/>
          <p14:tracePt t="31174" x="3902075" y="2617788"/>
          <p14:tracePt t="31182" x="3902075" y="2598738"/>
          <p14:tracePt t="31190" x="3902075" y="2589213"/>
          <p14:tracePt t="31205" x="3902075" y="2581275"/>
          <p14:tracePt t="31212" x="3911600" y="2562225"/>
          <p14:tracePt t="31221" x="3911600" y="2554288"/>
          <p14:tracePt t="31229" x="3938588" y="2535238"/>
          <p14:tracePt t="31268" x="3948113" y="2525713"/>
          <p14:tracePt t="31276" x="3956050" y="2525713"/>
          <p14:tracePt t="31284" x="3992563" y="2525713"/>
          <p14:tracePt t="31292" x="4048125" y="2525713"/>
          <p14:tracePt t="31300" x="4157663" y="2525713"/>
          <p14:tracePt t="31308" x="4267200" y="2535238"/>
          <p14:tracePt t="31316" x="4403725" y="2562225"/>
          <p14:tracePt t="31324" x="4567238" y="2589213"/>
          <p14:tracePt t="31332" x="4713288" y="2635250"/>
          <p14:tracePt t="31340" x="4822825" y="2654300"/>
          <p14:tracePt t="31348" x="4922838" y="2681288"/>
          <p14:tracePt t="31356" x="5022850" y="2717800"/>
          <p14:tracePt t="31364" x="5049838" y="2735263"/>
          <p14:tracePt t="31380" x="5078413" y="2771775"/>
          <p14:tracePt t="31396" x="5078413" y="2781300"/>
          <p14:tracePt t="31404" x="5078413" y="2808288"/>
          <p14:tracePt t="31413" x="5068888" y="2827338"/>
          <p14:tracePt t="31421" x="5059363" y="2863850"/>
          <p14:tracePt t="31428" x="5022850" y="2927350"/>
          <p14:tracePt t="31436" x="5022850" y="2973388"/>
          <p14:tracePt t="31444" x="5014913" y="3027363"/>
          <p14:tracePt t="31453" x="5005388" y="3090863"/>
          <p14:tracePt t="31460" x="5005388" y="3146425"/>
          <p14:tracePt t="31468" x="5005388" y="3182938"/>
          <p14:tracePt t="31476" x="5005388" y="3236913"/>
          <p14:tracePt t="31485" x="5005388" y="3282950"/>
          <p14:tracePt t="31492" x="5005388" y="3309938"/>
          <p14:tracePt t="31500" x="4978400" y="3365500"/>
          <p14:tracePt t="31508" x="4968875" y="3375025"/>
          <p14:tracePt t="31516" x="4968875" y="3402013"/>
          <p14:tracePt t="31524" x="4968875" y="3419475"/>
          <p14:tracePt t="31533" x="4968875" y="3446463"/>
          <p14:tracePt t="31540" x="4959350" y="3475038"/>
          <p14:tracePt t="31548" x="4949825" y="3511550"/>
          <p14:tracePt t="31556" x="4913313" y="3592513"/>
          <p14:tracePt t="31564" x="4905375" y="3638550"/>
          <p14:tracePt t="31572" x="4859338" y="3738563"/>
          <p14:tracePt t="31580" x="4849813" y="3830638"/>
          <p14:tracePt t="31588" x="4822825" y="3911600"/>
          <p14:tracePt t="31596" x="4822825" y="4040188"/>
          <p14:tracePt t="31604" x="4795838" y="4149725"/>
          <p14:tracePt t="31613" x="4767263" y="4232275"/>
          <p14:tracePt t="31620" x="4759325" y="4268788"/>
          <p14:tracePt t="31629" x="4730750" y="4332288"/>
          <p14:tracePt t="31636" x="4722813" y="4405313"/>
          <p14:tracePt t="31647" x="4703763" y="4449763"/>
          <p14:tracePt t="31653" x="4667250" y="4495800"/>
          <p14:tracePt t="31663" x="4659313" y="4532313"/>
          <p14:tracePt t="31672" x="4594225" y="4605338"/>
          <p14:tracePt t="31676" x="4549775" y="4651375"/>
          <p14:tracePt t="31684" x="4484688" y="4724400"/>
          <p14:tracePt t="31692" x="4421188" y="4760913"/>
          <p14:tracePt t="31700" x="4348163" y="4814888"/>
          <p14:tracePt t="31708" x="4248150" y="4878388"/>
          <p14:tracePt t="31717" x="4138613" y="4943475"/>
          <p14:tracePt t="31724" x="4021138" y="5016500"/>
          <p14:tracePt t="31732" x="3938588" y="5024438"/>
          <p14:tracePt t="31740" x="3911600" y="5060950"/>
          <p14:tracePt t="31748" x="3865563" y="5070475"/>
          <p14:tracePt t="31756" x="3838575" y="5080000"/>
          <p14:tracePt t="31764" x="3829050" y="5080000"/>
          <p14:tracePt t="31900" x="3865563" y="5053013"/>
          <p14:tracePt t="31908" x="3892550" y="5024438"/>
          <p14:tracePt t="31916" x="3919538" y="4997450"/>
          <p14:tracePt t="31924" x="3938588" y="4987925"/>
          <p14:tracePt t="31940" x="3975100" y="4979988"/>
          <p14:tracePt t="32049" x="4029075" y="4943475"/>
          <p14:tracePt t="32057" x="4075113" y="4914900"/>
          <p14:tracePt t="32063" x="4175125" y="4878388"/>
          <p14:tracePt t="32068" x="4275138" y="4833938"/>
          <p14:tracePt t="32076" x="4403725" y="4778375"/>
          <p14:tracePt t="32084" x="4476750" y="4705350"/>
          <p14:tracePt t="32092" x="4603750" y="4632325"/>
          <p14:tracePt t="32100" x="4740275" y="4559300"/>
          <p14:tracePt t="32109" x="4859338" y="4486275"/>
          <p14:tracePt t="32116" x="4959350" y="4432300"/>
          <p14:tracePt t="32124" x="5041900" y="4376738"/>
          <p14:tracePt t="32132" x="5122863" y="4349750"/>
          <p14:tracePt t="32140" x="5168900" y="4295775"/>
          <p14:tracePt t="32148" x="5214938" y="4259263"/>
          <p14:tracePt t="32156" x="5260975" y="4240213"/>
          <p14:tracePt t="32168" x="5314950" y="4195763"/>
          <p14:tracePt t="32173" x="5341938" y="4167188"/>
          <p14:tracePt t="32182" x="5387975" y="4122738"/>
          <p14:tracePt t="32189" x="5414963" y="4094163"/>
          <p14:tracePt t="32197" x="5470525" y="4030663"/>
          <p14:tracePt t="32205" x="5514975" y="3948113"/>
          <p14:tracePt t="32214" x="5534025" y="3911600"/>
          <p14:tracePt t="32224" x="5543550" y="3848100"/>
          <p14:tracePt t="32228" x="5543550" y="3803650"/>
          <p14:tracePt t="32236" x="5570538" y="3730625"/>
          <p14:tracePt t="32245" x="5570538" y="3675063"/>
          <p14:tracePt t="32253" x="5570538" y="3602038"/>
          <p14:tracePt t="32261" x="5570538" y="3548063"/>
          <p14:tracePt t="32268" x="5570538" y="3475038"/>
          <p14:tracePt t="32276" x="5570538" y="3429000"/>
          <p14:tracePt t="32284" x="5551488" y="3355975"/>
          <p14:tracePt t="32292" x="5543550" y="3302000"/>
          <p14:tracePt t="32300" x="5497513" y="3182938"/>
          <p14:tracePt t="32308" x="5470525" y="3119438"/>
          <p14:tracePt t="32316" x="5368925" y="3017838"/>
          <p14:tracePt t="32324" x="5287963" y="2936875"/>
          <p14:tracePt t="32332" x="5132388" y="2827338"/>
          <p14:tracePt t="32340" x="5014913" y="2754313"/>
          <p14:tracePt t="32348" x="4876800" y="2662238"/>
          <p14:tracePt t="32357" x="4722813" y="2571750"/>
          <p14:tracePt t="32369" x="4594225" y="2498725"/>
          <p14:tracePt t="32373" x="4440238" y="2416175"/>
          <p14:tracePt t="32381" x="4340225" y="2379663"/>
          <p14:tracePt t="32389" x="4230688" y="2335213"/>
          <p14:tracePt t="32397" x="4129088" y="2289175"/>
          <p14:tracePt t="32405" x="4075113" y="2279650"/>
          <p14:tracePt t="32413" x="4011613" y="2270125"/>
          <p14:tracePt t="32422" x="3992563" y="2270125"/>
          <p14:tracePt t="32430" x="3984625" y="2270125"/>
          <p14:tracePt t="32478" x="3965575" y="2270125"/>
          <p14:tracePt t="32485" x="3938588" y="2270125"/>
          <p14:tracePt t="32494" x="3902075" y="2270125"/>
          <p14:tracePt t="32501" x="3892550" y="2270125"/>
          <p14:tracePt t="32509" x="3856038" y="2298700"/>
          <p14:tracePt t="32516" x="3846513" y="2306638"/>
          <p14:tracePt t="32524" x="3846513" y="2325688"/>
          <p14:tracePt t="32532" x="3838575" y="2325688"/>
          <p14:tracePt t="32541" x="3838575" y="2335213"/>
          <p14:tracePt t="32549" x="3838575" y="2362200"/>
          <p14:tracePt t="32557" x="3838575" y="2371725"/>
          <p14:tracePt t="32564" x="3838575" y="2379663"/>
          <p14:tracePt t="32572" x="3838575" y="2389188"/>
          <p14:tracePt t="32580" x="3819525" y="2408238"/>
          <p14:tracePt t="32588" x="3819525" y="2416175"/>
          <p14:tracePt t="32670" x="3819525" y="2425700"/>
          <p14:tracePt t="32686" x="3819525" y="2444750"/>
          <p14:tracePt t="32694" x="3819525" y="2452688"/>
          <p14:tracePt t="32704" x="3819525" y="2462213"/>
          <p14:tracePt t="32717" x="3819525" y="2489200"/>
          <p14:tracePt t="32733" x="3802063" y="2508250"/>
          <p14:tracePt t="32740" x="3792538" y="2517775"/>
          <p14:tracePt t="32749" x="3792538" y="2525713"/>
          <p14:tracePt t="32756" x="3775075" y="2544763"/>
          <p14:tracePt t="32772" x="3765550" y="2554288"/>
          <p14:tracePt t="32804" x="3765550" y="2562225"/>
          <p14:tracePt t="32812" x="3765550" y="2571750"/>
          <p14:tracePt t="32862" x="3783013" y="2571750"/>
          <p14:tracePt t="32872" x="3838575" y="2571750"/>
          <p14:tracePt t="32877" x="3948113" y="2571750"/>
          <p14:tracePt t="32885" x="4129088" y="2571750"/>
          <p14:tracePt t="32894" x="4348163" y="2571750"/>
          <p14:tracePt t="32901" x="4649788" y="2571750"/>
          <p14:tracePt t="32909" x="5022850" y="2571750"/>
          <p14:tracePt t="32917" x="5507038" y="2571750"/>
          <p14:tracePt t="32925" x="5916613" y="2571750"/>
          <p14:tracePt t="32933" x="6254750" y="2571750"/>
          <p14:tracePt t="32940" x="6545263" y="2571750"/>
          <p14:tracePt t="32948" x="6783388" y="2589213"/>
          <p14:tracePt t="32963" x="6964363" y="2589213"/>
          <p14:tracePt t="32964" x="7056438" y="2589213"/>
          <p14:tracePt t="32972" x="7102475" y="2589213"/>
          <p14:tracePt t="33166" x="7110413" y="2598738"/>
          <p14:tracePt t="33174" x="7083425" y="2654300"/>
          <p14:tracePt t="33182" x="7010400" y="2717800"/>
          <p14:tracePt t="33188" x="6929438" y="2817813"/>
          <p14:tracePt t="33197" x="6837363" y="2927350"/>
          <p14:tracePt t="33204" x="6737350" y="3027363"/>
          <p14:tracePt t="33214" x="6654800" y="3109913"/>
          <p14:tracePt t="33224" x="6518275" y="3236913"/>
          <p14:tracePt t="33229" x="6445250" y="3338513"/>
          <p14:tracePt t="33236" x="6372225" y="3438525"/>
          <p14:tracePt t="33247" x="6318250" y="3502025"/>
          <p14:tracePt t="33256" x="6281738" y="3565525"/>
          <p14:tracePt t="33263" x="6245225" y="3629025"/>
          <p14:tracePt t="33271" x="6218238" y="3702050"/>
          <p14:tracePt t="33280" x="6199188" y="3730625"/>
          <p14:tracePt t="33286" x="6189663" y="3757613"/>
          <p14:tracePt t="33294" x="6172200" y="3811588"/>
          <p14:tracePt t="33302" x="6145213" y="3848100"/>
          <p14:tracePt t="33309" x="6145213" y="3884613"/>
          <p14:tracePt t="33317" x="6126163" y="3911600"/>
          <p14:tracePt t="33326" x="6126163" y="3948113"/>
          <p14:tracePt t="33333" x="6108700" y="3984625"/>
          <p14:tracePt t="33341" x="6099175" y="4003675"/>
          <p14:tracePt t="33349" x="6080125" y="4021138"/>
          <p14:tracePt t="33357" x="6072188" y="4040188"/>
          <p14:tracePt t="33367" x="6053138" y="4067175"/>
          <p14:tracePt t="33373" x="6035675" y="4103688"/>
          <p14:tracePt t="33389" x="6026150" y="4140200"/>
          <p14:tracePt t="33398" x="6016625" y="4159250"/>
          <p14:tracePt t="33405" x="5989638" y="4176713"/>
          <p14:tracePt t="33413" x="5980113" y="4195763"/>
          <p14:tracePt t="33420" x="5980113" y="4203700"/>
          <p14:tracePt t="33428" x="5953125" y="4240213"/>
          <p14:tracePt t="33436" x="5953125" y="4249738"/>
          <p14:tracePt t="33445" x="5935663" y="4268788"/>
          <p14:tracePt t="33452" x="5926138" y="4286250"/>
          <p14:tracePt t="33461" x="5889625" y="4313238"/>
          <p14:tracePt t="33468" x="5870575" y="4332288"/>
          <p14:tracePt t="33476" x="5862638" y="4340225"/>
          <p14:tracePt t="33486" x="5843588" y="4359275"/>
          <p14:tracePt t="33493" x="5834063" y="4368800"/>
          <p14:tracePt t="33502" x="5807075" y="4395788"/>
          <p14:tracePt t="33517" x="5807075" y="4405313"/>
          <p14:tracePt t="33525" x="5807075" y="4413250"/>
          <p14:tracePt t="33533" x="5797550" y="4422775"/>
          <p14:tracePt t="33541" x="5789613" y="4422775"/>
          <p14:tracePt t="33549" x="5789613" y="4432300"/>
          <p14:tracePt t="33564" x="5780088" y="4441825"/>
          <p14:tracePt t="33572" x="5770563" y="4449763"/>
          <p14:tracePt t="33598" x="5761038" y="4459288"/>
          <p14:tracePt t="33613" x="5753100" y="4478338"/>
          <p14:tracePt t="33637" x="5753100" y="4486275"/>
          <p14:tracePt t="33646" x="5743575" y="4486275"/>
          <p14:tracePt t="33653" x="5724525" y="4495800"/>
          <p14:tracePt t="33664" x="5716588" y="4495800"/>
          <p14:tracePt t="33669" x="5688013" y="4505325"/>
          <p14:tracePt t="33680" x="5680075" y="4505325"/>
          <p14:tracePt t="33687" x="5670550" y="4505325"/>
          <p14:tracePt t="34326" x="5653088" y="4505325"/>
          <p14:tracePt t="34372" x="5624513" y="4505325"/>
          <p14:tracePt t="34382" x="5543550" y="4505325"/>
          <p14:tracePt t="34390" x="5470525" y="4505325"/>
          <p14:tracePt t="34398" x="5378450" y="4505325"/>
          <p14:tracePt t="34405" x="5268913" y="4505325"/>
          <p14:tracePt t="34412" x="5159375" y="4505325"/>
          <p14:tracePt t="34420" x="5068888" y="4505325"/>
          <p14:tracePt t="34428" x="4941888" y="4505325"/>
          <p14:tracePt t="34436" x="4868863" y="4505325"/>
          <p14:tracePt t="34445" x="4803775" y="4505325"/>
          <p14:tracePt t="34452" x="4749800" y="4505325"/>
          <p14:tracePt t="34461" x="4730750" y="4505325"/>
          <p14:tracePt t="34476" x="4713288" y="4505325"/>
          <p14:tracePt t="35107" x="4703763" y="4514850"/>
          <p14:tracePt t="35114" x="4686300" y="4541838"/>
          <p14:tracePt t="35118" x="4659313" y="4551363"/>
          <p14:tracePt t="35127" x="4649788" y="4551363"/>
          <p14:tracePt t="35134" x="4613275" y="4568825"/>
          <p14:tracePt t="35149" x="4594225" y="4568825"/>
          <p14:tracePt t="35158" x="4576763" y="4568825"/>
          <p14:tracePt t="35164" x="4567238" y="4568825"/>
          <p14:tracePt t="35180" x="4567238" y="4578350"/>
          <p14:tracePt t="35196" x="4557713" y="4587875"/>
          <p14:tracePt t="35540" x="4540250" y="4568825"/>
          <p14:tracePt t="35548" x="4503738" y="4541838"/>
          <p14:tracePt t="35558" x="4440238" y="4486275"/>
          <p14:tracePt t="35564" x="4413250" y="4449763"/>
          <p14:tracePt t="35572" x="4348163" y="4441825"/>
          <p14:tracePt t="35580" x="4284663" y="4386263"/>
          <p14:tracePt t="35588" x="4221163" y="4349750"/>
          <p14:tracePt t="35596" x="4157663" y="4332288"/>
          <p14:tracePt t="35604" x="4111625" y="4295775"/>
          <p14:tracePt t="35612" x="4084638" y="4286250"/>
          <p14:tracePt t="35620" x="4048125" y="4268788"/>
          <p14:tracePt t="35628" x="4029075" y="4249738"/>
          <p14:tracePt t="35636" x="4021138" y="4240213"/>
          <p14:tracePt t="35668" x="4021138" y="4222750"/>
          <p14:tracePt t="35676" x="4021138" y="4213225"/>
          <p14:tracePt t="35684" x="4021138" y="4195763"/>
          <p14:tracePt t="35692" x="4021138" y="4167188"/>
          <p14:tracePt t="35700" x="4021138" y="4130675"/>
          <p14:tracePt t="35708" x="4021138" y="4122738"/>
          <p14:tracePt t="35716" x="4021138" y="4076700"/>
          <p14:tracePt t="35726" x="4021138" y="4067175"/>
          <p14:tracePt t="35732" x="4021138" y="4057650"/>
          <p14:tracePt t="35741" x="4021138" y="4049713"/>
          <p14:tracePt t="35749" x="4021138" y="4030663"/>
          <p14:tracePt t="35765" x="4021138" y="4021138"/>
          <p14:tracePt t="35773" x="4021138" y="4013200"/>
          <p14:tracePt t="35789" x="4021138" y="3994150"/>
          <p14:tracePt t="35822" x="4029075" y="3984625"/>
          <p14:tracePt t="35830" x="4038600" y="3976688"/>
          <p14:tracePt t="35876" x="4038600" y="3957638"/>
          <p14:tracePt t="35892" x="4038600" y="3948113"/>
          <p14:tracePt t="35910" x="4038600" y="3940175"/>
          <p14:tracePt t="35958" x="4038600" y="3930650"/>
          <p14:tracePt t="35977" x="4038600" y="3903663"/>
          <p14:tracePt t="35981" x="4038600" y="3894138"/>
          <p14:tracePt t="35996" x="4038600" y="3857625"/>
          <p14:tracePt t="36004" x="4038600" y="3821113"/>
          <p14:tracePt t="36020" x="4038600" y="3767138"/>
          <p14:tracePt t="36028" x="4038600" y="3748088"/>
          <p14:tracePt t="36036" x="4038600" y="3721100"/>
          <p14:tracePt t="36045" x="4038600" y="3711575"/>
          <p14:tracePt t="36052" x="4038600" y="3702050"/>
          <p14:tracePt t="36062" x="4029075" y="3675063"/>
          <p14:tracePt t="36076" x="4029075" y="3665538"/>
          <p14:tracePt t="36084" x="4021138" y="3657600"/>
          <p14:tracePt t="36092" x="4021138" y="3648075"/>
          <p14:tracePt t="36109" x="4011613" y="3638550"/>
          <p14:tracePt t="36158" x="3984625" y="3638550"/>
          <p14:tracePt t="36166" x="3948113" y="3648075"/>
          <p14:tracePt t="36175" x="3883025" y="3665538"/>
          <p14:tracePt t="36180" x="3838575" y="3684588"/>
          <p14:tracePt t="36188" x="3746500" y="3684588"/>
          <p14:tracePt t="36196" x="3619500" y="3711575"/>
          <p14:tracePt t="36204" x="3546475" y="3711575"/>
          <p14:tracePt t="36212" x="3409950" y="3757613"/>
          <p14:tracePt t="36220" x="3317875" y="3757613"/>
          <p14:tracePt t="36228" x="3227388" y="3757613"/>
          <p14:tracePt t="36236" x="3171825" y="3757613"/>
          <p14:tracePt t="36244" x="3117850" y="3757613"/>
          <p14:tracePt t="36252" x="3100388" y="3757613"/>
          <p14:tracePt t="36263" x="3081338" y="3757613"/>
          <p14:tracePt t="36269" x="3071813" y="3757613"/>
          <p14:tracePt t="36534" x="3063875" y="3757613"/>
          <p14:tracePt t="36543" x="3063875" y="3748088"/>
          <p14:tracePt t="36558" x="3063875" y="3711575"/>
          <p14:tracePt t="36566" x="3063875" y="3684588"/>
          <p14:tracePt t="36573" x="3063875" y="3657600"/>
          <p14:tracePt t="36580" x="3071813" y="3638550"/>
          <p14:tracePt t="36588" x="3090863" y="3621088"/>
          <p14:tracePt t="36596" x="3108325" y="3602038"/>
          <p14:tracePt t="36604" x="3136900" y="3575050"/>
          <p14:tracePt t="36620" x="3136900" y="3565525"/>
          <p14:tracePt t="36629" x="3154363" y="3538538"/>
          <p14:tracePt t="36636" x="3163888" y="3529013"/>
          <p14:tracePt t="36949" x="3171825" y="3519488"/>
          <p14:tracePt t="36960" x="3227388" y="3529013"/>
          <p14:tracePt t="36964" x="3336925" y="3548063"/>
          <p14:tracePt t="36979" x="3482975" y="3556000"/>
          <p14:tracePt t="36982" x="3665538" y="3575050"/>
          <p14:tracePt t="36991" x="3929063" y="3629025"/>
          <p14:tracePt t="36997" x="4202113" y="3648075"/>
          <p14:tracePt t="37004" x="4421188" y="3648075"/>
          <p14:tracePt t="37012" x="4622800" y="3648075"/>
          <p14:tracePt t="37020" x="4786313" y="3648075"/>
          <p14:tracePt t="37029" x="4876800" y="3648075"/>
          <p14:tracePt t="37036" x="4932363" y="3648075"/>
          <p14:tracePt t="37045" x="4978400" y="3648075"/>
          <p14:tracePt t="37287" x="5022850" y="3675063"/>
          <p14:tracePt t="37292" x="5078413" y="3684588"/>
          <p14:tracePt t="37302" x="5114925" y="3711575"/>
          <p14:tracePt t="37309" x="5187950" y="3748088"/>
          <p14:tracePt t="37317" x="5205413" y="3757613"/>
          <p14:tracePt t="37325" x="5287963" y="3767138"/>
          <p14:tracePt t="37333" x="5368925" y="3803650"/>
          <p14:tracePt t="37343" x="5424488" y="3803650"/>
          <p14:tracePt t="37348" x="5451475" y="3803650"/>
          <p14:tracePt t="37356" x="5470525" y="3811588"/>
          <p14:tracePt t="37446" x="5478463" y="3811588"/>
          <p14:tracePt t="37461" x="5470525" y="3784600"/>
          <p14:tracePt t="37468" x="5470525" y="3757613"/>
          <p14:tracePt t="37476" x="5461000" y="3748088"/>
          <p14:tracePt t="37484" x="5461000" y="3675063"/>
          <p14:tracePt t="37492" x="5434013" y="3648075"/>
          <p14:tracePt t="37500" x="5434013" y="3621088"/>
          <p14:tracePt t="37508" x="5434013" y="3592513"/>
          <p14:tracePt t="37516" x="5434013" y="3565525"/>
          <p14:tracePt t="37524" x="5434013" y="3556000"/>
          <p14:tracePt t="37532" x="5434013" y="3538538"/>
          <p14:tracePt t="37540" x="5434013" y="3519488"/>
          <p14:tracePt t="37548" x="5434013" y="3511550"/>
          <p14:tracePt t="37556" x="5451475" y="3475038"/>
          <p14:tracePt t="37564" x="5487988" y="3465513"/>
          <p14:tracePt t="37572" x="5524500" y="3446463"/>
          <p14:tracePt t="37580" x="5607050" y="3392488"/>
          <p14:tracePt t="37588" x="5688013" y="3346450"/>
          <p14:tracePt t="37596" x="5807075" y="3302000"/>
          <p14:tracePt t="37604" x="5935663" y="3265488"/>
          <p14:tracePt t="37612" x="6053138" y="3228975"/>
          <p14:tracePt t="37620" x="6162675" y="3228975"/>
          <p14:tracePt t="37629" x="6245225" y="3209925"/>
          <p14:tracePt t="37636" x="6318250" y="3192463"/>
          <p14:tracePt t="37644" x="6372225" y="3192463"/>
          <p14:tracePt t="37652" x="6418263" y="3192463"/>
          <p14:tracePt t="37661" x="6445250" y="3192463"/>
          <p14:tracePt t="37684" x="6454775" y="3192463"/>
          <p14:tracePt t="37692" x="6454775" y="3228975"/>
          <p14:tracePt t="37700" x="6454775" y="3282950"/>
          <p14:tracePt t="37709" x="6454775" y="3309938"/>
          <p14:tracePt t="37720" x="6454775" y="3355975"/>
          <p14:tracePt t="37724" x="6435725" y="3392488"/>
          <p14:tracePt t="37733" x="6399213" y="3455988"/>
          <p14:tracePt t="37740" x="6381750" y="3482975"/>
          <p14:tracePt t="37748" x="6362700" y="3511550"/>
          <p14:tracePt t="37756" x="6354763" y="3519488"/>
          <p14:tracePt t="37764" x="6354763" y="3548063"/>
          <p14:tracePt t="37773" x="6345238" y="3565525"/>
          <p14:tracePt t="37798" x="6335713" y="3575050"/>
          <p14:tracePt t="37821" x="6326188" y="3575050"/>
          <p14:tracePt t="37829" x="6326188" y="3584575"/>
          <p14:tracePt t="37942" x="6354763" y="3575050"/>
          <p14:tracePt t="37950" x="6445250" y="3455988"/>
          <p14:tracePt t="37965" x="6637338" y="3200400"/>
          <p14:tracePt t="37973" x="6764338" y="3082925"/>
          <p14:tracePt t="37980" x="6900863" y="2946400"/>
          <p14:tracePt t="37988" x="7065963" y="2781300"/>
          <p14:tracePt t="37996" x="7183438" y="2671763"/>
          <p14:tracePt t="38004" x="7283450" y="2571750"/>
          <p14:tracePt t="38012" x="7421563" y="2462213"/>
          <p14:tracePt t="38020" x="7494588" y="2379663"/>
          <p14:tracePt t="38029" x="7548563" y="2316163"/>
          <p14:tracePt t="38036" x="7594600" y="2252663"/>
          <p14:tracePt t="38045" x="7648575" y="2179638"/>
          <p14:tracePt t="38052" x="7685088" y="2116138"/>
          <p14:tracePt t="38061" x="7712075" y="2060575"/>
          <p14:tracePt t="38068" x="7740650" y="1997075"/>
          <p14:tracePt t="38077" x="7767638" y="1897063"/>
          <p14:tracePt t="38084" x="7804150" y="1833563"/>
          <p14:tracePt t="38094" x="7804150" y="1778000"/>
          <p14:tracePt t="38100" x="7813675" y="1751013"/>
          <p14:tracePt t="38108" x="7813675" y="1704975"/>
          <p14:tracePt t="38117" x="7813675" y="1697038"/>
          <p14:tracePt t="38125" x="7813675" y="1677988"/>
          <p14:tracePt t="38133" x="7813675" y="1668463"/>
          <p14:tracePt t="38149" x="7813675" y="1660525"/>
          <p14:tracePt t="38438" x="7794625" y="1651000"/>
          <p14:tracePt t="38446" x="7712075" y="1687513"/>
          <p14:tracePt t="38452" x="7594600" y="1751013"/>
          <p14:tracePt t="38462" x="7531100" y="1768475"/>
          <p14:tracePt t="38468" x="7412038" y="1814513"/>
          <p14:tracePt t="38477" x="7356475" y="1824038"/>
          <p14:tracePt t="38484" x="7292975" y="1851025"/>
          <p14:tracePt t="38502" x="7283450" y="1851025"/>
          <p14:tracePt t="38629" x="7275513" y="1851025"/>
          <p14:tracePt t="38637" x="7275513" y="1841500"/>
          <p14:tracePt t="38646" x="7275513" y="1824038"/>
          <p14:tracePt t="38653" x="7275513" y="1804988"/>
          <p14:tracePt t="38664" x="7275513" y="1768475"/>
          <p14:tracePt t="38669" x="7275513" y="1760538"/>
          <p14:tracePt t="38680" x="7275513" y="1751013"/>
          <p14:tracePt t="38686" x="7275513" y="1731963"/>
          <p14:tracePt t="38694" x="7275513" y="1704975"/>
          <p14:tracePt t="38702" x="7275513" y="1660525"/>
          <p14:tracePt t="38710" x="7275513" y="1631950"/>
          <p14:tracePt t="38717" x="7275513" y="1595438"/>
          <p14:tracePt t="38725" x="7275513" y="1550988"/>
          <p14:tracePt t="38733" x="7275513" y="1514475"/>
          <p14:tracePt t="38740" x="7275513" y="1477963"/>
          <p14:tracePt t="38748" x="7275513" y="1441450"/>
          <p14:tracePt t="38756" x="7275513" y="1412875"/>
          <p14:tracePt t="38764" x="7275513" y="1395413"/>
          <p14:tracePt t="38772" x="7275513" y="1368425"/>
          <p14:tracePt t="38780" x="7265988" y="1339850"/>
          <p14:tracePt t="38790" x="7265988" y="1331913"/>
          <p14:tracePt t="38798" x="7265988" y="1322388"/>
          <p14:tracePt t="38805" x="7265988" y="1312863"/>
          <p14:tracePt t="38813" x="7265988" y="1303338"/>
          <p14:tracePt t="38820" x="7265988" y="1295400"/>
          <p14:tracePt t="38828" x="7265988" y="1285875"/>
          <p14:tracePt t="38836" x="7256463" y="1276350"/>
          <p14:tracePt t="38860" x="7256463" y="1268413"/>
          <p14:tracePt t="38868" x="7256463" y="1258888"/>
          <p14:tracePt t="38877" x="7256463" y="1249363"/>
          <p14:tracePt t="38885" x="7248525" y="1231900"/>
          <p14:tracePt t="38908" x="7248525" y="1222375"/>
          <p14:tracePt t="39004" x="7248525" y="1212850"/>
          <p14:tracePt t="39029" x="7248525" y="1203325"/>
          <p14:tracePt t="39037" x="7248525" y="1185863"/>
          <p14:tracePt t="39050" x="7248525" y="1176338"/>
          <p14:tracePt t="39055" x="7248525" y="1149350"/>
          <p14:tracePt t="39065" x="7248525" y="1139825"/>
          <p14:tracePt t="39070" x="7239000" y="1112838"/>
          <p14:tracePt t="39080" x="7239000" y="1093788"/>
          <p14:tracePt t="39096" x="7239000" y="1076325"/>
          <p14:tracePt t="39101" x="7239000" y="1057275"/>
          <p14:tracePt t="39109" x="7229475" y="1049338"/>
          <p14:tracePt t="39118" x="7219950" y="1020763"/>
          <p14:tracePt t="39125" x="7212013" y="1012825"/>
          <p14:tracePt t="39280" x="7202488" y="1030288"/>
          <p14:tracePt t="39284" x="7192963" y="1057275"/>
          <p14:tracePt t="39293" x="7192963" y="1076325"/>
          <p14:tracePt t="39300" x="7183438" y="1093788"/>
          <p14:tracePt t="39308" x="7165975" y="1130300"/>
          <p14:tracePt t="39316" x="7156450" y="1158875"/>
          <p14:tracePt t="39324" x="7156450" y="1195388"/>
          <p14:tracePt t="39332" x="7146925" y="1231900"/>
          <p14:tracePt t="39340" x="7146925" y="1268413"/>
          <p14:tracePt t="39348" x="7129463" y="1322388"/>
          <p14:tracePt t="39356" x="7092950" y="1385888"/>
          <p14:tracePt t="39364" x="7092950" y="1449388"/>
          <p14:tracePt t="39372" x="7083425" y="1504950"/>
          <p14:tracePt t="39380" x="7073900" y="1568450"/>
          <p14:tracePt t="39388" x="7073900" y="1641475"/>
          <p14:tracePt t="39396" x="7046913" y="1714500"/>
          <p14:tracePt t="39404" x="7029450" y="1797050"/>
          <p14:tracePt t="39412" x="7029450" y="1851025"/>
          <p14:tracePt t="39420" x="7029450" y="1906588"/>
          <p14:tracePt t="39429" x="7029450" y="1960563"/>
          <p14:tracePt t="39436" x="7029450" y="2024063"/>
          <p14:tracePt t="39444" x="7019925" y="2079625"/>
          <p14:tracePt t="39452" x="7019925" y="2133600"/>
          <p14:tracePt t="39461" x="7019925" y="2189163"/>
          <p14:tracePt t="39468" x="7010400" y="2252663"/>
          <p14:tracePt t="39478" x="7010400" y="2306638"/>
          <p14:tracePt t="39485" x="7010400" y="2379663"/>
          <p14:tracePt t="39495" x="7010400" y="2452688"/>
          <p14:tracePt t="39501" x="7010400" y="2535238"/>
          <p14:tracePt t="39510" x="7010400" y="2644775"/>
          <p14:tracePt t="39517" x="7010400" y="2717800"/>
          <p14:tracePt t="39525" x="7010400" y="2754313"/>
          <p14:tracePt t="39533" x="7010400" y="2873375"/>
          <p14:tracePt t="39540" x="7010400" y="2963863"/>
          <p14:tracePt t="39548" x="7010400" y="3036888"/>
          <p14:tracePt t="39556" x="7010400" y="3127375"/>
          <p14:tracePt t="39564" x="7010400" y="3219450"/>
          <p14:tracePt t="39572" x="7010400" y="3292475"/>
          <p14:tracePt t="39580" x="7010400" y="3355975"/>
          <p14:tracePt t="39588" x="7037388" y="3411538"/>
          <p14:tracePt t="39596" x="7037388" y="3511550"/>
          <p14:tracePt t="39604" x="7046913" y="3565525"/>
          <p14:tracePt t="39612" x="7046913" y="3621088"/>
          <p14:tracePt t="39620" x="7046913" y="3675063"/>
          <p14:tracePt t="39628" x="7046913" y="3757613"/>
          <p14:tracePt t="39636" x="7046913" y="3830638"/>
          <p14:tracePt t="39644" x="7046913" y="3940175"/>
          <p14:tracePt t="39652" x="7046913" y="4030663"/>
          <p14:tracePt t="39660" x="7046913" y="4103688"/>
          <p14:tracePt t="39668" x="7046913" y="4213225"/>
          <p14:tracePt t="39677" x="7046913" y="4303713"/>
          <p14:tracePt t="39684" x="7046913" y="4432300"/>
          <p14:tracePt t="39692" x="7046913" y="4522788"/>
          <p14:tracePt t="39700" x="7046913" y="4632325"/>
          <p14:tracePt t="39708" x="7046913" y="4705350"/>
          <p14:tracePt t="39716" x="7046913" y="4778375"/>
          <p14:tracePt t="39724" x="7046913" y="4860925"/>
          <p14:tracePt t="39732" x="7046913" y="4933950"/>
          <p14:tracePt t="39740" x="7046913" y="4987925"/>
          <p14:tracePt t="39748" x="7046913" y="5060950"/>
          <p14:tracePt t="39756" x="7046913" y="5133975"/>
          <p14:tracePt t="39764" x="7046913" y="5226050"/>
          <p14:tracePt t="39772" x="7046913" y="5316538"/>
          <p14:tracePt t="39780" x="7046913" y="5408613"/>
          <p14:tracePt t="39788" x="7046913" y="5526088"/>
          <p14:tracePt t="39796" x="7065963" y="5654675"/>
          <p14:tracePt t="39804" x="7073900" y="5781675"/>
          <p14:tracePt t="39814" x="7102475" y="5845175"/>
          <p14:tracePt t="39820" x="7110413" y="5937250"/>
          <p14:tracePt t="39829" x="7129463" y="6027738"/>
          <p14:tracePt t="39837" x="7138988" y="6110288"/>
          <p14:tracePt t="39848" x="7156450" y="6183313"/>
          <p14:tracePt t="39853" x="7165975" y="6200775"/>
          <p14:tracePt t="39863" x="7165975" y="6246813"/>
          <p14:tracePt t="39869" x="7165975" y="6273800"/>
          <p14:tracePt t="39880" x="7165975" y="6283325"/>
          <p14:tracePt t="40068" x="7165975" y="6319838"/>
          <p14:tracePt t="40077" x="7165975" y="6338888"/>
          <p14:tracePt t="40084" x="7165975" y="6375400"/>
          <p14:tracePt t="40092" x="7165975" y="6392863"/>
          <p14:tracePt t="40100" x="7165975" y="6419850"/>
          <p14:tracePt t="40108" x="7165975" y="6429375"/>
          <p14:tracePt t="40116" x="7165975" y="6438900"/>
          <p14:tracePt t="40132" x="7165975" y="6456363"/>
          <p14:tracePt t="40526" x="7165975" y="6438900"/>
          <p14:tracePt t="40532" x="7165975" y="6429375"/>
          <p14:tracePt t="40540" x="7156450" y="6411913"/>
          <p14:tracePt t="40548" x="7146925" y="6402388"/>
          <p14:tracePt t="40556" x="7119938" y="6375400"/>
          <p14:tracePt t="40564" x="7110413" y="6375400"/>
          <p14:tracePt t="40572" x="7102475" y="6338888"/>
          <p14:tracePt t="40580" x="7065963" y="6283325"/>
          <p14:tracePt t="40588" x="7056438" y="6246813"/>
          <p14:tracePt t="40596" x="7046913" y="6229350"/>
          <p14:tracePt t="40604" x="7019925" y="6164263"/>
          <p14:tracePt t="40612" x="7000875" y="6110288"/>
          <p14:tracePt t="40620" x="6973888" y="6046788"/>
          <p14:tracePt t="40629" x="6964363" y="6010275"/>
          <p14:tracePt t="40636" x="6937375" y="5954713"/>
          <p14:tracePt t="40644" x="6883400" y="5873750"/>
          <p14:tracePt t="40652" x="6827838" y="5791200"/>
          <p14:tracePt t="40660" x="6764338" y="5727700"/>
          <p14:tracePt t="40668" x="6681788" y="5635625"/>
          <p14:tracePt t="40677" x="6610350" y="5572125"/>
          <p14:tracePt t="40684" x="6508750" y="5499100"/>
          <p14:tracePt t="40692" x="6408738" y="5445125"/>
          <p14:tracePt t="40700" x="6326188" y="5389563"/>
          <p14:tracePt t="40708" x="6245225" y="5343525"/>
          <p14:tracePt t="40716" x="6181725" y="5307013"/>
          <p14:tracePt t="40724" x="6126163" y="5289550"/>
          <p14:tracePt t="40732" x="6043613" y="5243513"/>
          <p14:tracePt t="40740" x="5999163" y="5226050"/>
          <p14:tracePt t="40748" x="5962650" y="5197475"/>
          <p14:tracePt t="40765" x="5943600" y="5189538"/>
          <p14:tracePt t="40773" x="5935663" y="5180013"/>
          <p14:tracePt t="40781" x="5916613" y="5160963"/>
          <p14:tracePt t="41100" x="5889625" y="5160963"/>
          <p14:tracePt t="41108" x="5797550" y="5106988"/>
          <p14:tracePt t="41116" x="5670550" y="5060950"/>
          <p14:tracePt t="41126" x="5534025" y="5006975"/>
          <p14:tracePt t="41134" x="5451475" y="4979988"/>
          <p14:tracePt t="41147" x="5305425" y="4933950"/>
          <p14:tracePt t="41150" x="5114925" y="4870450"/>
          <p14:tracePt t="41157" x="4986338" y="4824413"/>
          <p14:tracePt t="41165" x="4849813" y="4787900"/>
          <p14:tracePt t="41173" x="4722813" y="4751388"/>
          <p14:tracePt t="41181" x="4640263" y="4724400"/>
          <p14:tracePt t="41189" x="4622800" y="4724400"/>
          <p14:tracePt t="41197" x="4603750" y="4714875"/>
          <p14:tracePt t="41558" x="4613275" y="4732338"/>
          <p14:tracePt t="41572" x="4659313" y="4768850"/>
          <p14:tracePt t="41580" x="4686300" y="4768850"/>
          <p14:tracePt t="41588" x="4695825" y="4778375"/>
          <p14:tracePt t="41596" x="4722813" y="4787900"/>
          <p14:tracePt t="41612" x="4740275" y="4787900"/>
          <p14:tracePt t="41620" x="4759325" y="4787900"/>
          <p14:tracePt t="41628" x="4767263" y="4787900"/>
          <p14:tracePt t="41636" x="4786313" y="4787900"/>
          <p14:tracePt t="41668" x="4803775" y="4787900"/>
          <p14:tracePt t="41684" x="4822825" y="4797425"/>
          <p14:tracePt t="41692" x="4832350" y="4805363"/>
          <p14:tracePt t="41717" x="4840288" y="4824413"/>
          <p14:tracePt t="41724" x="4859338" y="4833938"/>
          <p14:tracePt t="41733" x="4868863" y="4841875"/>
          <p14:tracePt t="41740" x="4868863" y="4851400"/>
          <p14:tracePt t="41748" x="4886325" y="4860925"/>
          <p14:tracePt t="41756" x="4905375" y="4870450"/>
          <p14:tracePt t="41764" x="4913313" y="4878388"/>
          <p14:tracePt t="41772" x="4941888" y="4897438"/>
          <p14:tracePt t="41781" x="4949825" y="4906963"/>
          <p14:tracePt t="41927" x="4959350" y="4906963"/>
          <p14:tracePt t="41934" x="4949825" y="4851400"/>
          <p14:tracePt t="41940" x="4922838" y="4805363"/>
          <p14:tracePt t="41948" x="4886325" y="4724400"/>
          <p14:tracePt t="41963" x="4859338" y="4595813"/>
          <p14:tracePt t="41964" x="4840288" y="4486275"/>
          <p14:tracePt t="41972" x="4795838" y="4368800"/>
          <p14:tracePt t="41980" x="4786313" y="4259263"/>
          <p14:tracePt t="41988" x="4767263" y="4130675"/>
          <p14:tracePt t="41996" x="4740275" y="3984625"/>
          <p14:tracePt t="42004" x="4740275" y="3840163"/>
          <p14:tracePt t="42012" x="4740275" y="3675063"/>
          <p14:tracePt t="42020" x="4740275" y="3548063"/>
          <p14:tracePt t="42028" x="4740275" y="3438525"/>
          <p14:tracePt t="42036" x="4759325" y="3338513"/>
          <p14:tracePt t="42044" x="4776788" y="3228975"/>
          <p14:tracePt t="42052" x="4813300" y="3146425"/>
          <p14:tracePt t="42062" x="4840288" y="3054350"/>
          <p14:tracePt t="42068" x="4868863" y="2954338"/>
          <p14:tracePt t="42077" x="4895850" y="2854325"/>
          <p14:tracePt t="42084" x="4949825" y="2771775"/>
          <p14:tracePt t="42094" x="4978400" y="2698750"/>
          <p14:tracePt t="42100" x="5014913" y="2617788"/>
          <p14:tracePt t="42114" x="5041900" y="2535238"/>
          <p14:tracePt t="42118" x="5105400" y="2425700"/>
          <p14:tracePt t="42125" x="5141913" y="2343150"/>
          <p14:tracePt t="42133" x="5168900" y="2262188"/>
          <p14:tracePt t="42141" x="5224463" y="2197100"/>
          <p14:tracePt t="42149" x="5260975" y="2133600"/>
          <p14:tracePt t="42157" x="5297488" y="2089150"/>
          <p14:tracePt t="42165" x="5334000" y="2033588"/>
          <p14:tracePt t="42173" x="5351463" y="2016125"/>
          <p14:tracePt t="42180" x="5368925" y="1997075"/>
          <p14:tracePt t="42188" x="5397500" y="1970088"/>
          <p14:tracePt t="42196" x="5434013" y="1960563"/>
          <p14:tracePt t="42204" x="5487988" y="1906588"/>
          <p14:tracePt t="42212" x="5507038" y="1897063"/>
          <p14:tracePt t="42220" x="5580063" y="1878013"/>
          <p14:tracePt t="42228" x="5680075" y="1833563"/>
          <p14:tracePt t="42237" x="5716588" y="1787525"/>
          <p14:tracePt t="42245" x="5826125" y="1760538"/>
          <p14:tracePt t="42252" x="5943600" y="1714500"/>
          <p14:tracePt t="42260" x="6053138" y="1704975"/>
          <p14:tracePt t="42269" x="6181725" y="1704975"/>
          <p14:tracePt t="42277" x="6291263" y="1704975"/>
          <p14:tracePt t="42284" x="6381750" y="1704975"/>
          <p14:tracePt t="42293" x="6435725" y="1704975"/>
          <p14:tracePt t="42300" x="6500813" y="1704975"/>
          <p14:tracePt t="42308" x="6518275" y="1704975"/>
          <p14:tracePt t="42316" x="6545263" y="1724025"/>
          <p14:tracePt t="42324" x="6591300" y="1751013"/>
          <p14:tracePt t="42332" x="6637338" y="1804988"/>
          <p14:tracePt t="42340" x="6691313" y="1851025"/>
          <p14:tracePt t="42349" x="6727825" y="1914525"/>
          <p14:tracePt t="42356" x="6754813" y="2016125"/>
          <p14:tracePt t="42364" x="6783388" y="2097088"/>
          <p14:tracePt t="42372" x="6783388" y="2170113"/>
          <p14:tracePt t="42380" x="6810375" y="2262188"/>
          <p14:tracePt t="42388" x="6846888" y="2362200"/>
          <p14:tracePt t="42396" x="6873875" y="2452688"/>
          <p14:tracePt t="42404" x="6919913" y="2608263"/>
          <p14:tracePt t="42412" x="6956425" y="2717800"/>
          <p14:tracePt t="42420" x="6964363" y="2817813"/>
          <p14:tracePt t="42428" x="6964363" y="2927350"/>
          <p14:tracePt t="42436" x="6992938" y="3073400"/>
          <p14:tracePt t="42444" x="7000875" y="3119438"/>
          <p14:tracePt t="42453" x="7000875" y="3246438"/>
          <p14:tracePt t="42463" x="7000875" y="3375025"/>
          <p14:tracePt t="42470" x="6964363" y="3519488"/>
          <p14:tracePt t="42480" x="6929438" y="3648075"/>
          <p14:tracePt t="42487" x="6883400" y="3784600"/>
          <p14:tracePt t="42492" x="6827838" y="3884613"/>
          <p14:tracePt t="42500" x="6773863" y="3967163"/>
          <p14:tracePt t="42508" x="6710363" y="4067175"/>
          <p14:tracePt t="42516" x="6637338" y="4167188"/>
          <p14:tracePt t="42524" x="6573838" y="4268788"/>
          <p14:tracePt t="42532" x="6527800" y="4349750"/>
          <p14:tracePt t="42540" x="6481763" y="4395788"/>
          <p14:tracePt t="42548" x="6445250" y="4441825"/>
          <p14:tracePt t="42556" x="6418263" y="4505325"/>
          <p14:tracePt t="42564" x="6391275" y="4532313"/>
          <p14:tracePt t="42572" x="6381750" y="4559300"/>
          <p14:tracePt t="42583" x="6335713" y="4605338"/>
          <p14:tracePt t="42588" x="6281738" y="4651375"/>
          <p14:tracePt t="42596" x="6254750" y="4678363"/>
          <p14:tracePt t="42604" x="6208713" y="4705350"/>
          <p14:tracePt t="42613" x="6126163" y="4760913"/>
          <p14:tracePt t="42620" x="6043613" y="4768850"/>
          <p14:tracePt t="42628" x="5972175" y="4797425"/>
          <p14:tracePt t="42636" x="5907088" y="4824413"/>
          <p14:tracePt t="42645" x="5843588" y="4833938"/>
          <p14:tracePt t="42652" x="5807075" y="4841875"/>
          <p14:tracePt t="42660" x="5761038" y="4841875"/>
          <p14:tracePt t="42668" x="5724525" y="4841875"/>
          <p14:tracePt t="42677" x="5680075" y="4841875"/>
          <p14:tracePt t="42684" x="5643563" y="4841875"/>
          <p14:tracePt t="42692" x="5624513" y="4841875"/>
          <p14:tracePt t="42700" x="5616575" y="4841875"/>
          <p14:tracePt t="42708" x="5588000" y="4841875"/>
          <p14:tracePt t="42716" x="5580063" y="4841875"/>
          <p14:tracePt t="42724" x="5543550" y="4814888"/>
          <p14:tracePt t="42732" x="5514975" y="4751388"/>
          <p14:tracePt t="42740" x="5461000" y="4624388"/>
          <p14:tracePt t="42748" x="5397500" y="4486275"/>
          <p14:tracePt t="42756" x="5368925" y="4322763"/>
          <p14:tracePt t="42764" x="5314950" y="4222750"/>
          <p14:tracePt t="42772" x="5278438" y="4094163"/>
          <p14:tracePt t="42781" x="5205413" y="3940175"/>
          <p14:tracePt t="42789" x="5159375" y="3794125"/>
          <p14:tracePt t="42796" x="5114925" y="3621088"/>
          <p14:tracePt t="42805" x="5041900" y="3502025"/>
          <p14:tracePt t="42812" x="4986338" y="3402013"/>
          <p14:tracePt t="42821" x="4932363" y="3309938"/>
          <p14:tracePt t="42829" x="4905375" y="3209925"/>
          <p14:tracePt t="42838" x="4876800" y="3127375"/>
          <p14:tracePt t="42845" x="4876800" y="3090863"/>
          <p14:tracePt t="42854" x="4876800" y="3017838"/>
          <p14:tracePt t="42862" x="4876800" y="2946400"/>
          <p14:tracePt t="42871" x="4876800" y="2890838"/>
          <p14:tracePt t="42879" x="4895850" y="2790825"/>
          <p14:tracePt t="42886" x="4922838" y="2717800"/>
          <p14:tracePt t="42895" x="4959350" y="2598738"/>
          <p14:tracePt t="42902" x="4986338" y="2535238"/>
          <p14:tracePt t="42910" x="5041900" y="2444750"/>
          <p14:tracePt t="42918" x="5132388" y="2352675"/>
          <p14:tracePt t="42926" x="5214938" y="2289175"/>
          <p14:tracePt t="42933" x="5314950" y="2197100"/>
          <p14:tracePt t="42941" x="5397500" y="2143125"/>
          <p14:tracePt t="42949" x="5434013" y="2116138"/>
          <p14:tracePt t="42957" x="5470525" y="2089150"/>
          <p14:tracePt t="42965" x="5507038" y="2070100"/>
          <p14:tracePt t="42981" x="5543550" y="2060575"/>
          <p14:tracePt t="42988" x="5561013" y="2052638"/>
          <p14:tracePt t="43004" x="5570538" y="2052638"/>
          <p14:tracePt t="43012" x="5580063" y="2052638"/>
          <p14:tracePt t="43020" x="5607050" y="2060575"/>
          <p14:tracePt t="43028" x="5634038" y="2106613"/>
          <p14:tracePt t="43037" x="5688013" y="2152650"/>
          <p14:tracePt t="43045" x="5724525" y="2197100"/>
          <p14:tracePt t="43055" x="5743575" y="2233613"/>
          <p14:tracePt t="43062" x="5780088" y="2306638"/>
          <p14:tracePt t="43071" x="5826125" y="2343150"/>
          <p14:tracePt t="43079" x="5889625" y="2408238"/>
          <p14:tracePt t="43086" x="5962650" y="2462213"/>
          <p14:tracePt t="43095" x="6026150" y="2525713"/>
          <p14:tracePt t="43102" x="6108700" y="2598738"/>
          <p14:tracePt t="43110" x="6108700" y="2635250"/>
          <p14:tracePt t="43119" x="6153150" y="2698750"/>
          <p14:tracePt t="43125" x="6172200" y="2790825"/>
          <p14:tracePt t="43133" x="6172200" y="2844800"/>
          <p14:tracePt t="43144" x="6199188" y="2909888"/>
          <p14:tracePt t="43148" x="6199188" y="2963863"/>
          <p14:tracePt t="43156" x="6181725" y="3063875"/>
          <p14:tracePt t="43164" x="6116638" y="3163888"/>
          <p14:tracePt t="43172" x="6043613" y="3292475"/>
          <p14:tracePt t="43180" x="5953125" y="3446463"/>
          <p14:tracePt t="43188" x="5880100" y="3565525"/>
          <p14:tracePt t="43196" x="5789613" y="3721100"/>
          <p14:tracePt t="43204" x="5716588" y="3821113"/>
          <p14:tracePt t="43212" x="5643563" y="3957638"/>
          <p14:tracePt t="43220" x="5607050" y="4021138"/>
          <p14:tracePt t="43228" x="5580063" y="4076700"/>
          <p14:tracePt t="43237" x="5561013" y="4113213"/>
          <p14:tracePt t="43245" x="5551488" y="4140200"/>
          <p14:tracePt t="43252" x="5551488" y="4159250"/>
          <p14:tracePt t="43321" x="5543550" y="4167188"/>
          <p14:tracePt t="43324" x="5524500" y="4167188"/>
          <p14:tracePt t="43332" x="5487988" y="4167188"/>
          <p14:tracePt t="43340" x="5368925" y="4149725"/>
          <p14:tracePt t="43348" x="5178425" y="4067175"/>
          <p14:tracePt t="43356" x="4968875" y="3984625"/>
          <p14:tracePt t="43364" x="4667250" y="3884613"/>
          <p14:tracePt t="43372" x="4303713" y="3794125"/>
          <p14:tracePt t="43380" x="4002088" y="3721100"/>
          <p14:tracePt t="43390" x="3775075" y="3702050"/>
          <p14:tracePt t="43396" x="3527425" y="3665538"/>
          <p14:tracePt t="43404" x="3363913" y="3665538"/>
          <p14:tracePt t="43412" x="3244850" y="3638550"/>
          <p14:tracePt t="43420" x="3171825" y="3629025"/>
          <p14:tracePt t="43428" x="3144838" y="3629025"/>
          <p14:tracePt t="43492" x="3163888" y="3629025"/>
          <p14:tracePt t="43508" x="3171825" y="3621088"/>
          <p14:tracePt t="43516" x="3190875" y="3621088"/>
          <p14:tracePt t="43524" x="3227388" y="3621088"/>
          <p14:tracePt t="43532" x="3273425" y="3621088"/>
          <p14:tracePt t="43540" x="3354388" y="3621088"/>
          <p14:tracePt t="43548" x="3463925" y="3621088"/>
          <p14:tracePt t="43556" x="3629025" y="3621088"/>
          <p14:tracePt t="43564" x="3846513" y="3621088"/>
          <p14:tracePt t="43572" x="4111625" y="3621088"/>
          <p14:tracePt t="43580" x="4594225" y="3621088"/>
          <p14:tracePt t="43588" x="5041900" y="3621088"/>
          <p14:tracePt t="43596" x="5451475" y="3621088"/>
          <p14:tracePt t="43604" x="5780088" y="3621088"/>
          <p14:tracePt t="43612" x="6053138" y="3602038"/>
          <p14:tracePt t="43620" x="6354763" y="3602038"/>
          <p14:tracePt t="43628" x="6518275" y="3565525"/>
          <p14:tracePt t="43636" x="6600825" y="3556000"/>
          <p14:tracePt t="43645" x="6637338" y="3556000"/>
          <p14:tracePt t="43852" x="6645275" y="3556000"/>
          <p14:tracePt t="43860" x="6664325" y="3548063"/>
          <p14:tracePt t="43868" x="6681788" y="3548063"/>
          <p14:tracePt t="43877" x="6700838" y="3548063"/>
          <p14:tracePt t="43884" x="6710363" y="3548063"/>
          <p14:tracePt t="43893" x="6718300" y="3548063"/>
          <p14:tracePt t="43900" x="6737350" y="3538538"/>
          <p14:tracePt t="43908" x="6764338" y="3519488"/>
          <p14:tracePt t="43916" x="6791325" y="3475038"/>
          <p14:tracePt t="43924" x="6827838" y="3429000"/>
          <p14:tracePt t="43932" x="6864350" y="3392488"/>
          <p14:tracePt t="43940" x="6873875" y="3338513"/>
          <p14:tracePt t="43948" x="6900863" y="3273425"/>
          <p14:tracePt t="43956" x="6919913" y="3265488"/>
          <p14:tracePt t="43977" x="6919913" y="3163888"/>
          <p14:tracePt t="43980" x="6919913" y="3119438"/>
          <p14:tracePt t="43988" x="6919913" y="3073400"/>
          <p14:tracePt t="43996" x="6919913" y="3036888"/>
          <p14:tracePt t="44004" x="6929438" y="2973388"/>
          <p14:tracePt t="44012" x="6937375" y="2936875"/>
          <p14:tracePt t="44020" x="6973888" y="2890838"/>
          <p14:tracePt t="44028" x="7029450" y="2817813"/>
          <p14:tracePt t="44036" x="7056438" y="2744788"/>
          <p14:tracePt t="44045" x="7092950" y="2690813"/>
          <p14:tracePt t="44052" x="7119938" y="2562225"/>
          <p14:tracePt t="44060" x="7175500" y="2498725"/>
          <p14:tracePt t="44070" x="7229475" y="2416175"/>
          <p14:tracePt t="44080" x="7248525" y="2352675"/>
          <p14:tracePt t="44086" x="7292975" y="2252663"/>
          <p14:tracePt t="44099" x="7319963" y="2179638"/>
          <p14:tracePt t="44101" x="7348538" y="2097088"/>
          <p14:tracePt t="44115" x="7356475" y="2070100"/>
          <p14:tracePt t="44117" x="7366000" y="2016125"/>
          <p14:tracePt t="44125" x="7366000" y="1951038"/>
          <p14:tracePt t="44132" x="7366000" y="1924050"/>
          <p14:tracePt t="44140" x="7366000" y="1897063"/>
          <p14:tracePt t="44148" x="7375525" y="1841500"/>
          <p14:tracePt t="44156" x="7375525" y="1833563"/>
          <p14:tracePt t="44164" x="7375525" y="1804988"/>
          <p14:tracePt t="44173" x="7375525" y="1787525"/>
          <p14:tracePt t="44180" x="7375525" y="1778000"/>
          <p14:tracePt t="44191" x="7375525" y="1751013"/>
          <p14:tracePt t="44196" x="7392988" y="1731963"/>
          <p14:tracePt t="44204" x="7402513" y="1714500"/>
          <p14:tracePt t="44212" x="7402513" y="1697038"/>
          <p14:tracePt t="44221" x="7402513" y="1668463"/>
          <p14:tracePt t="44228" x="7412038" y="1641475"/>
          <p14:tracePt t="44236" x="7412038" y="1614488"/>
          <p14:tracePt t="44244" x="7429500" y="1568450"/>
          <p14:tracePt t="44252" x="7429500" y="1541463"/>
          <p14:tracePt t="44261" x="7458075" y="1495425"/>
          <p14:tracePt t="44268" x="7458075" y="1468438"/>
          <p14:tracePt t="44277" x="7466013" y="1449388"/>
          <p14:tracePt t="44284" x="7466013" y="1412875"/>
          <p14:tracePt t="44294" x="7475538" y="1412875"/>
          <p14:tracePt t="44300" x="7475538" y="1404938"/>
          <p14:tracePt t="44309" x="7475538" y="1395413"/>
          <p14:tracePt t="44406" x="7475538" y="1449388"/>
          <p14:tracePt t="44414" x="7475538" y="1541463"/>
          <p14:tracePt t="44424" x="7475538" y="1660525"/>
          <p14:tracePt t="44428" x="7475538" y="1768475"/>
          <p14:tracePt t="44438" x="7475538" y="1897063"/>
          <p14:tracePt t="44446" x="7475538" y="2043113"/>
          <p14:tracePt t="44454" x="7475538" y="2152650"/>
          <p14:tracePt t="44463" x="7475538" y="2298700"/>
          <p14:tracePt t="44469" x="7475538" y="2481263"/>
          <p14:tracePt t="44479" x="7475538" y="2617788"/>
          <p14:tracePt t="44485" x="7475538" y="2800350"/>
          <p14:tracePt t="44492" x="7439025" y="2963863"/>
          <p14:tracePt t="44500" x="7439025" y="3109913"/>
          <p14:tracePt t="44508" x="7439025" y="3255963"/>
          <p14:tracePt t="44516" x="7439025" y="3382963"/>
          <p14:tracePt t="44524" x="7439025" y="3455988"/>
          <p14:tracePt t="44532" x="7439025" y="3602038"/>
          <p14:tracePt t="44540" x="7439025" y="3730625"/>
          <p14:tracePt t="44548" x="7429500" y="3875088"/>
          <p14:tracePt t="44557" x="7429500" y="4040188"/>
          <p14:tracePt t="44564" x="7429500" y="4167188"/>
          <p14:tracePt t="44572" x="7429500" y="4332288"/>
          <p14:tracePt t="44580" x="7429500" y="4514850"/>
          <p14:tracePt t="44588" x="7429500" y="4678363"/>
          <p14:tracePt t="44596" x="7429500" y="4878388"/>
          <p14:tracePt t="44604" x="7429500" y="5043488"/>
          <p14:tracePt t="44614" x="7375525" y="5089525"/>
          <p14:tracePt t="44621" x="7375525" y="5160963"/>
          <p14:tracePt t="44630" x="7375525" y="5270500"/>
          <p14:tracePt t="44636" x="7375525" y="5362575"/>
          <p14:tracePt t="44644" x="7375525" y="5453063"/>
          <p14:tracePt t="44652" x="7375525" y="5499100"/>
          <p14:tracePt t="44660" x="7392988" y="5545138"/>
          <p14:tracePt t="44669" x="7392988" y="5572125"/>
          <p14:tracePt t="44676" x="7392988" y="5581650"/>
          <p14:tracePt t="44685" x="7392988" y="5618163"/>
          <p14:tracePt t="44695" x="7392988" y="5635625"/>
          <p14:tracePt t="44704" x="7392988" y="5662613"/>
          <p14:tracePt t="44708" x="7392988" y="5681663"/>
          <p14:tracePt t="44716" x="7392988" y="5699125"/>
          <p14:tracePt t="44724" x="7392988" y="5718175"/>
          <p14:tracePt t="44732" x="7392988" y="5745163"/>
          <p14:tracePt t="44740" x="7392988" y="5754688"/>
          <p14:tracePt t="44958" x="7402513" y="5708650"/>
          <p14:tracePt t="44966" x="7421563" y="5662613"/>
          <p14:tracePt t="44976" x="7448550" y="5618163"/>
          <p14:tracePt t="44981" x="7458075" y="5545138"/>
          <p14:tracePt t="44988" x="7494588" y="5499100"/>
          <p14:tracePt t="44996" x="7548563" y="5416550"/>
          <p14:tracePt t="45005" x="7567613" y="5399088"/>
          <p14:tracePt t="45013" x="7602538" y="5335588"/>
          <p14:tracePt t="45023" x="7621588" y="5289550"/>
          <p14:tracePt t="45029" x="7658100" y="5243513"/>
          <p14:tracePt t="45037" x="7667625" y="5197475"/>
          <p14:tracePt t="45046" x="7685088" y="5170488"/>
          <p14:tracePt t="45053" x="7685088" y="5143500"/>
          <p14:tracePt t="45063" x="7685088" y="5126038"/>
          <p14:tracePt t="45069" x="7685088" y="5097463"/>
          <p14:tracePt t="45079" x="7685088" y="5060950"/>
          <p14:tracePt t="45096" x="7685088" y="5033963"/>
          <p14:tracePt t="45101" x="7685088" y="4987925"/>
          <p14:tracePt t="45110" x="7712075" y="4943475"/>
          <p14:tracePt t="45117" x="7721600" y="4924425"/>
          <p14:tracePt t="45126" x="7731125" y="4924425"/>
          <p14:tracePt t="45133" x="7740650" y="4897438"/>
          <p14:tracePt t="45141" x="7740650" y="4887913"/>
          <p14:tracePt t="45149" x="7748588" y="4870450"/>
          <p14:tracePt t="45253" x="7731125" y="4870450"/>
          <p14:tracePt t="45262" x="7712075" y="4870450"/>
          <p14:tracePt t="45270" x="7704138" y="4870450"/>
          <p14:tracePt t="45278" x="7694613" y="4878388"/>
          <p14:tracePt t="45286" x="7685088" y="4878388"/>
          <p14:tracePt t="45295" x="7685088" y="4887913"/>
          <p14:tracePt t="45302" x="7675563" y="4897438"/>
          <p14:tracePt t="45317" x="7648575" y="4897438"/>
          <p14:tracePt t="45325" x="7639050" y="4906963"/>
          <p14:tracePt t="45341" x="7631113" y="4914900"/>
          <p14:tracePt t="45349" x="7621588" y="4924425"/>
          <p14:tracePt t="45424" x="7585075" y="4924425"/>
          <p14:tracePt t="45430" x="7531100" y="4897438"/>
          <p14:tracePt t="45437" x="7458075" y="4814888"/>
          <p14:tracePt t="45447" x="7412038" y="4741863"/>
          <p14:tracePt t="45453" x="7366000" y="4651375"/>
          <p14:tracePt t="45462" x="7319963" y="4532313"/>
          <p14:tracePt t="45469" x="7283450" y="4486275"/>
          <p14:tracePt t="45480" x="7248525" y="4386263"/>
          <p14:tracePt t="45485" x="7248525" y="4313238"/>
          <p14:tracePt t="45496" x="7229475" y="4222750"/>
          <p14:tracePt t="45501" x="7229475" y="4130675"/>
          <p14:tracePt t="45511" x="7229475" y="4067175"/>
          <p14:tracePt t="45517" x="7229475" y="4030663"/>
          <p14:tracePt t="45524" x="7229475" y="4003675"/>
          <p14:tracePt t="45532" x="7229475" y="3976688"/>
          <p14:tracePt t="45540" x="7229475" y="3957638"/>
          <p14:tracePt t="45548" x="7229475" y="3940175"/>
          <p14:tracePt t="45556" x="7229475" y="3903663"/>
          <p14:tracePt t="45564" x="7248525" y="3884613"/>
          <p14:tracePt t="45572" x="7256463" y="3867150"/>
          <p14:tracePt t="45580" x="7312025" y="3811588"/>
          <p14:tracePt t="45588" x="7329488" y="3803650"/>
          <p14:tracePt t="45596" x="7366000" y="3794125"/>
          <p14:tracePt t="45604" x="7402513" y="3767138"/>
          <p14:tracePt t="45612" x="7429500" y="3757613"/>
          <p14:tracePt t="45620" x="7475538" y="3757613"/>
          <p14:tracePt t="45628" x="7531100" y="3757613"/>
          <p14:tracePt t="45636" x="7602538" y="3757613"/>
          <p14:tracePt t="45645" x="7712075" y="3757613"/>
          <p14:tracePt t="45652" x="7740650" y="3757613"/>
          <p14:tracePt t="45661" x="7794625" y="3775075"/>
          <p14:tracePt t="45668" x="7894638" y="3811588"/>
          <p14:tracePt t="45676" x="7921625" y="3848100"/>
          <p14:tracePt t="45684" x="7958138" y="3875088"/>
          <p14:tracePt t="45693" x="7967663" y="3921125"/>
          <p14:tracePt t="45701" x="7967663" y="3940175"/>
          <p14:tracePt t="45709" x="7967663" y="3976688"/>
          <p14:tracePt t="45717" x="7967663" y="3994150"/>
          <p14:tracePt t="45725" x="7967663" y="4040188"/>
          <p14:tracePt t="45732" x="7967663" y="4094163"/>
          <p14:tracePt t="45740" x="7967663" y="4149725"/>
          <p14:tracePt t="45748" x="7967663" y="4186238"/>
          <p14:tracePt t="45756" x="7958138" y="4249738"/>
          <p14:tracePt t="45764" x="7940675" y="4286250"/>
          <p14:tracePt t="45772" x="7921625" y="4322763"/>
          <p14:tracePt t="45780" x="7904163" y="4376738"/>
          <p14:tracePt t="45788" x="7885113" y="4441825"/>
          <p14:tracePt t="45796" x="7877175" y="4495800"/>
          <p14:tracePt t="45804" x="7858125" y="4522788"/>
          <p14:tracePt t="45812" x="7804150" y="4587875"/>
          <p14:tracePt t="45821" x="7777163" y="4632325"/>
          <p14:tracePt t="45829" x="7721600" y="4668838"/>
          <p14:tracePt t="45837" x="7621588" y="4724400"/>
          <p14:tracePt t="45847" x="7585075" y="4751388"/>
          <p14:tracePt t="45853" x="7521575" y="4787900"/>
          <p14:tracePt t="45862" x="7439025" y="4814888"/>
          <p14:tracePt t="45869" x="7348538" y="4814888"/>
          <p14:tracePt t="45880" x="7256463" y="4814888"/>
          <p14:tracePt t="45885" x="7183438" y="4814888"/>
          <p14:tracePt t="45895" x="7083425" y="4814888"/>
          <p14:tracePt t="45901" x="7010400" y="4814888"/>
          <p14:tracePt t="45912" x="6973888" y="4778375"/>
          <p14:tracePt t="45917" x="6873875" y="4687888"/>
          <p14:tracePt t="45926" x="6856413" y="4624388"/>
          <p14:tracePt t="45933" x="6791325" y="4522788"/>
          <p14:tracePt t="45941" x="6764338" y="4432300"/>
          <p14:tracePt t="45949" x="6737350" y="4313238"/>
          <p14:tracePt t="45957" x="6737350" y="4222750"/>
          <p14:tracePt t="45978" x="6737350" y="4086225"/>
          <p14:tracePt t="45981" x="6754813" y="4013200"/>
          <p14:tracePt t="45989" x="6810375" y="3911600"/>
          <p14:tracePt t="45997" x="6873875" y="3848100"/>
          <p14:tracePt t="46005" x="6946900" y="3794125"/>
          <p14:tracePt t="46014" x="7010400" y="3730625"/>
          <p14:tracePt t="46021" x="7056438" y="3675063"/>
          <p14:tracePt t="46028" x="7146925" y="3611563"/>
          <p14:tracePt t="46036" x="7192963" y="3575050"/>
          <p14:tracePt t="46046" x="7256463" y="3548063"/>
          <p14:tracePt t="46052" x="7319963" y="3511550"/>
          <p14:tracePt t="46068" x="7339013" y="3502025"/>
          <p14:tracePt t="46166" x="7348538" y="3519488"/>
          <p14:tracePt t="46173" x="7385050" y="3592513"/>
          <p14:tracePt t="46181" x="7421563" y="3675063"/>
          <p14:tracePt t="46191" x="7475538" y="3738563"/>
          <p14:tracePt t="46198" x="7502525" y="3803650"/>
          <p14:tracePt t="46205" x="7539038" y="3848100"/>
          <p14:tracePt t="46214" x="7575550" y="3911600"/>
          <p14:tracePt t="46220" x="7585075" y="3976688"/>
          <p14:tracePt t="46228" x="7594600" y="4013200"/>
          <p14:tracePt t="46236" x="7594600" y="4057650"/>
          <p14:tracePt t="46245" x="7594600" y="4086225"/>
          <p14:tracePt t="46252" x="7594600" y="4103688"/>
          <p14:tracePt t="46261" x="7594600" y="4113213"/>
          <p14:tracePt t="46268" x="7594600" y="4140200"/>
          <p14:tracePt t="46277" x="7585075" y="4159250"/>
          <p14:tracePt t="46284" x="7575550" y="4167188"/>
          <p14:tracePt t="46295" x="7539038" y="4195763"/>
          <p14:tracePt t="46301" x="7494588" y="4213225"/>
          <p14:tracePt t="46312" x="7429500" y="4259263"/>
          <p14:tracePt t="46320" x="7385050" y="4276725"/>
          <p14:tracePt t="46324" x="7319963" y="4332288"/>
          <p14:tracePt t="46332" x="7275513" y="4340225"/>
          <p14:tracePt t="46340" x="7219950" y="4405313"/>
          <p14:tracePt t="46348" x="7192963" y="4441825"/>
          <p14:tracePt t="46356" x="7165975" y="4441825"/>
          <p14:tracePt t="46364" x="7119938" y="4441825"/>
          <p14:tracePt t="46372" x="7092950" y="4459288"/>
          <p14:tracePt t="46380" x="7073900" y="4459288"/>
          <p14:tracePt t="46388" x="7037388" y="4459288"/>
          <p14:tracePt t="46405" x="7029450" y="4459288"/>
          <p14:tracePt t="46486" x="7019925" y="4405313"/>
          <p14:tracePt t="46495" x="7000875" y="4276725"/>
          <p14:tracePt t="46502" x="6983413" y="4167188"/>
          <p14:tracePt t="46510" x="6964363" y="4086225"/>
          <p14:tracePt t="46518" x="6964363" y="3957638"/>
          <p14:tracePt t="46525" x="6964363" y="3884613"/>
          <p14:tracePt t="46532" x="6964363" y="3830638"/>
          <p14:tracePt t="46540" x="6964363" y="3775075"/>
          <p14:tracePt t="46548" x="6964363" y="3711575"/>
          <p14:tracePt t="46556" x="6992938" y="3648075"/>
          <p14:tracePt t="46564" x="7010400" y="3592513"/>
          <p14:tracePt t="46572" x="7037388" y="3548063"/>
          <p14:tracePt t="46580" x="7056438" y="3529013"/>
          <p14:tracePt t="46588" x="7083425" y="3502025"/>
          <p14:tracePt t="46596" x="7092950" y="3492500"/>
          <p14:tracePt t="46604" x="7102475" y="3492500"/>
          <p14:tracePt t="46620" x="7119938" y="3492500"/>
          <p14:tracePt t="46628" x="7183438" y="3492500"/>
          <p14:tracePt t="46636" x="7219950" y="3492500"/>
          <p14:tracePt t="46644" x="7283450" y="3502025"/>
          <p14:tracePt t="46652" x="7366000" y="3529013"/>
          <p14:tracePt t="46660" x="7485063" y="3584575"/>
          <p14:tracePt t="46668" x="7548563" y="3611563"/>
          <p14:tracePt t="46677" x="7612063" y="3675063"/>
          <p14:tracePt t="46684" x="7675563" y="3711575"/>
          <p14:tracePt t="46693" x="7740650" y="3784600"/>
          <p14:tracePt t="46700" x="7804150" y="3830638"/>
          <p14:tracePt t="46708" x="7831138" y="3875088"/>
          <p14:tracePt t="46716" x="7840663" y="3940175"/>
          <p14:tracePt t="46724" x="7840663" y="3994150"/>
          <p14:tracePt t="46732" x="7840663" y="4021138"/>
          <p14:tracePt t="46740" x="7840663" y="4067175"/>
          <p14:tracePt t="46748" x="7840663" y="4094163"/>
          <p14:tracePt t="46756" x="7821613" y="4122738"/>
          <p14:tracePt t="46766" x="7785100" y="4176713"/>
          <p14:tracePt t="46772" x="7767638" y="4186238"/>
          <p14:tracePt t="46780" x="7740650" y="4195763"/>
          <p14:tracePt t="46788" x="7704138" y="4213225"/>
          <p14:tracePt t="46796" x="7694613" y="4222750"/>
          <p14:tracePt t="46812" x="7667625" y="4232275"/>
          <p14:tracePt t="46820" x="7667625" y="4240213"/>
          <p14:tracePt t="46828" x="7631113" y="4240213"/>
          <p14:tracePt t="46836" x="7585075" y="4268788"/>
          <p14:tracePt t="46844" x="7539038" y="4286250"/>
          <p14:tracePt t="46852" x="7458075" y="4322763"/>
          <p14:tracePt t="46860" x="7402513" y="4332288"/>
          <p14:tracePt t="46869" x="7302500" y="4359275"/>
          <p14:tracePt t="46879" x="7219950" y="4386263"/>
          <p14:tracePt t="46886" x="7165975" y="4395788"/>
          <p14:tracePt t="46895" x="7110413" y="4395788"/>
          <p14:tracePt t="46901" x="7056438" y="4395788"/>
          <p14:tracePt t="46912" x="7019925" y="4413250"/>
          <p14:tracePt t="46918" x="7010400" y="4413250"/>
          <p14:tracePt t="47380" x="7000875" y="4413250"/>
          <p14:tracePt t="47397" x="7010400" y="4395788"/>
          <p14:tracePt t="47413" x="7019925" y="4386263"/>
          <p14:tracePt t="47421" x="7029450" y="4376738"/>
          <p14:tracePt t="47432" x="7046913" y="4359275"/>
          <p14:tracePt t="65350" x="7056438" y="4349750"/>
          <p14:tracePt t="65358" x="7065963" y="4222750"/>
          <p14:tracePt t="65367" x="7119938" y="4159250"/>
          <p14:tracePt t="65374" x="7183438" y="4103688"/>
          <p14:tracePt t="65380" x="7219950" y="4076700"/>
          <p14:tracePt t="65389" x="7265988" y="4030663"/>
          <p14:tracePt t="65397" x="7312025" y="3976688"/>
          <p14:tracePt t="65405" x="7339013" y="3957638"/>
          <p14:tracePt t="65413" x="7385050" y="3911600"/>
          <p14:tracePt t="65423" x="7421563" y="3867150"/>
          <p14:tracePt t="65428" x="7439025" y="3848100"/>
          <p14:tracePt t="65436" x="7485063" y="3811588"/>
          <p14:tracePt t="65444" x="7485063" y="3803650"/>
          <p14:tracePt t="65453" x="7512050" y="3775075"/>
          <p14:tracePt t="65460" x="7521575" y="3767138"/>
          <p14:tracePt t="65468" x="7548563" y="3757613"/>
          <p14:tracePt t="65477" x="7567613" y="3757613"/>
          <p14:tracePt t="65485" x="7612063" y="3721100"/>
          <p14:tracePt t="65494" x="7658100" y="3702050"/>
          <p14:tracePt t="65501" x="7721600" y="3665538"/>
          <p14:tracePt t="65509" x="7804150" y="3638550"/>
          <p14:tracePt t="65517" x="7850188" y="3611563"/>
          <p14:tracePt t="65527" x="7904163" y="3602038"/>
          <p14:tracePt t="65533" x="7986713" y="3575050"/>
          <p14:tracePt t="65542" x="8059738" y="3548063"/>
          <p14:tracePt t="65549" x="8123238" y="3529013"/>
          <p14:tracePt t="65557" x="8204200" y="3482975"/>
          <p14:tracePt t="65566" x="8269288" y="3475038"/>
          <p14:tracePt t="65572" x="8359775" y="3455988"/>
          <p14:tracePt t="65580" x="8451850" y="3455988"/>
          <p14:tracePt t="65588" x="8578850" y="3446463"/>
          <p14:tracePt t="65596" x="8632825" y="3446463"/>
          <p14:tracePt t="65604" x="8724900" y="3446463"/>
          <p14:tracePt t="65612" x="8878888" y="3419475"/>
          <p14:tracePt t="65620" x="9007475" y="3419475"/>
          <p14:tracePt t="65628" x="9134475" y="3419475"/>
        </p14:tracePtLst>
      </p14:laserTraceLst>
    </p:ext>
  </p:extLs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p:txBody>
          <a:bodyPr/>
          <a:lstStyle/>
          <a:p>
            <a:pPr eaLnBrk="1" hangingPunct="1"/>
            <a:r>
              <a:rPr lang="en-US" altLang="ja-JP"/>
              <a:t>Extended barrier synchronizations</a:t>
            </a:r>
          </a:p>
        </p:txBody>
      </p:sp>
      <p:sp>
        <p:nvSpPr>
          <p:cNvPr id="43011" name="Rectangle 3"/>
          <p:cNvSpPr>
            <a:spLocks noGrp="1" noChangeArrowheads="1"/>
          </p:cNvSpPr>
          <p:nvPr>
            <p:ph type="body" idx="1"/>
          </p:nvPr>
        </p:nvSpPr>
        <p:spPr/>
        <p:txBody>
          <a:bodyPr/>
          <a:lstStyle/>
          <a:p>
            <a:pPr eaLnBrk="1" hangingPunct="1"/>
            <a:r>
              <a:rPr lang="en-US" altLang="ja-JP"/>
              <a:t>Group barrier</a:t>
            </a:r>
            <a:r>
              <a:rPr lang="ja-JP" altLang="en-US"/>
              <a:t>：</a:t>
            </a:r>
            <a:r>
              <a:rPr lang="en-US" altLang="ja-JP"/>
              <a:t>A certain number of PUs form a group for a barrier synchronization.</a:t>
            </a:r>
          </a:p>
          <a:p>
            <a:pPr eaLnBrk="1" hangingPunct="1"/>
            <a:r>
              <a:rPr lang="en-US" altLang="ja-JP"/>
              <a:t>Fuzzy barrier</a:t>
            </a:r>
            <a:r>
              <a:rPr lang="ja-JP" altLang="en-US"/>
              <a:t>：</a:t>
            </a:r>
            <a:r>
              <a:rPr lang="en-US" altLang="ja-JP"/>
              <a:t>Barrier is established not at a line, but a zone.</a:t>
            </a:r>
          </a:p>
          <a:p>
            <a:pPr lvl="1" eaLnBrk="1" hangingPunct="1"/>
            <a:r>
              <a:rPr lang="en-US" altLang="ja-JP"/>
              <a:t>Line barrier vs. Area barrier</a:t>
            </a:r>
          </a:p>
        </p:txBody>
      </p:sp>
      <p:pic>
        <p:nvPicPr>
          <p:cNvPr id="2" name="オーディオ 1">
            <a:hlinkClick r:id="" action="ppaction://media"/>
            <a:extLst>
              <a:ext uri="{FF2B5EF4-FFF2-40B4-BE49-F238E27FC236}">
                <a16:creationId xmlns:a16="http://schemas.microsoft.com/office/drawing/2014/main" id="{4CF8FD8B-2456-4ABC-B6D5-2509156FE40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54705"/>
    </mc:Choice>
    <mc:Fallback>
      <p:transition spd="slow" advTm="547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435" x="7877175" y="3930650"/>
          <p14:tracePt t="440" x="7129463" y="3984625"/>
          <p14:tracePt t="449" x="6481763" y="4067175"/>
          <p14:tracePt t="459" x="5807075" y="4113213"/>
          <p14:tracePt t="465" x="5205413" y="4167188"/>
          <p14:tracePt t="477" x="4713288" y="4186238"/>
          <p14:tracePt t="480" x="4340225" y="4186238"/>
          <p14:tracePt t="489" x="4111625" y="4186238"/>
          <p14:tracePt t="496" x="3965575" y="4186238"/>
          <p14:tracePt t="505" x="3875088" y="4186238"/>
          <p14:tracePt t="512" x="3838575" y="4186238"/>
          <p14:tracePt t="520" x="3829050" y="4186238"/>
          <p14:tracePt t="720" x="3819525" y="4186238"/>
          <p14:tracePt t="753" x="3829050" y="4186238"/>
          <p14:tracePt t="760" x="3846513" y="4140200"/>
          <p14:tracePt t="769" x="3892550" y="4113213"/>
          <p14:tracePt t="776" x="3919538" y="4094163"/>
          <p14:tracePt t="784" x="3975100" y="4057650"/>
          <p14:tracePt t="792" x="3992563" y="4040188"/>
          <p14:tracePt t="800" x="4065588" y="4003675"/>
          <p14:tracePt t="808" x="4111625" y="3994150"/>
          <p14:tracePt t="816" x="4165600" y="3984625"/>
          <p14:tracePt t="824" x="4184650" y="3976688"/>
          <p14:tracePt t="833" x="4238625" y="3976688"/>
          <p14:tracePt t="841" x="4248150" y="3967163"/>
          <p14:tracePt t="849" x="4267200" y="3957638"/>
          <p14:tracePt t="860" x="4275138" y="3957638"/>
          <p14:tracePt t="864" x="4284663" y="3957638"/>
          <p14:tracePt t="1130" x="4294188" y="3957638"/>
          <p14:tracePt t="1137" x="4294188" y="4003675"/>
          <p14:tracePt t="1146" x="4257675" y="4049713"/>
          <p14:tracePt t="1154" x="4257675" y="4103688"/>
          <p14:tracePt t="1161" x="4238625" y="4149725"/>
          <p14:tracePt t="1168" x="4230688" y="4176713"/>
          <p14:tracePt t="1176" x="4230688" y="4213225"/>
          <p14:tracePt t="1184" x="4211638" y="4232275"/>
          <p14:tracePt t="1192" x="4211638" y="4249738"/>
          <p14:tracePt t="1200" x="4202113" y="4259263"/>
          <p14:tracePt t="1208" x="4194175" y="4276725"/>
          <p14:tracePt t="1218" x="4194175" y="4286250"/>
          <p14:tracePt t="1224" x="4175125" y="4295775"/>
          <p14:tracePt t="1232" x="4175125" y="4303713"/>
          <p14:tracePt t="1240" x="4165600" y="4313238"/>
          <p14:tracePt t="45144" x="4321175" y="4268788"/>
          <p14:tracePt t="45152" x="4803775" y="4122738"/>
          <p14:tracePt t="45160" x="5278438" y="4030663"/>
          <p14:tracePt t="45168" x="5780088" y="3957638"/>
          <p14:tracePt t="45176" x="6208713" y="3894138"/>
          <p14:tracePt t="45187" x="6637338" y="3821113"/>
          <p14:tracePt t="45197" x="6910388" y="3803650"/>
          <p14:tracePt t="45203" x="7248525" y="3803650"/>
          <p14:tracePt t="45214" x="7475538" y="3803650"/>
          <p14:tracePt t="45215" x="7694613" y="3803650"/>
          <p14:tracePt t="45225" x="7858125" y="3803650"/>
          <p14:tracePt t="45234" x="7986713" y="3803650"/>
          <p14:tracePt t="45242" x="8096250" y="3803650"/>
          <p14:tracePt t="45250" x="8123238" y="3803650"/>
          <p14:tracePt t="45258" x="8140700" y="3803650"/>
          <p14:tracePt t="45411" x="8150225" y="3803650"/>
          <p14:tracePt t="45418" x="8186738" y="3794125"/>
          <p14:tracePt t="45425" x="8269288" y="3767138"/>
          <p14:tracePt t="45433" x="8359775" y="3738563"/>
          <p14:tracePt t="45440" x="8496300" y="3702050"/>
          <p14:tracePt t="45448" x="8624888" y="3684588"/>
          <p14:tracePt t="45457" x="8770938" y="3657600"/>
          <p14:tracePt t="45464" x="8943975" y="3611563"/>
          <p14:tracePt t="45472" x="9107488" y="3575050"/>
          <p14:tracePt t="45912" x="8369300" y="3748088"/>
          <p14:tracePt t="45920" x="7885113" y="3775075"/>
          <p14:tracePt t="45931" x="7319963" y="3803650"/>
          <p14:tracePt t="45938" x="6873875" y="3803650"/>
          <p14:tracePt t="45945" x="6427788" y="3803650"/>
          <p14:tracePt t="45953" x="5943600" y="3803650"/>
          <p14:tracePt t="45965" x="5570538" y="3803650"/>
          <p14:tracePt t="45971" x="5205413" y="3803650"/>
          <p14:tracePt t="45976" x="4905375" y="3803650"/>
          <p14:tracePt t="45985" x="4603750" y="3803650"/>
          <p14:tracePt t="45992" x="4440238" y="3803650"/>
          <p14:tracePt t="46002" x="4257675" y="3803650"/>
          <p14:tracePt t="46009" x="4148138" y="3803650"/>
          <p14:tracePt t="46016" x="4038600" y="3803650"/>
          <p14:tracePt t="46025" x="3984625" y="3803650"/>
          <p14:tracePt t="46034" x="3965575" y="3803650"/>
          <p14:tracePt t="46041" x="3956050" y="3803650"/>
          <p14:tracePt t="46050" x="3938588" y="3803650"/>
          <p14:tracePt t="46354" x="3929063" y="3803650"/>
          <p14:tracePt t="46370" x="3892550" y="3811588"/>
          <p14:tracePt t="46377" x="3875088" y="3821113"/>
          <p14:tracePt t="46386" x="3838575" y="3848100"/>
          <p14:tracePt t="46393" x="3819525" y="3867150"/>
          <p14:tracePt t="46401" x="3792538" y="3903663"/>
          <p14:tracePt t="46408" x="3765550" y="3921125"/>
          <p14:tracePt t="46416" x="3738563" y="3948113"/>
          <p14:tracePt t="46424" x="3709988" y="3967163"/>
          <p14:tracePt t="46432" x="3673475" y="3994150"/>
          <p14:tracePt t="46440" x="3646488" y="4013200"/>
          <p14:tracePt t="46448" x="3629025" y="4030663"/>
          <p14:tracePt t="46456" x="3619500" y="4030663"/>
          <p14:tracePt t="46466" x="3592513" y="4040188"/>
          <p14:tracePt t="46481" x="3573463" y="4049713"/>
          <p14:tracePt t="46593" x="3556000" y="4040188"/>
          <p14:tracePt t="46602" x="3546475" y="4030663"/>
          <p14:tracePt t="46609" x="3536950" y="4003675"/>
          <p14:tracePt t="46618" x="3527425" y="3976688"/>
          <p14:tracePt t="46625" x="3519488" y="3921125"/>
          <p14:tracePt t="46633" x="3519488" y="3875088"/>
          <p14:tracePt t="46641" x="3519488" y="3821113"/>
          <p14:tracePt t="46649" x="3519488" y="3784600"/>
          <p14:tracePt t="46657" x="3519488" y="3767138"/>
          <p14:tracePt t="46667" x="3519488" y="3738563"/>
          <p14:tracePt t="46673" x="3519488" y="3721100"/>
          <p14:tracePt t="46685" x="3519488" y="3675063"/>
          <p14:tracePt t="46698" x="3527425" y="3657600"/>
          <p14:tracePt t="46705" x="3536950" y="3648075"/>
          <p14:tracePt t="46717" x="3546475" y="3629025"/>
          <p14:tracePt t="46719" x="3546475" y="3621088"/>
          <p14:tracePt t="46744" x="3582988" y="3584575"/>
          <p14:tracePt t="46760" x="3582988" y="3575050"/>
          <p14:tracePt t="46768" x="3592513" y="3565525"/>
          <p14:tracePt t="46776" x="3619500" y="3556000"/>
          <p14:tracePt t="46783" x="3636963" y="3538538"/>
          <p14:tracePt t="46792" x="3673475" y="3529013"/>
          <p14:tracePt t="46801" x="3729038" y="3519488"/>
          <p14:tracePt t="46809" x="3756025" y="3502025"/>
          <p14:tracePt t="46817" x="3829050" y="3465513"/>
          <p14:tracePt t="46825" x="3911600" y="3438525"/>
          <p14:tracePt t="46833" x="4002088" y="3411538"/>
          <p14:tracePt t="46841" x="4121150" y="3392488"/>
          <p14:tracePt t="46849" x="4211638" y="3392488"/>
          <p14:tracePt t="46857" x="4321175" y="3365500"/>
          <p14:tracePt t="46868" x="4403725" y="3355975"/>
          <p14:tracePt t="46873" x="4476750" y="3355975"/>
          <p14:tracePt t="46882" x="4567238" y="3338513"/>
          <p14:tracePt t="46888" x="4622800" y="3338513"/>
          <p14:tracePt t="46897" x="4676775" y="3338513"/>
          <p14:tracePt t="46904" x="4740275" y="3338513"/>
          <p14:tracePt t="46913" x="4767263" y="3338513"/>
          <p14:tracePt t="46920" x="4803775" y="3338513"/>
          <p14:tracePt t="46928" x="4849813" y="3338513"/>
          <p14:tracePt t="46936" x="4868863" y="3338513"/>
          <p14:tracePt t="46944" x="4895850" y="3338513"/>
          <p14:tracePt t="46952" x="4941888" y="3355975"/>
          <p14:tracePt t="46960" x="4968875" y="3365500"/>
          <p14:tracePt t="46968" x="5014913" y="3375025"/>
          <p14:tracePt t="46977" x="5059363" y="3392488"/>
          <p14:tracePt t="46987" x="5086350" y="3419475"/>
          <p14:tracePt t="46994" x="5114925" y="3429000"/>
          <p14:tracePt t="47003" x="5122863" y="3429000"/>
          <p14:tracePt t="47010" x="5132388" y="3438525"/>
          <p14:tracePt t="47026" x="5141913" y="3438525"/>
          <p14:tracePt t="47033" x="5159375" y="3446463"/>
          <p14:tracePt t="47088" x="5168900" y="3455988"/>
          <p14:tracePt t="47120" x="5187950" y="3475038"/>
          <p14:tracePt t="47130" x="5187950" y="3482975"/>
          <p14:tracePt t="47136" x="5187950" y="3502025"/>
          <p14:tracePt t="47144" x="5187950" y="3529013"/>
          <p14:tracePt t="47152" x="5195888" y="3556000"/>
          <p14:tracePt t="47160" x="5214938" y="3611563"/>
          <p14:tracePt t="47168" x="5224463" y="3657600"/>
          <p14:tracePt t="47176" x="5232400" y="3702050"/>
          <p14:tracePt t="47184" x="5241925" y="3711575"/>
          <p14:tracePt t="47192" x="5260975" y="3748088"/>
          <p14:tracePt t="47200" x="5260975" y="3775075"/>
          <p14:tracePt t="47208" x="5260975" y="3803650"/>
          <p14:tracePt t="47216" x="5251450" y="3811588"/>
          <p14:tracePt t="47240" x="5251450" y="3821113"/>
          <p14:tracePt t="47249" x="5251450" y="3830638"/>
          <p14:tracePt t="47257" x="5251450" y="3840163"/>
          <p14:tracePt t="47267" x="5260975" y="3848100"/>
          <p14:tracePt t="47288" x="5260975" y="3875088"/>
          <p14:tracePt t="47297" x="5260975" y="3884613"/>
          <p14:tracePt t="47304" x="5260975" y="3911600"/>
          <p14:tracePt t="47312" x="5287963" y="3948113"/>
          <p14:tracePt t="47321" x="5287963" y="3957638"/>
          <p14:tracePt t="47328" x="5287963" y="3976688"/>
          <p14:tracePt t="47336" x="5287963" y="4013200"/>
          <p14:tracePt t="47344" x="5287963" y="4021138"/>
          <p14:tracePt t="47351" x="5287963" y="4067175"/>
          <p14:tracePt t="47360" x="5287963" y="4076700"/>
          <p14:tracePt t="47369" x="5287963" y="4103688"/>
          <p14:tracePt t="47376" x="5287963" y="4122738"/>
          <p14:tracePt t="47384" x="5287963" y="4149725"/>
          <p14:tracePt t="47392" x="5287963" y="4167188"/>
          <p14:tracePt t="47401" x="5287963" y="4195763"/>
          <p14:tracePt t="47408" x="5278438" y="4213225"/>
          <p14:tracePt t="47417" x="5241925" y="4249738"/>
          <p14:tracePt t="47424" x="5232400" y="4249738"/>
          <p14:tracePt t="47432" x="5214938" y="4268788"/>
          <p14:tracePt t="47440" x="5168900" y="4313238"/>
          <p14:tracePt t="47448" x="5141913" y="4322763"/>
          <p14:tracePt t="47456" x="5114925" y="4349750"/>
          <p14:tracePt t="47464" x="5078413" y="4368800"/>
          <p14:tracePt t="47472" x="5014913" y="4376738"/>
          <p14:tracePt t="47480" x="4995863" y="4376738"/>
          <p14:tracePt t="47488" x="4959350" y="4405313"/>
          <p14:tracePt t="47496" x="4922838" y="4413250"/>
          <p14:tracePt t="47504" x="4876800" y="4413250"/>
          <p14:tracePt t="47513" x="4840288" y="4413250"/>
          <p14:tracePt t="47521" x="4803775" y="4422775"/>
          <p14:tracePt t="47529" x="4767263" y="4422775"/>
          <p14:tracePt t="47538" x="4713288" y="4422775"/>
          <p14:tracePt t="47545" x="4667250" y="4422775"/>
          <p14:tracePt t="47556" x="4613275" y="4422775"/>
          <p14:tracePt t="47561" x="4603750" y="4422775"/>
          <p14:tracePt t="47570" x="4549775" y="4422775"/>
          <p14:tracePt t="47577" x="4430713" y="4413250"/>
          <p14:tracePt t="47589" x="4376738" y="4413250"/>
          <p14:tracePt t="47592" x="4267200" y="4405313"/>
          <p14:tracePt t="47603" x="4138613" y="4405313"/>
          <p14:tracePt t="47609" x="4011613" y="4386263"/>
          <p14:tracePt t="47622" x="3865563" y="4376738"/>
          <p14:tracePt t="47624" x="3709988" y="4340225"/>
          <p14:tracePt t="47633" x="3636963" y="4332288"/>
          <p14:tracePt t="47641" x="3573463" y="4322763"/>
          <p14:tracePt t="47649" x="3519488" y="4303713"/>
          <p14:tracePt t="47657" x="3490913" y="4303713"/>
          <p14:tracePt t="47666" x="3473450" y="4295775"/>
          <p14:tracePt t="47673" x="3463925" y="4286250"/>
          <p14:tracePt t="47744" x="3463925" y="4232275"/>
          <p14:tracePt t="47752" x="3463925" y="4159250"/>
          <p14:tracePt t="47760" x="3463925" y="4086225"/>
          <p14:tracePt t="47768" x="3463925" y="3994150"/>
          <p14:tracePt t="47776" x="3463925" y="3940175"/>
          <p14:tracePt t="47784" x="3463925" y="3894138"/>
          <p14:tracePt t="47792" x="3482975" y="3867150"/>
          <p14:tracePt t="47801" x="3490913" y="3811588"/>
          <p14:tracePt t="47809" x="3509963" y="3775075"/>
          <p14:tracePt t="47826" x="3536950" y="3730625"/>
          <p14:tracePt t="47833" x="3556000" y="3711575"/>
          <p14:tracePt t="47842" x="3563938" y="3694113"/>
          <p14:tracePt t="47849" x="3582988" y="3675063"/>
          <p14:tracePt t="47856" x="3600450" y="3648075"/>
          <p14:tracePt t="47864" x="3609975" y="3629025"/>
          <p14:tracePt t="47872" x="3629025" y="3611563"/>
          <p14:tracePt t="47881" x="3656013" y="3584575"/>
          <p14:tracePt t="47888" x="3656013" y="3575050"/>
          <p14:tracePt t="47896" x="3665538" y="3556000"/>
          <p14:tracePt t="47904" x="3692525" y="3538538"/>
          <p14:tracePt t="47912" x="3709988" y="3519488"/>
          <p14:tracePt t="47919" x="3719513" y="3511550"/>
          <p14:tracePt t="47928" x="3729038" y="3492500"/>
          <p14:tracePt t="47936" x="3738563" y="3482975"/>
          <p14:tracePt t="47944" x="3746500" y="3475038"/>
          <p14:tracePt t="47952" x="3765550" y="3465513"/>
          <p14:tracePt t="47969" x="3783013" y="3446463"/>
          <p14:tracePt t="47976" x="3802063" y="3438525"/>
          <p14:tracePt t="47986" x="3810000" y="3438525"/>
          <p14:tracePt t="47994" x="3829050" y="3429000"/>
          <p14:tracePt t="48003" x="3875088" y="3419475"/>
          <p14:tracePt t="48007" x="3911600" y="3419475"/>
          <p14:tracePt t="48017" x="3965575" y="3402013"/>
          <p14:tracePt t="48025" x="4029075" y="3402013"/>
          <p14:tracePt t="48034" x="4102100" y="3402013"/>
          <p14:tracePt t="48042" x="4175125" y="3402013"/>
          <p14:tracePt t="48049" x="4230688" y="3402013"/>
          <p14:tracePt t="48057" x="4275138" y="3402013"/>
          <p14:tracePt t="48065" x="4384675" y="3402013"/>
          <p14:tracePt t="48073" x="4457700" y="3402013"/>
          <p14:tracePt t="48081" x="4557713" y="3429000"/>
          <p14:tracePt t="48089" x="4676775" y="3475038"/>
          <p14:tracePt t="48097" x="4730750" y="3482975"/>
          <p14:tracePt t="48106" x="4776788" y="3492500"/>
          <p14:tracePt t="48113" x="4786313" y="3511550"/>
          <p14:tracePt t="48122" x="4803775" y="3548063"/>
          <p14:tracePt t="48129" x="4822825" y="3565525"/>
          <p14:tracePt t="48146" x="4832350" y="3575050"/>
          <p14:tracePt t="48170" x="4840288" y="3575050"/>
          <p14:tracePt t="48504" x="4849813" y="3592513"/>
          <p14:tracePt t="48512" x="4849813" y="3611563"/>
          <p14:tracePt t="48520" x="4786313" y="3665538"/>
          <p14:tracePt t="48528" x="4740275" y="3684588"/>
          <p14:tracePt t="48535" x="4640263" y="3738563"/>
          <p14:tracePt t="48545" x="4576763" y="3794125"/>
          <p14:tracePt t="48554" x="4513263" y="3830638"/>
          <p14:tracePt t="48561" x="4430713" y="3884613"/>
          <p14:tracePt t="48570" x="4367213" y="3930650"/>
          <p14:tracePt t="48577" x="4284663" y="3948113"/>
          <p14:tracePt t="48588" x="4202113" y="3994150"/>
          <p14:tracePt t="48593" x="4157663" y="4003675"/>
          <p14:tracePt t="48603" x="4102100" y="4030663"/>
          <p14:tracePt t="48609" x="4021138" y="4057650"/>
          <p14:tracePt t="48621" x="3992563" y="4067175"/>
          <p14:tracePt t="48624" x="3975100" y="4067175"/>
          <p14:tracePt t="48632" x="3938588" y="4076700"/>
          <p14:tracePt t="48640" x="3929063" y="4076700"/>
          <p14:tracePt t="48648" x="3902075" y="4086225"/>
          <p14:tracePt t="48656" x="3892550" y="4086225"/>
          <p14:tracePt t="48664" x="3856038" y="4103688"/>
          <p14:tracePt t="48672" x="3838575" y="4113213"/>
          <p14:tracePt t="48680" x="3829050" y="4113213"/>
          <p14:tracePt t="48688" x="3802063" y="4113213"/>
          <p14:tracePt t="48696" x="3783013" y="4113213"/>
          <p14:tracePt t="48704" x="3756025" y="4122738"/>
          <p14:tracePt t="48712" x="3719513" y="4122738"/>
          <p14:tracePt t="48720" x="3702050" y="4122738"/>
          <p14:tracePt t="48728" x="3692525" y="4122738"/>
          <p14:tracePt t="48736" x="3665538" y="4122738"/>
          <p14:tracePt t="48745" x="3646488" y="4122738"/>
          <p14:tracePt t="48752" x="3629025" y="4122738"/>
          <p14:tracePt t="48761" x="3619500" y="4122738"/>
          <p14:tracePt t="48897" x="3609975" y="4122738"/>
          <p14:tracePt t="49096" x="3592513" y="4122738"/>
          <p14:tracePt t="49104" x="3582988" y="4122738"/>
          <p14:tracePt t="49113" x="3573463" y="4122738"/>
          <p14:tracePt t="49121" x="3563938" y="4122738"/>
          <p14:tracePt t="49137" x="3556000" y="4122738"/>
          <p14:tracePt t="49713" x="3536950" y="4122738"/>
          <p14:tracePt t="49721" x="3509963" y="4122738"/>
          <p14:tracePt t="49729" x="3463925" y="4122738"/>
          <p14:tracePt t="49738" x="3436938" y="4122738"/>
          <p14:tracePt t="49743" x="3390900" y="4122738"/>
          <p14:tracePt t="49752" x="3354388" y="4122738"/>
          <p14:tracePt t="49760" x="3336925" y="4122738"/>
          <p14:tracePt t="49768" x="3309938" y="4122738"/>
          <p14:tracePt t="49776" x="3281363" y="4122738"/>
          <p14:tracePt t="49784" x="3263900" y="4122738"/>
          <p14:tracePt t="49792" x="3254375" y="4122738"/>
          <p14:tracePt t="49800" x="3244850" y="4122738"/>
          <p14:tracePt t="49820" x="3236913" y="4122738"/>
          <p14:tracePt t="49841" x="3227388" y="4130675"/>
          <p14:tracePt t="49865" x="3227388" y="4140200"/>
          <p14:tracePt t="49874" x="3208338" y="4159250"/>
          <p14:tracePt t="49881" x="3200400" y="4159250"/>
          <p14:tracePt t="50176" x="3181350" y="4159250"/>
          <p14:tracePt t="50192" x="3171825" y="4159250"/>
          <p14:tracePt t="50208" x="3163888" y="4159250"/>
          <p14:tracePt t="50216" x="3154363" y="4159250"/>
          <p14:tracePt t="50234" x="3136900" y="4159250"/>
          <p14:tracePt t="50239" x="3117850" y="4149725"/>
          <p14:tracePt t="50256" x="3108325" y="4140200"/>
          <p14:tracePt t="50272" x="3100388" y="4130675"/>
          <p14:tracePt t="50289" x="3090863" y="4130675"/>
          <p14:tracePt t="50433" x="3081338" y="4122738"/>
          <p14:tracePt t="50456" x="3081338" y="4113213"/>
          <p14:tracePt t="50472" x="3081338" y="4103688"/>
          <p14:tracePt t="50497" x="3081338" y="4094163"/>
          <p14:tracePt t="50504" x="3081338" y="4076700"/>
          <p14:tracePt t="51557" x="3054350" y="4076700"/>
          <p14:tracePt t="51562" x="2990850" y="4103688"/>
          <p14:tracePt t="51569" x="2889250" y="4159250"/>
          <p14:tracePt t="51578" x="2817813" y="4186238"/>
          <p14:tracePt t="51590" x="2716213" y="4213225"/>
          <p14:tracePt t="51593" x="2625725" y="4240213"/>
          <p14:tracePt t="51605" x="2489200" y="4268788"/>
          <p14:tracePt t="51608" x="2379663" y="4286250"/>
          <p14:tracePt t="51619" x="2287588" y="4295775"/>
          <p14:tracePt t="51624" x="2206625" y="4303713"/>
          <p14:tracePt t="51632" x="2151063" y="4303713"/>
          <p14:tracePt t="51640" x="2114550" y="4303713"/>
          <p14:tracePt t="51651" x="2070100" y="4303713"/>
          <p14:tracePt t="51656" x="2051050" y="4303713"/>
          <p14:tracePt t="51664" x="2041525" y="4303713"/>
          <p14:tracePt t="51672" x="2024063" y="4303713"/>
          <p14:tracePt t="51698" x="2005013" y="4303713"/>
          <p14:tracePt t="51706" x="1978025" y="4303713"/>
          <p14:tracePt t="51714" x="1941513" y="4303713"/>
          <p14:tracePt t="51720" x="1905000" y="4303713"/>
          <p14:tracePt t="51729" x="1851025" y="4303713"/>
          <p14:tracePt t="51736" x="1741488" y="4303713"/>
          <p14:tracePt t="51744" x="1649413" y="4303713"/>
          <p14:tracePt t="51752" x="1522413" y="4303713"/>
          <p14:tracePt t="51760" x="1431925" y="4303713"/>
          <p14:tracePt t="51768" x="1322388" y="4303713"/>
          <p14:tracePt t="51776" x="1266825" y="4303713"/>
          <p14:tracePt t="51784" x="1185863" y="4303713"/>
          <p14:tracePt t="51792" x="1149350" y="4303713"/>
          <p14:tracePt t="51800" x="1103313" y="4303713"/>
          <p14:tracePt t="51808" x="1093788" y="4303713"/>
          <p14:tracePt t="51825" x="1084263" y="4295775"/>
          <p14:tracePt t="51840" x="1076325" y="4295775"/>
          <p14:tracePt t="51848" x="1066800" y="4286250"/>
          <p14:tracePt t="51856" x="1057275" y="4276725"/>
          <p14:tracePt t="51864" x="1057275" y="4249738"/>
          <p14:tracePt t="51872" x="1057275" y="4213225"/>
          <p14:tracePt t="51881" x="1057275" y="4176713"/>
          <p14:tracePt t="51888" x="1057275" y="4140200"/>
          <p14:tracePt t="51896" x="1057275" y="4094163"/>
          <p14:tracePt t="51904" x="1057275" y="4076700"/>
          <p14:tracePt t="51912" x="1057275" y="4040188"/>
          <p14:tracePt t="51920" x="1057275" y="4013200"/>
          <p14:tracePt t="51929" x="1057275" y="3994150"/>
          <p14:tracePt t="51936" x="1057275" y="3967163"/>
          <p14:tracePt t="51944" x="1057275" y="3948113"/>
          <p14:tracePt t="51952" x="1057275" y="3940175"/>
          <p14:tracePt t="51960" x="1057275" y="3921125"/>
          <p14:tracePt t="51969" x="1057275" y="3911600"/>
          <p14:tracePt t="51977" x="1057275" y="3903663"/>
          <p14:tracePt t="51994" x="1066800" y="3894138"/>
          <p14:tracePt t="52009" x="1093788" y="3867150"/>
          <p14:tracePt t="52019" x="1149350" y="3857625"/>
          <p14:tracePt t="52027" x="1212850" y="3830638"/>
          <p14:tracePt t="52031" x="1276350" y="3811588"/>
          <p14:tracePt t="52040" x="1385888" y="3784600"/>
          <p14:tracePt t="52048" x="1504950" y="3738563"/>
          <p14:tracePt t="52056" x="1649413" y="3711575"/>
          <p14:tracePt t="52064" x="1795463" y="3694113"/>
          <p14:tracePt t="52072" x="1931988" y="3665538"/>
          <p14:tracePt t="52080" x="2060575" y="3648075"/>
          <p14:tracePt t="52087" x="2170113" y="3638550"/>
          <p14:tracePt t="52096" x="2297113" y="3621088"/>
          <p14:tracePt t="52104" x="2397125" y="3592513"/>
          <p14:tracePt t="52112" x="2433638" y="3592513"/>
          <p14:tracePt t="52134" x="2525713" y="3584575"/>
          <p14:tracePt t="52136" x="2543175" y="3584575"/>
          <p14:tracePt t="52144" x="2570163" y="3584575"/>
          <p14:tracePt t="52152" x="2589213" y="3584575"/>
          <p14:tracePt t="52160" x="2625725" y="3584575"/>
          <p14:tracePt t="52168" x="2643188" y="3584575"/>
          <p14:tracePt t="52176" x="2689225" y="3584575"/>
          <p14:tracePt t="52184" x="2725738" y="3592513"/>
          <p14:tracePt t="52192" x="2789238" y="3621088"/>
          <p14:tracePt t="52201" x="2825750" y="3657600"/>
          <p14:tracePt t="52209" x="2852738" y="3675063"/>
          <p14:tracePt t="52217" x="2898775" y="3711575"/>
          <p14:tracePt t="52224" x="2944813" y="3730625"/>
          <p14:tracePt t="52232" x="3008313" y="3784600"/>
          <p14:tracePt t="52241" x="3035300" y="3803650"/>
          <p14:tracePt t="52248" x="3071813" y="3821113"/>
          <p14:tracePt t="52256" x="3090863" y="3830638"/>
          <p14:tracePt t="52375" x="3090863" y="3867150"/>
          <p14:tracePt t="52376" x="3071813" y="3884613"/>
          <p14:tracePt t="52384" x="3044825" y="3903663"/>
          <p14:tracePt t="52391" x="3027363" y="3921125"/>
          <p14:tracePt t="52400" x="3008313" y="3967163"/>
          <p14:tracePt t="52409" x="2981325" y="3984625"/>
          <p14:tracePt t="52419" x="2971800" y="3994150"/>
          <p14:tracePt t="52426" x="2962275" y="4013200"/>
          <p14:tracePt t="52436" x="2954338" y="4021138"/>
          <p14:tracePt t="52442" x="2935288" y="4030663"/>
          <p14:tracePt t="52995" x="2962275" y="4013200"/>
          <p14:tracePt t="53002" x="3008313" y="4003675"/>
          <p14:tracePt t="53009" x="3035300" y="3984625"/>
          <p14:tracePt t="53020" x="3090863" y="3957638"/>
          <p14:tracePt t="53027" x="3127375" y="3948113"/>
          <p14:tracePt t="53031" x="3154363" y="3940175"/>
          <p14:tracePt t="53042" x="3171825" y="3940175"/>
          <p14:tracePt t="53051" x="3200400" y="3930650"/>
          <p14:tracePt t="53059" x="3217863" y="3930650"/>
          <p14:tracePt t="53065" x="3236913" y="3930650"/>
          <p14:tracePt t="53072" x="3254375" y="3911600"/>
          <p14:tracePt t="53090" x="3273425" y="3911600"/>
          <p14:tracePt t="53106" x="3290888" y="3903663"/>
          <p14:tracePt t="53114" x="3317875" y="3894138"/>
          <p14:tracePt t="53137" x="3373438" y="3884613"/>
          <p14:tracePt t="53145" x="3400425" y="3867150"/>
          <p14:tracePt t="53153" x="3427413" y="3857625"/>
          <p14:tracePt t="53161" x="3427413" y="3848100"/>
          <p14:tracePt t="53168" x="3455988" y="3848100"/>
          <p14:tracePt t="53177" x="3473450" y="3840163"/>
          <p14:tracePt t="53184" x="3490913" y="3840163"/>
          <p14:tracePt t="53193" x="3527425" y="3821113"/>
          <p14:tracePt t="53201" x="3556000" y="3821113"/>
          <p14:tracePt t="53209" x="3609975" y="3821113"/>
          <p14:tracePt t="53218" x="3665538" y="3821113"/>
          <p14:tracePt t="53225" x="3756025" y="3821113"/>
          <p14:tracePt t="53235" x="3865563" y="3821113"/>
          <p14:tracePt t="53242" x="3992563" y="3821113"/>
          <p14:tracePt t="53248" x="4102100" y="3821113"/>
          <p14:tracePt t="53256" x="4248150" y="3821113"/>
          <p14:tracePt t="53264" x="4394200" y="3821113"/>
          <p14:tracePt t="53272" x="4540250" y="3821113"/>
          <p14:tracePt t="53279" x="4667250" y="3821113"/>
          <p14:tracePt t="53288" x="4813300" y="3821113"/>
          <p14:tracePt t="53296" x="4959350" y="3821113"/>
          <p14:tracePt t="53304" x="5122863" y="3821113"/>
          <p14:tracePt t="53312" x="5324475" y="3821113"/>
          <p14:tracePt t="53320" x="5478463" y="3821113"/>
          <p14:tracePt t="53328" x="5680075" y="3821113"/>
          <p14:tracePt t="53336" x="5826125" y="3821113"/>
          <p14:tracePt t="53344" x="5989638" y="3821113"/>
          <p14:tracePt t="53352" x="6153150" y="3840163"/>
          <p14:tracePt t="53360" x="6354763" y="3840163"/>
          <p14:tracePt t="53368" x="6537325" y="3840163"/>
          <p14:tracePt t="53376" x="6718300" y="3840163"/>
          <p14:tracePt t="53384" x="6910388" y="3840163"/>
          <p14:tracePt t="53392" x="7138988" y="3840163"/>
          <p14:tracePt t="53400" x="7329488" y="3840163"/>
          <p14:tracePt t="53408" x="7494588" y="3840163"/>
          <p14:tracePt t="53417" x="7658100" y="3840163"/>
          <p14:tracePt t="53424" x="7821613" y="3840163"/>
          <p14:tracePt t="53433" x="8040688" y="3840163"/>
          <p14:tracePt t="53440" x="8240713" y="3840163"/>
          <p14:tracePt t="53448" x="8442325" y="3840163"/>
          <p14:tracePt t="53456" x="8588375" y="3840163"/>
          <p14:tracePt t="53464" x="8751888" y="3840163"/>
          <p14:tracePt t="53472" x="8878888" y="3840163"/>
          <p14:tracePt t="53480" x="8988425" y="3840163"/>
          <p14:tracePt t="53488" x="9080500" y="3840163"/>
          <p14:tracePt t="53496" x="9134475" y="3840163"/>
        </p14:tracePtLst>
      </p14:laserTraceLst>
    </p:ext>
  </p:extLs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lstStyle/>
          <a:p>
            <a:pPr eaLnBrk="1" hangingPunct="1"/>
            <a:r>
              <a:rPr lang="en-US" altLang="ja-JP"/>
              <a:t>Fuzzy barrier</a:t>
            </a:r>
          </a:p>
        </p:txBody>
      </p:sp>
      <p:sp>
        <p:nvSpPr>
          <p:cNvPr id="44035" name="Line 3"/>
          <p:cNvSpPr>
            <a:spLocks noChangeShapeType="1"/>
          </p:cNvSpPr>
          <p:nvPr/>
        </p:nvSpPr>
        <p:spPr bwMode="auto">
          <a:xfrm>
            <a:off x="2819400" y="1752600"/>
            <a:ext cx="0" cy="12954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4036" name="Text Box 4"/>
          <p:cNvSpPr txBox="1">
            <a:spLocks noChangeArrowheads="1"/>
          </p:cNvSpPr>
          <p:nvPr/>
        </p:nvSpPr>
        <p:spPr bwMode="auto">
          <a:xfrm>
            <a:off x="2346325" y="3165475"/>
            <a:ext cx="10652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2400">
                <a:latin typeface="Times New Roman" panose="02020603050405020304" pitchFamily="18" charset="0"/>
              </a:rPr>
              <a:t>PREP</a:t>
            </a:r>
            <a:r>
              <a:rPr lang="ja-JP" altLang="en-US" sz="2400">
                <a:latin typeface="Times New Roman" panose="02020603050405020304" pitchFamily="18" charset="0"/>
              </a:rPr>
              <a:t>；</a:t>
            </a:r>
          </a:p>
        </p:txBody>
      </p:sp>
      <p:sp>
        <p:nvSpPr>
          <p:cNvPr id="44037" name="Line 5"/>
          <p:cNvSpPr>
            <a:spLocks noChangeShapeType="1"/>
          </p:cNvSpPr>
          <p:nvPr/>
        </p:nvSpPr>
        <p:spPr bwMode="auto">
          <a:xfrm>
            <a:off x="2819400" y="3733800"/>
            <a:ext cx="0" cy="685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4038" name="Line 6"/>
          <p:cNvSpPr>
            <a:spLocks noChangeShapeType="1"/>
          </p:cNvSpPr>
          <p:nvPr/>
        </p:nvSpPr>
        <p:spPr bwMode="auto">
          <a:xfrm>
            <a:off x="4343400" y="1752600"/>
            <a:ext cx="0" cy="685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4039" name="Text Box 7"/>
          <p:cNvSpPr txBox="1">
            <a:spLocks noChangeArrowheads="1"/>
          </p:cNvSpPr>
          <p:nvPr/>
        </p:nvSpPr>
        <p:spPr bwMode="auto">
          <a:xfrm>
            <a:off x="3810000" y="2438400"/>
            <a:ext cx="10652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2400">
                <a:latin typeface="Times New Roman" panose="02020603050405020304" pitchFamily="18" charset="0"/>
              </a:rPr>
              <a:t>PREP</a:t>
            </a:r>
            <a:r>
              <a:rPr lang="ja-JP" altLang="en-US" sz="2400">
                <a:latin typeface="Times New Roman" panose="02020603050405020304" pitchFamily="18" charset="0"/>
              </a:rPr>
              <a:t>；</a:t>
            </a:r>
          </a:p>
        </p:txBody>
      </p:sp>
      <p:sp>
        <p:nvSpPr>
          <p:cNvPr id="44040" name="Line 8"/>
          <p:cNvSpPr>
            <a:spLocks noChangeShapeType="1"/>
          </p:cNvSpPr>
          <p:nvPr/>
        </p:nvSpPr>
        <p:spPr bwMode="auto">
          <a:xfrm>
            <a:off x="4343400" y="2895600"/>
            <a:ext cx="0" cy="1447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4041" name="Line 10"/>
          <p:cNvSpPr>
            <a:spLocks noChangeShapeType="1"/>
          </p:cNvSpPr>
          <p:nvPr/>
        </p:nvSpPr>
        <p:spPr bwMode="auto">
          <a:xfrm>
            <a:off x="5943600" y="1371600"/>
            <a:ext cx="0" cy="2362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4042" name="Line 11"/>
          <p:cNvSpPr>
            <a:spLocks noChangeShapeType="1"/>
          </p:cNvSpPr>
          <p:nvPr/>
        </p:nvSpPr>
        <p:spPr bwMode="auto">
          <a:xfrm>
            <a:off x="2057400" y="4495800"/>
            <a:ext cx="6019800" cy="0"/>
          </a:xfrm>
          <a:prstGeom prst="line">
            <a:avLst/>
          </a:prstGeom>
          <a:noFill/>
          <a:ln w="28575">
            <a:solidFill>
              <a:srgbClr val="FF3300"/>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4043" name="Line 12"/>
          <p:cNvSpPr>
            <a:spLocks noChangeShapeType="1"/>
          </p:cNvSpPr>
          <p:nvPr/>
        </p:nvSpPr>
        <p:spPr bwMode="auto">
          <a:xfrm>
            <a:off x="2819400" y="4495800"/>
            <a:ext cx="0" cy="11430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4044" name="Line 13"/>
          <p:cNvSpPr>
            <a:spLocks noChangeShapeType="1"/>
          </p:cNvSpPr>
          <p:nvPr/>
        </p:nvSpPr>
        <p:spPr bwMode="auto">
          <a:xfrm>
            <a:off x="4343400" y="4495800"/>
            <a:ext cx="0" cy="11430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4045" name="Line 14"/>
          <p:cNvSpPr>
            <a:spLocks noChangeShapeType="1"/>
          </p:cNvSpPr>
          <p:nvPr/>
        </p:nvSpPr>
        <p:spPr bwMode="auto">
          <a:xfrm>
            <a:off x="5943600" y="4495800"/>
            <a:ext cx="0" cy="11430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4046" name="Text Box 15"/>
          <p:cNvSpPr txBox="1">
            <a:spLocks noChangeArrowheads="1"/>
          </p:cNvSpPr>
          <p:nvPr/>
        </p:nvSpPr>
        <p:spPr bwMode="auto">
          <a:xfrm>
            <a:off x="7604125" y="4003675"/>
            <a:ext cx="13001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2400">
                <a:latin typeface="Times New Roman" panose="02020603050405020304" pitchFamily="18" charset="0"/>
              </a:rPr>
              <a:t>Establish</a:t>
            </a:r>
          </a:p>
        </p:txBody>
      </p:sp>
      <p:sp>
        <p:nvSpPr>
          <p:cNvPr id="44047" name="Text Box 16"/>
          <p:cNvSpPr txBox="1">
            <a:spLocks noChangeArrowheads="1"/>
          </p:cNvSpPr>
          <p:nvPr/>
        </p:nvSpPr>
        <p:spPr bwMode="auto">
          <a:xfrm>
            <a:off x="2590800" y="4724400"/>
            <a:ext cx="4048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2400">
                <a:latin typeface="Times New Roman" panose="02020603050405020304" pitchFamily="18" charset="0"/>
              </a:rPr>
              <a:t>X</a:t>
            </a:r>
          </a:p>
        </p:txBody>
      </p:sp>
      <p:sp>
        <p:nvSpPr>
          <p:cNvPr id="44048" name="Text Box 17"/>
          <p:cNvSpPr txBox="1">
            <a:spLocks noChangeArrowheads="1"/>
          </p:cNvSpPr>
          <p:nvPr/>
        </p:nvSpPr>
        <p:spPr bwMode="auto">
          <a:xfrm>
            <a:off x="5715000" y="3581400"/>
            <a:ext cx="4048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2400">
                <a:latin typeface="Times New Roman" panose="02020603050405020304" pitchFamily="18" charset="0"/>
              </a:rPr>
              <a:t>X</a:t>
            </a:r>
          </a:p>
        </p:txBody>
      </p:sp>
      <p:sp>
        <p:nvSpPr>
          <p:cNvPr id="44049" name="Text Box 19"/>
          <p:cNvSpPr txBox="1">
            <a:spLocks noChangeArrowheads="1"/>
          </p:cNvSpPr>
          <p:nvPr/>
        </p:nvSpPr>
        <p:spPr bwMode="auto">
          <a:xfrm>
            <a:off x="4114800" y="4876800"/>
            <a:ext cx="4048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2400">
                <a:latin typeface="Times New Roman" panose="02020603050405020304" pitchFamily="18" charset="0"/>
              </a:rPr>
              <a:t>X</a:t>
            </a:r>
          </a:p>
        </p:txBody>
      </p:sp>
      <p:sp>
        <p:nvSpPr>
          <p:cNvPr id="44050" name="Line 20"/>
          <p:cNvSpPr>
            <a:spLocks noChangeShapeType="1"/>
          </p:cNvSpPr>
          <p:nvPr/>
        </p:nvSpPr>
        <p:spPr bwMode="auto">
          <a:xfrm>
            <a:off x="5943600" y="3962400"/>
            <a:ext cx="0" cy="533400"/>
          </a:xfrm>
          <a:prstGeom prst="line">
            <a:avLst/>
          </a:prstGeom>
          <a:noFill/>
          <a:ln w="9525" cap="rnd">
            <a:solidFill>
              <a:schemeClr val="tx1"/>
            </a:solidFill>
            <a:prstDash val="sysDot"/>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4051" name="Line 21"/>
          <p:cNvSpPr>
            <a:spLocks noChangeShapeType="1"/>
          </p:cNvSpPr>
          <p:nvPr/>
        </p:nvSpPr>
        <p:spPr bwMode="auto">
          <a:xfrm>
            <a:off x="7239000" y="1447800"/>
            <a:ext cx="0" cy="2971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4052" name="Text Box 22"/>
          <p:cNvSpPr txBox="1">
            <a:spLocks noChangeArrowheads="1"/>
          </p:cNvSpPr>
          <p:nvPr/>
        </p:nvSpPr>
        <p:spPr bwMode="auto">
          <a:xfrm>
            <a:off x="6705600" y="4364038"/>
            <a:ext cx="9969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2400">
                <a:latin typeface="Times New Roman" panose="02020603050405020304" pitchFamily="18" charset="0"/>
              </a:rPr>
              <a:t>PREP;</a:t>
            </a:r>
          </a:p>
        </p:txBody>
      </p:sp>
      <p:sp>
        <p:nvSpPr>
          <p:cNvPr id="44053" name="Line 23"/>
          <p:cNvSpPr>
            <a:spLocks noChangeShapeType="1"/>
          </p:cNvSpPr>
          <p:nvPr/>
        </p:nvSpPr>
        <p:spPr bwMode="auto">
          <a:xfrm>
            <a:off x="7239000" y="4800600"/>
            <a:ext cx="0" cy="11430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4054" name="Text Box 24"/>
          <p:cNvSpPr txBox="1">
            <a:spLocks noChangeArrowheads="1"/>
          </p:cNvSpPr>
          <p:nvPr/>
        </p:nvSpPr>
        <p:spPr bwMode="auto">
          <a:xfrm>
            <a:off x="4876800" y="173038"/>
            <a:ext cx="4087813"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2400">
                <a:latin typeface="Times New Roman" panose="02020603050405020304" pitchFamily="18" charset="0"/>
              </a:rPr>
              <a:t>Prepare (PREP) or Synchronize (X), then barrier is established.</a:t>
            </a:r>
          </a:p>
        </p:txBody>
      </p:sp>
      <p:pic>
        <p:nvPicPr>
          <p:cNvPr id="2" name="オーディオ 1">
            <a:hlinkClick r:id="" action="ppaction://media"/>
            <a:extLst>
              <a:ext uri="{FF2B5EF4-FFF2-40B4-BE49-F238E27FC236}">
                <a16:creationId xmlns:a16="http://schemas.microsoft.com/office/drawing/2014/main" id="{62364DF1-4476-4A8D-B8F2-1C1F2E180E9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56308"/>
    </mc:Choice>
    <mc:Fallback>
      <p:transition spd="slow" advTm="563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468" x="8697913" y="3884613"/>
          <p14:tracePt t="476" x="8369300" y="3948113"/>
          <p14:tracePt t="483" x="8132763" y="3984625"/>
          <p14:tracePt t="492" x="7850188" y="4021138"/>
          <p14:tracePt t="499" x="7567613" y="4057650"/>
          <p14:tracePt t="509" x="7385050" y="4076700"/>
          <p14:tracePt t="515" x="7202488" y="4103688"/>
          <p14:tracePt t="523" x="7092950" y="4103688"/>
          <p14:tracePt t="531" x="6964363" y="4103688"/>
          <p14:tracePt t="539" x="6873875" y="4103688"/>
          <p14:tracePt t="547" x="6783388" y="4103688"/>
          <p14:tracePt t="555" x="6727825" y="4103688"/>
          <p14:tracePt t="563" x="6681788" y="4103688"/>
          <p14:tracePt t="571" x="6654800" y="4103688"/>
          <p14:tracePt t="587" x="6637338" y="4103688"/>
          <p14:tracePt t="948" x="6627813" y="4103688"/>
          <p14:tracePt t="956" x="6610350" y="4076700"/>
          <p14:tracePt t="964" x="6600825" y="4040188"/>
          <p14:tracePt t="971" x="6573838" y="3984625"/>
          <p14:tracePt t="979" x="6564313" y="3940175"/>
          <p14:tracePt t="987" x="6554788" y="3884613"/>
          <p14:tracePt t="995" x="6554788" y="3857625"/>
          <p14:tracePt t="1003" x="6554788" y="3840163"/>
          <p14:tracePt t="1011" x="6554788" y="3811588"/>
          <p14:tracePt t="1019" x="6554788" y="3794125"/>
          <p14:tracePt t="1027" x="6554788" y="3775075"/>
          <p14:tracePt t="1034" x="6554788" y="3757613"/>
          <p14:tracePt t="1042" x="6554788" y="3748088"/>
          <p14:tracePt t="1050" x="6554788" y="3738563"/>
          <p14:tracePt t="1060" x="6554788" y="3721100"/>
          <p14:tracePt t="1066" x="6554788" y="3711575"/>
          <p14:tracePt t="1282" x="6573838" y="3711575"/>
          <p14:tracePt t="1291" x="6637338" y="3711575"/>
          <p14:tracePt t="1299" x="6700838" y="3711575"/>
          <p14:tracePt t="1307" x="6737350" y="3711575"/>
          <p14:tracePt t="12771" x="6746875" y="3702050"/>
          <p14:tracePt t="12778" x="6746875" y="3529013"/>
          <p14:tracePt t="12788" x="6727825" y="3382963"/>
          <p14:tracePt t="12796" x="6710363" y="3155950"/>
          <p14:tracePt t="12804" x="6691313" y="3009900"/>
          <p14:tracePt t="12813" x="6627813" y="2771775"/>
          <p14:tracePt t="12820" x="6610350" y="2425700"/>
          <p14:tracePt t="12830" x="6545263" y="2097088"/>
          <p14:tracePt t="12834" x="6518275" y="1914525"/>
          <p14:tracePt t="12842" x="6445250" y="1704975"/>
          <p14:tracePt t="12850" x="6372225" y="1441450"/>
          <p14:tracePt t="12860" x="6345238" y="1312863"/>
          <p14:tracePt t="12866" x="6299200" y="1176338"/>
          <p14:tracePt t="12875" x="6272213" y="1066800"/>
          <p14:tracePt t="12882" x="6254750" y="966788"/>
          <p14:tracePt t="12890" x="6235700" y="893763"/>
          <p14:tracePt t="12898" x="6218238" y="847725"/>
          <p14:tracePt t="12907" x="6189663" y="820738"/>
          <p14:tracePt t="12914" x="6181725" y="803275"/>
          <p14:tracePt t="12923" x="6172200" y="793750"/>
          <p14:tracePt t="12946" x="6172200" y="784225"/>
          <p14:tracePt t="12954" x="6162675" y="774700"/>
          <p14:tracePt t="12987" x="6153150" y="766763"/>
          <p14:tracePt t="12995" x="6153150" y="757238"/>
          <p14:tracePt t="13003" x="6135688" y="738188"/>
          <p14:tracePt t="13011" x="6135688" y="730250"/>
          <p14:tracePt t="13027" x="6126163" y="730250"/>
          <p14:tracePt t="13042" x="6108700" y="711200"/>
          <p14:tracePt t="13123" x="6099175" y="711200"/>
          <p14:tracePt t="13132" x="6062663" y="711200"/>
          <p14:tracePt t="13140" x="6007100" y="711200"/>
          <p14:tracePt t="13148" x="5907088" y="738188"/>
          <p14:tracePt t="13156" x="5826125" y="793750"/>
          <p14:tracePt t="13164" x="5734050" y="839788"/>
          <p14:tracePt t="13171" x="5634038" y="866775"/>
          <p14:tracePt t="13178" x="5551488" y="903288"/>
          <p14:tracePt t="13186" x="5487988" y="947738"/>
          <p14:tracePt t="13194" x="5424488" y="966788"/>
          <p14:tracePt t="13202" x="5368925" y="984250"/>
          <p14:tracePt t="13210" x="5341938" y="993775"/>
          <p14:tracePt t="13219" x="5324475" y="1003300"/>
          <p14:tracePt t="13290" x="5287963" y="966788"/>
          <p14:tracePt t="13298" x="5287963" y="939800"/>
          <p14:tracePt t="13306" x="5278438" y="903288"/>
          <p14:tracePt t="13314" x="5251450" y="847725"/>
          <p14:tracePt t="13323" x="5241925" y="847725"/>
          <p14:tracePt t="13330" x="5214938" y="830263"/>
          <p14:tracePt t="13339" x="5187950" y="803275"/>
          <p14:tracePt t="13346" x="5178425" y="774700"/>
          <p14:tracePt t="13354" x="5168900" y="757238"/>
          <p14:tracePt t="13363" x="5159375" y="757238"/>
          <p14:tracePt t="13370" x="5159375" y="738188"/>
          <p14:tracePt t="13378" x="5159375" y="730250"/>
          <p14:tracePt t="13474" x="5159375" y="720725"/>
          <p14:tracePt t="13482" x="5159375" y="693738"/>
          <p14:tracePt t="13490" x="5159375" y="674688"/>
          <p14:tracePt t="13498" x="5168900" y="657225"/>
          <p14:tracePt t="13506" x="5187950" y="638175"/>
          <p14:tracePt t="16386" x="7256463" y="565150"/>
          <p14:tracePt t="16395" x="7366000" y="611188"/>
          <p14:tracePt t="16402" x="7475538" y="628650"/>
          <p14:tracePt t="16411" x="7575550" y="638175"/>
          <p14:tracePt t="16418" x="7685088" y="638175"/>
          <p14:tracePt t="16426" x="7758113" y="665163"/>
          <p14:tracePt t="16434" x="7804150" y="665163"/>
          <p14:tracePt t="16442" x="7840663" y="665163"/>
          <p14:tracePt t="16450" x="7858125" y="665163"/>
          <p14:tracePt t="16458" x="7867650" y="665163"/>
          <p14:tracePt t="16467" x="7885113" y="665163"/>
          <p14:tracePt t="16630" x="7940675" y="665163"/>
          <p14:tracePt t="16634" x="7967663" y="665163"/>
          <p14:tracePt t="16642" x="7986713" y="665163"/>
          <p14:tracePt t="16650" x="8013700" y="657225"/>
          <p14:tracePt t="16658" x="8023225" y="647700"/>
          <p14:tracePt t="16666" x="8040688" y="647700"/>
          <p14:tracePt t="16674" x="8067675" y="601663"/>
          <p14:tracePt t="16691" x="8096250" y="592138"/>
          <p14:tracePt t="16699" x="8104188" y="592138"/>
          <p14:tracePt t="16708" x="8113713" y="584200"/>
          <p14:tracePt t="16715" x="8113713" y="574675"/>
          <p14:tracePt t="16726" x="8132763" y="555625"/>
          <p14:tracePt t="16739" x="8140700" y="555625"/>
          <p14:tracePt t="16746" x="8150225" y="547688"/>
          <p14:tracePt t="18996" x="8159750" y="547688"/>
          <p14:tracePt t="23460" x="8159750" y="555625"/>
          <p14:tracePt t="23469" x="8159750" y="620713"/>
          <p14:tracePt t="23476" x="8086725" y="665163"/>
          <p14:tracePt t="23484" x="8023225" y="720725"/>
          <p14:tracePt t="23491" x="7921625" y="793750"/>
          <p14:tracePt t="23501" x="7821613" y="847725"/>
          <p14:tracePt t="23509" x="7731125" y="874713"/>
          <p14:tracePt t="23516" x="7631113" y="920750"/>
          <p14:tracePt t="23522" x="7512050" y="976313"/>
          <p14:tracePt t="23530" x="7402513" y="993775"/>
          <p14:tracePt t="23539" x="7312025" y="1003300"/>
          <p14:tracePt t="23546" x="7248525" y="1020763"/>
          <p14:tracePt t="23555" x="7212013" y="1030288"/>
          <p14:tracePt t="23562" x="7175500" y="1049338"/>
          <p14:tracePt t="23570" x="7138988" y="1049338"/>
          <p14:tracePt t="23579" x="7083425" y="1049338"/>
          <p14:tracePt t="23588" x="7065963" y="1057275"/>
          <p14:tracePt t="23595" x="7037388" y="1057275"/>
          <p14:tracePt t="23602" x="7000875" y="1057275"/>
          <p14:tracePt t="23610" x="6983413" y="1066800"/>
          <p14:tracePt t="23618" x="6973888" y="1066800"/>
          <p14:tracePt t="23626" x="6964363" y="1066800"/>
          <p14:tracePt t="23634" x="6946900" y="1066800"/>
          <p14:tracePt t="23642" x="6937375" y="1066800"/>
          <p14:tracePt t="23650" x="6929438" y="1076325"/>
          <p14:tracePt t="23843" x="6919913" y="1085850"/>
          <p14:tracePt t="23868" x="6910388" y="1093788"/>
          <p14:tracePt t="23877" x="6900863" y="1093788"/>
          <p14:tracePt t="23883" x="6892925" y="1103313"/>
          <p14:tracePt t="23899" x="6873875" y="1112838"/>
          <p14:tracePt t="23912" x="6864350" y="1112838"/>
          <p14:tracePt t="23916" x="6846888" y="1112838"/>
          <p14:tracePt t="23922" x="6800850" y="1112838"/>
          <p14:tracePt t="23930" x="6783388" y="1122363"/>
          <p14:tracePt t="23940" x="6773863" y="1122363"/>
          <p14:tracePt t="23946" x="6764338" y="1122363"/>
          <p14:tracePt t="23957" x="6754813" y="1122363"/>
          <p14:tracePt t="23963" x="6737350" y="1122363"/>
          <p14:tracePt t="23974" x="6727825" y="1130300"/>
          <p14:tracePt t="23979" x="6718300" y="1130300"/>
          <p14:tracePt t="24053" x="6710363" y="1130300"/>
          <p14:tracePt t="24060" x="6700838" y="1130300"/>
          <p14:tracePt t="24075" x="6691313" y="1130300"/>
          <p14:tracePt t="24084" x="6681788" y="1130300"/>
          <p14:tracePt t="24093" x="6673850" y="1130300"/>
          <p14:tracePt t="24099" x="6645275" y="1139825"/>
          <p14:tracePt t="24114" x="6627813" y="1149350"/>
          <p14:tracePt t="24122" x="6610350" y="1149350"/>
          <p14:tracePt t="24130" x="6600825" y="1149350"/>
          <p14:tracePt t="24139" x="6591300" y="1149350"/>
          <p14:tracePt t="24146" x="6573838" y="1149350"/>
          <p14:tracePt t="24157" x="6564313" y="1149350"/>
          <p14:tracePt t="24162" x="6545263" y="1149350"/>
          <p14:tracePt t="24170" x="6527800" y="1149350"/>
          <p14:tracePt t="24178" x="6508750" y="1158875"/>
          <p14:tracePt t="24186" x="6500813" y="1166813"/>
          <p14:tracePt t="24210" x="6491288" y="1176338"/>
          <p14:tracePt t="24219" x="6481763" y="1176338"/>
          <p14:tracePt t="24227" x="6454775" y="1176338"/>
          <p14:tracePt t="24235" x="6445250" y="1176338"/>
          <p14:tracePt t="24244" x="6435725" y="1176338"/>
          <p14:tracePt t="24251" x="6408738" y="1176338"/>
          <p14:tracePt t="24259" x="6391275" y="1166813"/>
          <p14:tracePt t="24267" x="6372225" y="1158875"/>
          <p14:tracePt t="24276" x="6354763" y="1149350"/>
          <p14:tracePt t="24283" x="6326188" y="1130300"/>
          <p14:tracePt t="24291" x="6299200" y="1122363"/>
          <p14:tracePt t="24298" x="6281738" y="1112838"/>
          <p14:tracePt t="24307" x="6254750" y="1103313"/>
          <p14:tracePt t="24314" x="6245225" y="1093788"/>
          <p14:tracePt t="24322" x="6235700" y="1085850"/>
          <p14:tracePt t="24418" x="6226175" y="1085850"/>
          <p14:tracePt t="24434" x="6226175" y="1093788"/>
          <p14:tracePt t="24450" x="6235700" y="1093788"/>
          <p14:tracePt t="24466" x="6245225" y="1093788"/>
          <p14:tracePt t="24565" x="6254750" y="1093788"/>
          <p14:tracePt t="24572" x="6281738" y="1093788"/>
          <p14:tracePt t="24579" x="6335713" y="1093788"/>
          <p14:tracePt t="24587" x="6391275" y="1093788"/>
          <p14:tracePt t="24595" x="6445250" y="1093788"/>
          <p14:tracePt t="24603" x="6518275" y="1093788"/>
          <p14:tracePt t="24611" x="6637338" y="1066800"/>
          <p14:tracePt t="24619" x="6746875" y="1049338"/>
          <p14:tracePt t="24627" x="6856413" y="1039813"/>
          <p14:tracePt t="24635" x="6973888" y="1020763"/>
          <p14:tracePt t="24643" x="7046913" y="1020763"/>
          <p14:tracePt t="24651" x="7102475" y="1003300"/>
          <p14:tracePt t="24659" x="7183438" y="1003300"/>
          <p14:tracePt t="24667" x="7202488" y="993775"/>
          <p14:tracePt t="24674" x="7219950" y="993775"/>
          <p14:tracePt t="24692" x="7229475" y="993775"/>
          <p14:tracePt t="24893" x="7256463" y="993775"/>
          <p14:tracePt t="24899" x="7265988" y="993775"/>
          <p14:tracePt t="24907" x="7283450" y="993775"/>
          <p14:tracePt t="24915" x="7292975" y="993775"/>
          <p14:tracePt t="24925" x="7292975" y="1020763"/>
          <p14:tracePt t="24931" x="7302500" y="1039813"/>
          <p14:tracePt t="24941" x="7319963" y="1049338"/>
          <p14:tracePt t="24947" x="7339013" y="1066800"/>
          <p14:tracePt t="24956" x="7348538" y="1076325"/>
          <p14:tracePt t="24963" x="7356475" y="1085850"/>
          <p14:tracePt t="25061" x="7366000" y="1085850"/>
          <p14:tracePt t="25428" x="7421563" y="1085850"/>
          <p14:tracePt t="25438" x="7458075" y="1085850"/>
          <p14:tracePt t="25444" x="7521575" y="1076325"/>
          <p14:tracePt t="25451" x="7548563" y="1066800"/>
          <p14:tracePt t="25458" x="7602538" y="1066800"/>
          <p14:tracePt t="25467" x="7621588" y="1057275"/>
          <p14:tracePt t="25474" x="7631113" y="1057275"/>
          <p14:tracePt t="25484" x="7648575" y="1057275"/>
          <p14:tracePt t="25490" x="7658100" y="1057275"/>
          <p14:tracePt t="25506" x="7667625" y="1057275"/>
          <p14:tracePt t="25514" x="7694613" y="1057275"/>
          <p14:tracePt t="25530" x="7704138" y="1057275"/>
          <p14:tracePt t="25658" x="7712075" y="1049338"/>
          <p14:tracePt t="26000" x="7712075" y="1076325"/>
          <p14:tracePt t="26002" x="7685088" y="1122363"/>
          <p14:tracePt t="26012" x="7639050" y="1158875"/>
          <p14:tracePt t="26020" x="7575550" y="1203325"/>
          <p14:tracePt t="26028" x="7494588" y="1231900"/>
          <p14:tracePt t="26037" x="7429500" y="1285875"/>
          <p14:tracePt t="26045" x="7366000" y="1339850"/>
          <p14:tracePt t="26051" x="7356475" y="1349375"/>
          <p14:tracePt t="26059" x="7319963" y="1376363"/>
          <p14:tracePt t="26066" x="7292975" y="1385888"/>
          <p14:tracePt t="26082" x="7275513" y="1395413"/>
          <p14:tracePt t="26148" x="7283450" y="1395413"/>
          <p14:tracePt t="26157" x="7283450" y="1385888"/>
          <p14:tracePt t="26164" x="7283450" y="1368425"/>
          <p14:tracePt t="26173" x="7283450" y="1349375"/>
          <p14:tracePt t="26179" x="7283450" y="1331913"/>
          <p14:tracePt t="26186" x="7283450" y="1322388"/>
          <p14:tracePt t="26194" x="7283450" y="1303338"/>
          <p14:tracePt t="26202" x="7283450" y="1295400"/>
          <p14:tracePt t="26210" x="7283450" y="1276350"/>
          <p14:tracePt t="26218" x="7283450" y="1258888"/>
          <p14:tracePt t="26234" x="7283450" y="1249363"/>
          <p14:tracePt t="26250" x="7283450" y="1239838"/>
          <p14:tracePt t="26419" x="7283450" y="1249363"/>
          <p14:tracePt t="26426" x="7283450" y="1258888"/>
          <p14:tracePt t="26434" x="7283450" y="1268413"/>
          <p14:tracePt t="26442" x="7292975" y="1285875"/>
          <p14:tracePt t="26746" x="7292975" y="1295400"/>
          <p14:tracePt t="26756" x="7292975" y="1303338"/>
          <p14:tracePt t="26763" x="7292975" y="1322388"/>
          <p14:tracePt t="26772" x="7292975" y="1331913"/>
          <p14:tracePt t="26781" x="7292975" y="1349375"/>
          <p14:tracePt t="26788" x="7292975" y="1368425"/>
          <p14:tracePt t="26798" x="7292975" y="1376363"/>
          <p14:tracePt t="26803" x="7275513" y="1385888"/>
          <p14:tracePt t="26820" x="7275513" y="1395413"/>
          <p14:tracePt t="26826" x="7275513" y="1404938"/>
          <p14:tracePt t="26835" x="7265988" y="1412875"/>
          <p14:tracePt t="26850" x="7265988" y="1422400"/>
          <p14:tracePt t="26858" x="7256463" y="1431925"/>
          <p14:tracePt t="26894" x="7248525" y="1441450"/>
          <p14:tracePt t="27492" x="7229475" y="1441450"/>
          <p14:tracePt t="27516" x="7219950" y="1441450"/>
          <p14:tracePt t="27523" x="7202488" y="1458913"/>
          <p14:tracePt t="27532" x="7192963" y="1458913"/>
          <p14:tracePt t="27542" x="7146925" y="1458913"/>
          <p14:tracePt t="27548" x="7092950" y="1458913"/>
          <p14:tracePt t="27556" x="7000875" y="1458913"/>
          <p14:tracePt t="27562" x="6892925" y="1458913"/>
          <p14:tracePt t="27570" x="6746875" y="1441450"/>
          <p14:tracePt t="27578" x="6637338" y="1441450"/>
          <p14:tracePt t="27586" x="6464300" y="1412875"/>
          <p14:tracePt t="27595" x="6318250" y="1368425"/>
          <p14:tracePt t="27602" x="6235700" y="1312863"/>
          <p14:tracePt t="27610" x="6162675" y="1303338"/>
          <p14:tracePt t="27618" x="6099175" y="1276350"/>
          <p14:tracePt t="27626" x="6016625" y="1249363"/>
          <p14:tracePt t="27634" x="5972175" y="1222375"/>
          <p14:tracePt t="27642" x="5943600" y="1195388"/>
          <p14:tracePt t="27650" x="5926138" y="1176338"/>
          <p14:tracePt t="27658" x="5916613" y="1166813"/>
          <p14:tracePt t="27666" x="5916613" y="1158875"/>
          <p14:tracePt t="27674" x="5916613" y="1139825"/>
          <p14:tracePt t="27682" x="5916613" y="1112838"/>
          <p14:tracePt t="27690" x="5916613" y="1103313"/>
          <p14:tracePt t="27698" x="5907088" y="1085850"/>
          <p14:tracePt t="27714" x="5889625" y="1076325"/>
          <p14:tracePt t="27788" x="5880100" y="1076325"/>
          <p14:tracePt t="27796" x="5870575" y="1066800"/>
          <p14:tracePt t="27808" x="5862638" y="1049338"/>
          <p14:tracePt t="27818" x="5843588" y="1030288"/>
          <p14:tracePt t="27826" x="5834063" y="1012825"/>
          <p14:tracePt t="27834" x="5826125" y="1003300"/>
          <p14:tracePt t="27843" x="5816600" y="993775"/>
          <p14:tracePt t="27852" x="5816600" y="976313"/>
          <p14:tracePt t="27863" x="5797550" y="957263"/>
          <p14:tracePt t="27868" x="5789613" y="947738"/>
          <p14:tracePt t="27878" x="5789613" y="939800"/>
          <p14:tracePt t="27891" x="5761038" y="920750"/>
          <p14:tracePt t="27906" x="5734050" y="903288"/>
          <p14:tracePt t="27914" x="5716588" y="874713"/>
          <p14:tracePt t="27923" x="5707063" y="874713"/>
          <p14:tracePt t="27930" x="5697538" y="866775"/>
          <p14:tracePt t="27938" x="5688013" y="857250"/>
          <p14:tracePt t="27946" x="5670550" y="839788"/>
          <p14:tracePt t="27955" x="5653088" y="830263"/>
          <p14:tracePt t="27971" x="5643563" y="820738"/>
          <p14:tracePt t="27978" x="5634038" y="803275"/>
          <p14:tracePt t="27986" x="5624513" y="793750"/>
          <p14:tracePt t="27994" x="5616575" y="784225"/>
          <p14:tracePt t="28011" x="5607050" y="774700"/>
          <p14:tracePt t="28028" x="5588000" y="757238"/>
          <p14:tracePt t="28036" x="5580063" y="747713"/>
          <p14:tracePt t="28052" x="5570538" y="738188"/>
          <p14:tracePt t="28060" x="5561013" y="730250"/>
          <p14:tracePt t="28075" x="5543550" y="711200"/>
          <p14:tracePt t="28091" x="5543550" y="701675"/>
          <p14:tracePt t="28099" x="5534025" y="701675"/>
          <p14:tracePt t="28114" x="5534025" y="693738"/>
          <p14:tracePt t="28122" x="5514975" y="674688"/>
          <p14:tracePt t="28130" x="5507038" y="665163"/>
          <p14:tracePt t="28139" x="5497513" y="657225"/>
          <p14:tracePt t="28156" x="5487988" y="638175"/>
          <p14:tracePt t="30788" x="6199188" y="628650"/>
          <p14:tracePt t="30794" x="6199188" y="647700"/>
          <p14:tracePt t="30810" x="6199188" y="665163"/>
          <p14:tracePt t="30818" x="6199188" y="674688"/>
          <p14:tracePt t="30826" x="6199188" y="684213"/>
          <p14:tracePt t="30834" x="6199188" y="693738"/>
          <p14:tracePt t="30842" x="6189663" y="720725"/>
          <p14:tracePt t="33516" x="6172200" y="720725"/>
          <p14:tracePt t="33524" x="6145213" y="747713"/>
          <p14:tracePt t="33531" x="6116638" y="793750"/>
          <p14:tracePt t="33539" x="6089650" y="820738"/>
          <p14:tracePt t="33547" x="6089650" y="830263"/>
          <p14:tracePt t="33556" x="6062663" y="866775"/>
          <p14:tracePt t="33563" x="6043613" y="911225"/>
          <p14:tracePt t="33572" x="6007100" y="966788"/>
          <p14:tracePt t="33579" x="5989638" y="993775"/>
          <p14:tracePt t="33588" x="5962650" y="1049338"/>
          <p14:tracePt t="33595" x="5926138" y="1093788"/>
          <p14:tracePt t="33603" x="5880100" y="1166813"/>
          <p14:tracePt t="33612" x="5807075" y="1249363"/>
          <p14:tracePt t="33619" x="5734050" y="1331913"/>
          <p14:tracePt t="33629" x="5680075" y="1412875"/>
          <p14:tracePt t="33634" x="5616575" y="1495425"/>
          <p14:tracePt t="33642" x="5524500" y="1587500"/>
          <p14:tracePt t="33650" x="5451475" y="1687513"/>
          <p14:tracePt t="33658" x="5387975" y="1751013"/>
          <p14:tracePt t="33666" x="5334000" y="1814513"/>
          <p14:tracePt t="33675" x="5268913" y="1887538"/>
          <p14:tracePt t="33682" x="5232400" y="1951038"/>
          <p14:tracePt t="33691" x="5178425" y="1997075"/>
          <p14:tracePt t="33698" x="5141913" y="2060575"/>
          <p14:tracePt t="33706" x="5095875" y="2106613"/>
          <p14:tracePt t="33714" x="5086350" y="2125663"/>
          <p14:tracePt t="33722" x="5059363" y="2170113"/>
          <p14:tracePt t="33730" x="5032375" y="2206625"/>
          <p14:tracePt t="33738" x="5022850" y="2233613"/>
          <p14:tracePt t="33746" x="5014913" y="2252663"/>
          <p14:tracePt t="33754" x="5005388" y="2270125"/>
          <p14:tracePt t="33762" x="4995863" y="2289175"/>
          <p14:tracePt t="33771" x="4986338" y="2298700"/>
          <p14:tracePt t="33778" x="4978400" y="2316163"/>
          <p14:tracePt t="33802" x="4978400" y="2325688"/>
          <p14:tracePt t="33810" x="4968875" y="2343150"/>
          <p14:tracePt t="33818" x="4959350" y="2352675"/>
          <p14:tracePt t="33836" x="4941888" y="2379663"/>
          <p14:tracePt t="33843" x="4922838" y="2416175"/>
          <p14:tracePt t="33851" x="4913313" y="2444750"/>
          <p14:tracePt t="33859" x="4913313" y="2462213"/>
          <p14:tracePt t="33866" x="4876800" y="2508250"/>
          <p14:tracePt t="33874" x="4859338" y="2535238"/>
          <p14:tracePt t="33891" x="4822825" y="2635250"/>
          <p14:tracePt t="33899" x="4813300" y="2681288"/>
          <p14:tracePt t="33911" x="4813300" y="2727325"/>
          <p14:tracePt t="33914" x="4803775" y="2754313"/>
          <p14:tracePt t="33922" x="4803775" y="2781300"/>
          <p14:tracePt t="33930" x="4803775" y="2800350"/>
          <p14:tracePt t="33938" x="4803775" y="2808288"/>
          <p14:tracePt t="33946" x="4803775" y="2817813"/>
          <p14:tracePt t="34020" x="4795838" y="2827338"/>
          <p14:tracePt t="34066" x="4767263" y="2827338"/>
          <p14:tracePt t="34074" x="4722813" y="2836863"/>
          <p14:tracePt t="34083" x="4676775" y="2854325"/>
          <p14:tracePt t="34091" x="4640263" y="2854325"/>
          <p14:tracePt t="34099" x="4594225" y="2881313"/>
          <p14:tracePt t="34108" x="4540250" y="2890838"/>
          <p14:tracePt t="34114" x="4494213" y="2909888"/>
          <p14:tracePt t="34122" x="4430713" y="2909888"/>
          <p14:tracePt t="34131" x="4394200" y="2917825"/>
          <p14:tracePt t="34139" x="4367213" y="2917825"/>
          <p14:tracePt t="34146" x="4330700" y="2936875"/>
          <p14:tracePt t="34162" x="4311650" y="2936875"/>
          <p14:tracePt t="34171" x="4303713" y="2936875"/>
          <p14:tracePt t="34259" x="4294188" y="2936875"/>
          <p14:tracePt t="34266" x="4275138" y="2936875"/>
          <p14:tracePt t="34282" x="4267200" y="2936875"/>
          <p14:tracePt t="34290" x="4257675" y="2936875"/>
          <p14:tracePt t="34298" x="4248150" y="2936875"/>
          <p14:tracePt t="34306" x="4230688" y="2936875"/>
          <p14:tracePt t="34314" x="4221163" y="2936875"/>
          <p14:tracePt t="34323" x="4211638" y="2936875"/>
          <p14:tracePt t="34333" x="4194175" y="2936875"/>
          <p14:tracePt t="34338" x="4184650" y="2936875"/>
          <p14:tracePt t="34346" x="4175125" y="2936875"/>
          <p14:tracePt t="34355" x="4165600" y="2936875"/>
          <p14:tracePt t="34362" x="4157663" y="2936875"/>
          <p14:tracePt t="34371" x="4148138" y="2936875"/>
          <p14:tracePt t="34378" x="4138613" y="2936875"/>
          <p14:tracePt t="34402" x="4129088" y="2936875"/>
          <p14:tracePt t="35202" x="4102100" y="2936875"/>
          <p14:tracePt t="35210" x="4094163" y="2936875"/>
          <p14:tracePt t="35218" x="4084638" y="2936875"/>
          <p14:tracePt t="35227" x="4065588" y="2936875"/>
          <p14:tracePt t="35235" x="4057650" y="2936875"/>
          <p14:tracePt t="35243" x="4048125" y="2936875"/>
          <p14:tracePt t="35251" x="4029075" y="2936875"/>
          <p14:tracePt t="35267" x="4021138" y="2936875"/>
          <p14:tracePt t="35404" x="4048125" y="2936875"/>
          <p14:tracePt t="35412" x="4121150" y="2936875"/>
          <p14:tracePt t="35420" x="4194175" y="2936875"/>
          <p14:tracePt t="35428" x="4267200" y="2936875"/>
          <p14:tracePt t="35436" x="4321175" y="2936875"/>
          <p14:tracePt t="35444" x="4376738" y="2936875"/>
          <p14:tracePt t="35452" x="4413250" y="2936875"/>
          <p14:tracePt t="35563" x="4421188" y="2936875"/>
          <p14:tracePt t="35571" x="4440238" y="2936875"/>
          <p14:tracePt t="35578" x="4448175" y="2936875"/>
          <p14:tracePt t="35586" x="4457700" y="2936875"/>
          <p14:tracePt t="35594" x="4484688" y="2936875"/>
          <p14:tracePt t="35602" x="4503738" y="2917825"/>
          <p14:tracePt t="35618" x="4513263" y="2917825"/>
          <p14:tracePt t="35626" x="4530725" y="2917825"/>
          <p14:tracePt t="35767" x="4540250" y="2917825"/>
          <p14:tracePt t="35773" x="4549775" y="2917825"/>
          <p14:tracePt t="35782" x="4567238" y="2917825"/>
          <p14:tracePt t="35790" x="4586288" y="2917825"/>
          <p14:tracePt t="35795" x="4622800" y="2917825"/>
          <p14:tracePt t="35802" x="4667250" y="2900363"/>
          <p14:tracePt t="35810" x="4713288" y="2881313"/>
          <p14:tracePt t="35818" x="4759325" y="2854325"/>
          <p14:tracePt t="35826" x="4868863" y="2844800"/>
          <p14:tracePt t="35835" x="4986338" y="2800350"/>
          <p14:tracePt t="35843" x="5095875" y="2771775"/>
          <p14:tracePt t="35852" x="5232400" y="2727325"/>
          <p14:tracePt t="35862" x="5360988" y="2698750"/>
          <p14:tracePt t="35868" x="5470525" y="2671763"/>
          <p14:tracePt t="35877" x="5570538" y="2644775"/>
          <p14:tracePt t="35882" x="5680075" y="2617788"/>
          <p14:tracePt t="35890" x="5797550" y="2554288"/>
          <p14:tracePt t="35898" x="5862638" y="2544763"/>
          <p14:tracePt t="35906" x="5926138" y="2508250"/>
          <p14:tracePt t="35915" x="5943600" y="2498725"/>
          <p14:tracePt t="35930" x="6043613" y="2471738"/>
          <p14:tracePt t="35939" x="6062663" y="2452688"/>
          <p14:tracePt t="35946" x="6072188" y="2452688"/>
          <p14:tracePt t="35954" x="6108700" y="2416175"/>
          <p14:tracePt t="35962" x="6126163" y="2398713"/>
          <p14:tracePt t="35971" x="6135688" y="2389188"/>
          <p14:tracePt t="35978" x="6162675" y="2362200"/>
          <p14:tracePt t="35987" x="6208713" y="2325688"/>
          <p14:tracePt t="35994" x="6245225" y="2298700"/>
          <p14:tracePt t="36002" x="6281738" y="2252663"/>
          <p14:tracePt t="36011" x="6308725" y="2225675"/>
          <p14:tracePt t="36018" x="6335713" y="2197100"/>
          <p14:tracePt t="36026" x="6399213" y="2170113"/>
          <p14:tracePt t="36035" x="6427788" y="2143125"/>
          <p14:tracePt t="36042" x="6454775" y="2125663"/>
          <p14:tracePt t="36050" x="6472238" y="2106613"/>
          <p14:tracePt t="36058" x="6491288" y="2070100"/>
          <p14:tracePt t="36066" x="6508750" y="2052638"/>
          <p14:tracePt t="36074" x="6518275" y="2043113"/>
          <p14:tracePt t="36082" x="6527800" y="2033588"/>
          <p14:tracePt t="36090" x="6545263" y="2016125"/>
          <p14:tracePt t="36106" x="6564313" y="1987550"/>
          <p14:tracePt t="36114" x="6564313" y="1979613"/>
          <p14:tracePt t="36122" x="6581775" y="1951038"/>
          <p14:tracePt t="36130" x="6591300" y="1943100"/>
          <p14:tracePt t="36139" x="6591300" y="1924050"/>
          <p14:tracePt t="36146" x="6600825" y="1906588"/>
          <p14:tracePt t="36154" x="6610350" y="1878013"/>
          <p14:tracePt t="36162" x="6618288" y="1870075"/>
          <p14:tracePt t="36171" x="6637338" y="1841500"/>
          <p14:tracePt t="36178" x="6645275" y="1814513"/>
          <p14:tracePt t="36187" x="6654800" y="1797050"/>
          <p14:tracePt t="36198" x="6664325" y="1778000"/>
          <p14:tracePt t="36202" x="6664325" y="1741488"/>
          <p14:tracePt t="36210" x="6681788" y="1724025"/>
          <p14:tracePt t="36219" x="6700838" y="1677988"/>
          <p14:tracePt t="36226" x="6710363" y="1660525"/>
          <p14:tracePt t="36235" x="6737350" y="1604963"/>
          <p14:tracePt t="36242" x="6754813" y="1577975"/>
          <p14:tracePt t="36250" x="6810375" y="1514475"/>
          <p14:tracePt t="36258" x="6827838" y="1468438"/>
          <p14:tracePt t="36266" x="6883400" y="1404938"/>
          <p14:tracePt t="36274" x="6929438" y="1358900"/>
          <p14:tracePt t="36282" x="6983413" y="1303338"/>
          <p14:tracePt t="36290" x="7029450" y="1258888"/>
          <p14:tracePt t="36298" x="7092950" y="1203325"/>
          <p14:tracePt t="36306" x="7138988" y="1176338"/>
          <p14:tracePt t="36314" x="7202488" y="1139825"/>
          <p14:tracePt t="36322" x="7248525" y="1122363"/>
          <p14:tracePt t="36330" x="7302500" y="1066800"/>
          <p14:tracePt t="36339" x="7348538" y="1049338"/>
          <p14:tracePt t="36346" x="7412038" y="993775"/>
          <p14:tracePt t="36354" x="7439025" y="984250"/>
          <p14:tracePt t="36362" x="7485063" y="947738"/>
          <p14:tracePt t="36371" x="7512050" y="939800"/>
          <p14:tracePt t="36378" x="7548563" y="920750"/>
          <p14:tracePt t="36387" x="7567613" y="911225"/>
          <p14:tracePt t="36403" x="7585075" y="903288"/>
          <p14:tracePt t="36412" x="7594600" y="903288"/>
          <p14:tracePt t="36420" x="7602538" y="903288"/>
          <p14:tracePt t="36440" x="7612063" y="903288"/>
          <p14:tracePt t="36442" x="7631113" y="893763"/>
          <p14:tracePt t="36490" x="7631113" y="874713"/>
          <p14:tracePt t="36506" x="7648575" y="857250"/>
          <p14:tracePt t="36522" x="7658100" y="857250"/>
          <p14:tracePt t="36539" x="7667625" y="857250"/>
          <p14:tracePt t="36547" x="7685088" y="857250"/>
          <p14:tracePt t="36555" x="7694613" y="847725"/>
          <p14:tracePt t="36571" x="7731125" y="839788"/>
          <p14:tracePt t="36579" x="7758113" y="820738"/>
          <p14:tracePt t="36588" x="7794625" y="811213"/>
          <p14:tracePt t="36595" x="7840663" y="803275"/>
          <p14:tracePt t="36603" x="7877175" y="803275"/>
          <p14:tracePt t="36611" x="7894638" y="793750"/>
          <p14:tracePt t="36619" x="7940675" y="766763"/>
          <p14:tracePt t="36627" x="7986713" y="757238"/>
          <p14:tracePt t="36635" x="8004175" y="747713"/>
          <p14:tracePt t="36644" x="8013700" y="747713"/>
          <p14:tracePt t="36651" x="8040688" y="738188"/>
          <p14:tracePt t="36659" x="8067675" y="720725"/>
          <p14:tracePt t="36675" x="8077200" y="711200"/>
          <p14:tracePt t="36683" x="8086725" y="701675"/>
          <p14:tracePt t="36693" x="8096250" y="693738"/>
          <p14:tracePt t="36716" x="8096250" y="684213"/>
          <p14:tracePt t="36878" x="8113713" y="684213"/>
          <p14:tracePt t="36884" x="8169275" y="665163"/>
          <p14:tracePt t="36892" x="8232775" y="665163"/>
          <p14:tracePt t="36899" x="8305800" y="665163"/>
          <p14:tracePt t="36908" x="8378825" y="665163"/>
          <p14:tracePt t="36915" x="8432800" y="665163"/>
          <p14:tracePt t="36925" x="8478838" y="665163"/>
          <p14:tracePt t="36931" x="8515350" y="665163"/>
          <p14:tracePt t="36940" x="8532813" y="665163"/>
          <p14:tracePt t="36947" x="8559800" y="665163"/>
          <p14:tracePt t="36963" x="8569325" y="665163"/>
          <p14:tracePt t="37140" x="8559800" y="665163"/>
          <p14:tracePt t="37148" x="8523288" y="665163"/>
          <p14:tracePt t="37163" x="8359775" y="693738"/>
          <p14:tracePt t="37173" x="8277225" y="738188"/>
          <p14:tracePt t="37178" x="8169275" y="766763"/>
          <p14:tracePt t="37188" x="8050213" y="811213"/>
          <p14:tracePt t="37194" x="7921625" y="839788"/>
          <p14:tracePt t="37202" x="7767638" y="884238"/>
          <p14:tracePt t="37210" x="7621588" y="911225"/>
          <p14:tracePt t="37218" x="7475538" y="957263"/>
          <p14:tracePt t="37226" x="7302500" y="976313"/>
          <p14:tracePt t="37235" x="7156450" y="984250"/>
          <p14:tracePt t="37242" x="7010400" y="1003300"/>
          <p14:tracePt t="37250" x="6864350" y="1030288"/>
          <p14:tracePt t="37258" x="6737350" y="1049338"/>
          <p14:tracePt t="37266" x="6681788" y="1049338"/>
          <p14:tracePt t="37274" x="6581775" y="1057275"/>
          <p14:tracePt t="37282" x="6472238" y="1057275"/>
          <p14:tracePt t="37290" x="6381750" y="1057275"/>
          <p14:tracePt t="37299" x="6326188" y="1057275"/>
          <p14:tracePt t="37306" x="6272213" y="1057275"/>
          <p14:tracePt t="37314" x="6226175" y="1057275"/>
          <p14:tracePt t="37322" x="6199188" y="1057275"/>
          <p14:tracePt t="37341" x="6189663" y="1057275"/>
          <p14:tracePt t="37412" x="6181725" y="1057275"/>
          <p14:tracePt t="37427" x="6145213" y="1057275"/>
          <p14:tracePt t="37435" x="6108700" y="1057275"/>
          <p14:tracePt t="37444" x="6099175" y="1057275"/>
          <p14:tracePt t="37453" x="6053138" y="1057275"/>
          <p14:tracePt t="37459" x="5980113" y="1057275"/>
          <p14:tracePt t="37467" x="5943600" y="1057275"/>
          <p14:tracePt t="37474" x="5889625" y="1057275"/>
          <p14:tracePt t="37482" x="5843588" y="1057275"/>
          <p14:tracePt t="37490" x="5834063" y="1057275"/>
          <p14:tracePt t="37498" x="5789613" y="1057275"/>
          <p14:tracePt t="37506" x="5770563" y="1057275"/>
          <p14:tracePt t="37515" x="5734050" y="1057275"/>
          <p14:tracePt t="37522" x="5688013" y="1057275"/>
          <p14:tracePt t="37530" x="5653088" y="1057275"/>
          <p14:tracePt t="37539" x="5634038" y="1057275"/>
          <p14:tracePt t="37547" x="5580063" y="1057275"/>
          <p14:tracePt t="37555" x="5534025" y="1066800"/>
          <p14:tracePt t="37562" x="5470525" y="1093788"/>
          <p14:tracePt t="37570" x="5414963" y="1093788"/>
          <p14:tracePt t="37578" x="5378450" y="1093788"/>
          <p14:tracePt t="37587" x="5334000" y="1093788"/>
          <p14:tracePt t="37594" x="5297488" y="1093788"/>
          <p14:tracePt t="37602" x="5268913" y="1093788"/>
          <p14:tracePt t="37610" x="5251450" y="1093788"/>
          <p14:tracePt t="37619" x="5232400" y="1093788"/>
          <p14:tracePt t="37626" x="5224463" y="1093788"/>
          <p14:tracePt t="37876" x="5214938" y="1093788"/>
          <p14:tracePt t="37888" x="5205413" y="1085850"/>
          <p14:tracePt t="37901" x="5187950" y="1085850"/>
          <p14:tracePt t="37908" x="5168900" y="1085850"/>
          <p14:tracePt t="37916" x="5141913" y="1085850"/>
          <p14:tracePt t="37926" x="5122863" y="1085850"/>
          <p14:tracePt t="37931" x="5086350" y="1076325"/>
          <p14:tracePt t="37940" x="5068888" y="1076325"/>
          <p14:tracePt t="37948" x="5041900" y="1076325"/>
          <p14:tracePt t="37955" x="5022850" y="1076325"/>
          <p14:tracePt t="37962" x="4978400" y="1057275"/>
          <p14:tracePt t="37971" x="4949825" y="1057275"/>
          <p14:tracePt t="37978" x="4941888" y="1057275"/>
          <p14:tracePt t="37987" x="4922838" y="1057275"/>
          <p14:tracePt t="37994" x="4905375" y="1057275"/>
          <p14:tracePt t="38002" x="4886325" y="1057275"/>
          <p14:tracePt t="38010" x="4876800" y="1057275"/>
          <p14:tracePt t="38018" x="4859338" y="1057275"/>
          <p14:tracePt t="38050" x="4849813" y="1057275"/>
          <p14:tracePt t="38412" x="4822825" y="1057275"/>
          <p14:tracePt t="38420" x="4813300" y="1057275"/>
          <p14:tracePt t="38427" x="4803775" y="1057275"/>
          <p14:tracePt t="38435" x="4776788" y="1057275"/>
          <p14:tracePt t="38442" x="4767263" y="1057275"/>
          <p14:tracePt t="39156" x="4803775" y="1057275"/>
          <p14:tracePt t="39164" x="4832350" y="1057275"/>
          <p14:tracePt t="39177" x="4859338" y="1066800"/>
          <p14:tracePt t="39189" x="4876800" y="1093788"/>
          <p14:tracePt t="39194" x="4876800" y="1103313"/>
          <p14:tracePt t="39202" x="4895850" y="1122363"/>
          <p14:tracePt t="39210" x="4905375" y="1139825"/>
          <p14:tracePt t="39218" x="4905375" y="1166813"/>
          <p14:tracePt t="39226" x="4913313" y="1203325"/>
          <p14:tracePt t="39234" x="4941888" y="1239838"/>
          <p14:tracePt t="39242" x="4941888" y="1303338"/>
          <p14:tracePt t="39250" x="4959350" y="1331913"/>
          <p14:tracePt t="39258" x="4986338" y="1404938"/>
          <p14:tracePt t="39266" x="4995863" y="1458913"/>
          <p14:tracePt t="39274" x="5022850" y="1541463"/>
          <p14:tracePt t="39282" x="5049838" y="1604963"/>
          <p14:tracePt t="39290" x="5105400" y="1687513"/>
          <p14:tracePt t="39298" x="5132388" y="1760538"/>
          <p14:tracePt t="39307" x="5187950" y="1860550"/>
          <p14:tracePt t="39314" x="5241925" y="1943100"/>
          <p14:tracePt t="39323" x="5260975" y="2006600"/>
          <p14:tracePt t="39330" x="5314950" y="2089150"/>
          <p14:tracePt t="39338" x="5368925" y="2152650"/>
          <p14:tracePt t="39346" x="5397500" y="2216150"/>
          <p14:tracePt t="39354" x="5434013" y="2262188"/>
          <p14:tracePt t="39362" x="5487988" y="2343150"/>
          <p14:tracePt t="39370" x="5497513" y="2379663"/>
          <p14:tracePt t="39378" x="5507038" y="2408238"/>
          <p14:tracePt t="39387" x="5507038" y="2444750"/>
          <p14:tracePt t="39394" x="5514975" y="2489200"/>
          <p14:tracePt t="39402" x="5543550" y="2535238"/>
          <p14:tracePt t="39410" x="5543550" y="2562225"/>
          <p14:tracePt t="39418" x="5543550" y="2608263"/>
          <p14:tracePt t="39426" x="5543550" y="2644775"/>
          <p14:tracePt t="39434" x="5543550" y="2698750"/>
          <p14:tracePt t="39442" x="5543550" y="2744788"/>
          <p14:tracePt t="39452" x="5543550" y="2771775"/>
          <p14:tracePt t="39460" x="5551488" y="2827338"/>
          <p14:tracePt t="39468" x="5551488" y="2854325"/>
          <p14:tracePt t="39479" x="5561013" y="2890838"/>
          <p14:tracePt t="39484" x="5588000" y="2946400"/>
          <p14:tracePt t="39491" x="5597525" y="2963863"/>
          <p14:tracePt t="39499" x="5607050" y="2982913"/>
          <p14:tracePt t="39506" x="5616575" y="3027363"/>
          <p14:tracePt t="39515" x="5624513" y="3027363"/>
          <p14:tracePt t="39523" x="5643563" y="3054350"/>
          <p14:tracePt t="39531" x="5653088" y="3073400"/>
          <p14:tracePt t="39541" x="5661025" y="3109913"/>
          <p14:tracePt t="39546" x="5670550" y="3146425"/>
          <p14:tracePt t="39558" x="5670550" y="3155950"/>
          <p14:tracePt t="39561" x="5680075" y="3182938"/>
          <p14:tracePt t="39572" x="5688013" y="3200400"/>
          <p14:tracePt t="39578" x="5697538" y="3219450"/>
          <p14:tracePt t="39587" x="5707063" y="3246438"/>
          <p14:tracePt t="39594" x="5707063" y="3265488"/>
          <p14:tracePt t="39602" x="5707063" y="3302000"/>
          <p14:tracePt t="39610" x="5716588" y="3319463"/>
          <p14:tracePt t="39618" x="5734050" y="3346450"/>
          <p14:tracePt t="39627" x="5761038" y="3392488"/>
          <p14:tracePt t="39634" x="5761038" y="3411538"/>
          <p14:tracePt t="39642" x="5770563" y="3438525"/>
          <p14:tracePt t="39650" x="5797550" y="3465513"/>
          <p14:tracePt t="39658" x="5797550" y="3482975"/>
          <p14:tracePt t="39666" x="5807075" y="3502025"/>
          <p14:tracePt t="39674" x="5816600" y="3519488"/>
          <p14:tracePt t="39682" x="5826125" y="3556000"/>
          <p14:tracePt t="39698" x="5834063" y="3584575"/>
          <p14:tracePt t="39706" x="5843588" y="3602038"/>
          <p14:tracePt t="39714" x="5843588" y="3611563"/>
          <p14:tracePt t="39722" x="5843588" y="3629025"/>
          <p14:tracePt t="39730" x="5853113" y="3638550"/>
          <p14:tracePt t="39738" x="5853113" y="3648075"/>
          <p14:tracePt t="39755" x="5862638" y="3684588"/>
          <p14:tracePt t="39771" x="5862638" y="3694113"/>
          <p14:tracePt t="39787" x="5862638" y="3711575"/>
          <p14:tracePt t="39794" x="5889625" y="3730625"/>
          <p14:tracePt t="39805" x="5889625" y="3738563"/>
          <p14:tracePt t="39810" x="5889625" y="3767138"/>
          <p14:tracePt t="39818" x="5889625" y="3784600"/>
          <p14:tracePt t="39826" x="5889625" y="3811588"/>
          <p14:tracePt t="39834" x="5889625" y="3830638"/>
          <p14:tracePt t="39842" x="5889625" y="3848100"/>
          <p14:tracePt t="39850" x="5889625" y="3867150"/>
          <p14:tracePt t="39858" x="5889625" y="3875088"/>
          <p14:tracePt t="39866" x="5889625" y="3894138"/>
          <p14:tracePt t="39874" x="5889625" y="3903663"/>
          <p14:tracePt t="39890" x="5889625" y="3911600"/>
          <p14:tracePt t="39906" x="5889625" y="3930650"/>
          <p14:tracePt t="39932" x="5889625" y="3940175"/>
          <p14:tracePt t="39940" x="5899150" y="3948113"/>
          <p14:tracePt t="39995" x="5899150" y="3957638"/>
          <p14:tracePt t="40011" x="5899150" y="3984625"/>
          <p14:tracePt t="40027" x="5899150" y="3994150"/>
          <p14:tracePt t="40035" x="5889625" y="4013200"/>
          <p14:tracePt t="40044" x="5880100" y="4030663"/>
          <p14:tracePt t="40051" x="5870575" y="4040188"/>
          <p14:tracePt t="40059" x="5862638" y="4067175"/>
          <p14:tracePt t="40066" x="5853113" y="4067175"/>
          <p14:tracePt t="40074" x="5843588" y="4076700"/>
          <p14:tracePt t="40082" x="5834063" y="4103688"/>
          <p14:tracePt t="40090" x="5826125" y="4113213"/>
          <p14:tracePt t="40098" x="5816600" y="4113213"/>
          <p14:tracePt t="40106" x="5816600" y="4122738"/>
          <p14:tracePt t="40204" x="5807075" y="4113213"/>
          <p14:tracePt t="40211" x="5780088" y="4094163"/>
          <p14:tracePt t="40222" x="5753100" y="4040188"/>
          <p14:tracePt t="40228" x="5724525" y="4003675"/>
          <p14:tracePt t="40235" x="5688013" y="3948113"/>
          <p14:tracePt t="40243" x="5670550" y="3921125"/>
          <p14:tracePt t="40251" x="5643563" y="3875088"/>
          <p14:tracePt t="40260" x="5624513" y="3840163"/>
          <p14:tracePt t="40275" x="5624513" y="3811588"/>
          <p14:tracePt t="40282" x="5624513" y="3803650"/>
          <p14:tracePt t="40290" x="5624513" y="3784600"/>
          <p14:tracePt t="40298" x="5624513" y="3767138"/>
          <p14:tracePt t="40306" x="5624513" y="3757613"/>
          <p14:tracePt t="40314" x="5624513" y="3748088"/>
          <p14:tracePt t="40322" x="5624513" y="3738563"/>
          <p14:tracePt t="40330" x="5643563" y="3702050"/>
          <p14:tracePt t="40338" x="5643563" y="3694113"/>
          <p14:tracePt t="40346" x="5661025" y="3684588"/>
          <p14:tracePt t="40354" x="5697538" y="3648075"/>
          <p14:tracePt t="40362" x="5724525" y="3621088"/>
          <p14:tracePt t="40370" x="5761038" y="3592513"/>
          <p14:tracePt t="40378" x="5770563" y="3592513"/>
          <p14:tracePt t="40387" x="5816600" y="3565525"/>
          <p14:tracePt t="40394" x="5834063" y="3556000"/>
          <p14:tracePt t="40402" x="5843588" y="3556000"/>
          <p14:tracePt t="40410" x="5853113" y="3548063"/>
          <p14:tracePt t="40420" x="5870575" y="3548063"/>
          <p14:tracePt t="40427" x="5880100" y="3548063"/>
          <p14:tracePt t="40435" x="5899150" y="3548063"/>
          <p14:tracePt t="40445" x="5926138" y="3548063"/>
          <p14:tracePt t="40451" x="5935663" y="3548063"/>
          <p14:tracePt t="40460" x="5962650" y="3575050"/>
          <p14:tracePt t="40466" x="6007100" y="3629025"/>
          <p14:tracePt t="40474" x="6043613" y="3657600"/>
          <p14:tracePt t="40482" x="6062663" y="3684588"/>
          <p14:tracePt t="40490" x="6099175" y="3730625"/>
          <p14:tracePt t="40498" x="6108700" y="3738563"/>
          <p14:tracePt t="40506" x="6116638" y="3767138"/>
          <p14:tracePt t="40522" x="6116638" y="3775075"/>
          <p14:tracePt t="40604" x="6126163" y="3784600"/>
          <p14:tracePt t="40652" x="6126163" y="3803650"/>
          <p14:tracePt t="40675" x="6126163" y="3811588"/>
          <p14:tracePt t="40684" x="6126163" y="3821113"/>
          <p14:tracePt t="40691" x="6126163" y="3840163"/>
          <p14:tracePt t="40698" x="6126163" y="3848100"/>
          <p14:tracePt t="40706" x="6126163" y="3857625"/>
          <p14:tracePt t="40714" x="6126163" y="3867150"/>
          <p14:tracePt t="40730" x="6126163" y="3875088"/>
          <p14:tracePt t="40738" x="6126163" y="3884613"/>
          <p14:tracePt t="40754" x="6126163" y="3894138"/>
          <p14:tracePt t="40778" x="6116638" y="3903663"/>
          <p14:tracePt t="40787" x="6099175" y="3911600"/>
          <p14:tracePt t="40794" x="6089650" y="3921125"/>
          <p14:tracePt t="40803" x="6080125" y="3930650"/>
          <p14:tracePt t="40810" x="6072188" y="3930650"/>
          <p14:tracePt t="40819" x="6053138" y="3948113"/>
          <p14:tracePt t="40826" x="6035675" y="3967163"/>
          <p14:tracePt t="40834" x="6026150" y="3976688"/>
          <p14:tracePt t="40843" x="6016625" y="3994150"/>
          <p14:tracePt t="40850" x="6007100" y="4003675"/>
          <p14:tracePt t="40858" x="5999163" y="4013200"/>
          <p14:tracePt t="40888" x="5989638" y="4021138"/>
          <p14:tracePt t="41146" x="5980113" y="4030663"/>
          <p14:tracePt t="42750" x="5972175" y="4030663"/>
          <p14:tracePt t="42755" x="5972175" y="4021138"/>
          <p14:tracePt t="42764" x="5972175" y="4013200"/>
          <p14:tracePt t="42773" x="5972175" y="4003675"/>
          <p14:tracePt t="42781" x="5972175" y="3984625"/>
          <p14:tracePt t="42794" x="5972175" y="3967163"/>
          <p14:tracePt t="45084" x="5962650" y="3957638"/>
          <p14:tracePt t="45106" x="5926138" y="3957638"/>
          <p14:tracePt t="45114" x="5826125" y="3957638"/>
          <p14:tracePt t="45122" x="5697538" y="3957638"/>
          <p14:tracePt t="45130" x="5507038" y="3894138"/>
          <p14:tracePt t="45138" x="5205413" y="3794125"/>
          <p14:tracePt t="45146" x="4905375" y="3711575"/>
          <p14:tracePt t="45155" x="4603750" y="3611563"/>
          <p14:tracePt t="45162" x="4376738" y="3538538"/>
          <p14:tracePt t="45170" x="4157663" y="3492500"/>
          <p14:tracePt t="45178" x="3965575" y="3429000"/>
          <p14:tracePt t="45187" x="3810000" y="3346450"/>
          <p14:tracePt t="45194" x="3729038" y="3292475"/>
          <p14:tracePt t="45203" x="3683000" y="3265488"/>
          <p14:tracePt t="45210" x="3683000" y="3255963"/>
          <p14:tracePt t="45218" x="3665538" y="3236913"/>
          <p14:tracePt t="45227" x="3665538" y="3219450"/>
          <p14:tracePt t="45234" x="3665538" y="3192463"/>
          <p14:tracePt t="45242" x="3673475" y="3182938"/>
          <p14:tracePt t="45250" x="3683000" y="3163888"/>
          <p14:tracePt t="45266" x="3683000" y="3146425"/>
          <p14:tracePt t="45274" x="3692525" y="3136900"/>
          <p14:tracePt t="45290" x="3702050" y="3119438"/>
          <p14:tracePt t="45299" x="3702050" y="3109913"/>
          <p14:tracePt t="45306" x="3709988" y="3090863"/>
          <p14:tracePt t="45314" x="3719513" y="3073400"/>
          <p14:tracePt t="45330" x="3729038" y="3046413"/>
          <p14:tracePt t="45338" x="3746500" y="3017838"/>
          <p14:tracePt t="45354" x="3765550" y="2973388"/>
          <p14:tracePt t="45362" x="3775075" y="2946400"/>
          <p14:tracePt t="45370" x="3792538" y="2917825"/>
          <p14:tracePt t="45378" x="3810000" y="2900363"/>
          <p14:tracePt t="45387" x="3819525" y="2881313"/>
          <p14:tracePt t="45394" x="3846513" y="2817813"/>
          <p14:tracePt t="45403" x="3865563" y="2771775"/>
          <p14:tracePt t="45410" x="3875088" y="2754313"/>
          <p14:tracePt t="45418" x="3875088" y="2727325"/>
          <p14:tracePt t="45426" x="3892550" y="2708275"/>
          <p14:tracePt t="45434" x="3902075" y="2681288"/>
          <p14:tracePt t="45442" x="3919538" y="2662238"/>
          <p14:tracePt t="45450" x="3929063" y="2644775"/>
          <p14:tracePt t="45458" x="3938588" y="2617788"/>
          <p14:tracePt t="45474" x="3948113" y="2608263"/>
          <p14:tracePt t="45482" x="3965575" y="2589213"/>
          <p14:tracePt t="45490" x="3975100" y="2571750"/>
          <p14:tracePt t="45506" x="3984625" y="2562225"/>
          <p14:tracePt t="45514" x="4002088" y="2544763"/>
          <p14:tracePt t="45522" x="4011613" y="2535238"/>
          <p14:tracePt t="45538" x="4021138" y="2525713"/>
          <p14:tracePt t="45554" x="4029075" y="2525713"/>
          <p14:tracePt t="45612" x="4029075" y="2535238"/>
          <p14:tracePt t="45619" x="4038600" y="2562225"/>
          <p14:tracePt t="45627" x="4048125" y="2589213"/>
          <p14:tracePt t="45635" x="4084638" y="2625725"/>
          <p14:tracePt t="45645" x="4121150" y="2671763"/>
          <p14:tracePt t="45652" x="4129088" y="2698750"/>
          <p14:tracePt t="45660" x="4194175" y="2763838"/>
          <p14:tracePt t="45667" x="4248150" y="2844800"/>
          <p14:tracePt t="45675" x="4330700" y="2927350"/>
          <p14:tracePt t="45683" x="4430713" y="3017838"/>
          <p14:tracePt t="45693" x="4513263" y="3100388"/>
          <p14:tracePt t="45698" x="4603750" y="3182938"/>
          <p14:tracePt t="45706" x="4667250" y="3255963"/>
          <p14:tracePt t="45714" x="4730750" y="3282950"/>
          <p14:tracePt t="45722" x="4776788" y="3328988"/>
          <p14:tracePt t="45730" x="4832350" y="3375025"/>
          <p14:tracePt t="45738" x="4859338" y="3402013"/>
          <p14:tracePt t="45746" x="4868863" y="3402013"/>
          <p14:tracePt t="45755" x="4886325" y="3419475"/>
          <p14:tracePt t="45794" x="4913313" y="3438525"/>
          <p14:tracePt t="45802" x="4949825" y="3465513"/>
          <p14:tracePt t="45810" x="5022850" y="3492500"/>
          <p14:tracePt t="45818" x="5086350" y="3519488"/>
          <p14:tracePt t="45826" x="5141913" y="3565525"/>
          <p14:tracePt t="45834" x="5224463" y="3621088"/>
          <p14:tracePt t="45843" x="5287963" y="3657600"/>
          <p14:tracePt t="45850" x="5360988" y="3702050"/>
          <p14:tracePt t="45859" x="5441950" y="3738563"/>
          <p14:tracePt t="45866" x="5524500" y="3794125"/>
          <p14:tracePt t="45874" x="5543550" y="3803650"/>
          <p14:tracePt t="45882" x="5561013" y="3811588"/>
          <p14:tracePt t="45890" x="5624513" y="3840163"/>
          <p14:tracePt t="45898" x="5634038" y="3848100"/>
          <p14:tracePt t="45914" x="5653088" y="3857625"/>
          <p14:tracePt t="45962" x="5680075" y="3867150"/>
          <p14:tracePt t="45970" x="5688013" y="3875088"/>
          <p14:tracePt t="45979" x="5716588" y="3903663"/>
          <p14:tracePt t="45988" x="5753100" y="3921125"/>
          <p14:tracePt t="45995" x="5789613" y="3957638"/>
          <p14:tracePt t="46005" x="5816600" y="3976688"/>
          <p14:tracePt t="46011" x="5826125" y="3994150"/>
          <p14:tracePt t="46019" x="5843588" y="4021138"/>
          <p14:tracePt t="46027" x="5862638" y="4040188"/>
          <p14:tracePt t="46035" x="5862638" y="4057650"/>
          <p14:tracePt t="46043" x="5862638" y="4086225"/>
          <p14:tracePt t="46051" x="5862638" y="4103688"/>
          <p14:tracePt t="46059" x="5862638" y="4130675"/>
          <p14:tracePt t="46067" x="5862638" y="4149725"/>
          <p14:tracePt t="46075" x="5862638" y="4186238"/>
          <p14:tracePt t="46083" x="5862638" y="4203700"/>
          <p14:tracePt t="46091" x="5853113" y="4240213"/>
          <p14:tracePt t="46098" x="5816600" y="4276725"/>
          <p14:tracePt t="46106" x="5789613" y="4303713"/>
          <p14:tracePt t="46114" x="5724525" y="4340225"/>
          <p14:tracePt t="46122" x="5643563" y="4386263"/>
          <p14:tracePt t="46130" x="5561013" y="4422775"/>
          <p14:tracePt t="46138" x="5478463" y="4478338"/>
          <p14:tracePt t="46146" x="5387975" y="4495800"/>
          <p14:tracePt t="46161" x="5287963" y="4522788"/>
          <p14:tracePt t="46162" x="5241925" y="4559300"/>
          <p14:tracePt t="46172" x="5195888" y="4568825"/>
          <p14:tracePt t="46178" x="5159375" y="4578350"/>
          <p14:tracePt t="46188" x="5132388" y="4595813"/>
          <p14:tracePt t="46194" x="5132388" y="4605338"/>
          <p14:tracePt t="46203" x="5114925" y="4614863"/>
          <p14:tracePt t="46210" x="5105400" y="4614863"/>
          <p14:tracePt t="46251" x="5078413" y="4614863"/>
          <p14:tracePt t="46258" x="5059363" y="4614863"/>
          <p14:tracePt t="46266" x="5022850" y="4614863"/>
          <p14:tracePt t="46274" x="4949825" y="4614863"/>
          <p14:tracePt t="46282" x="4876800" y="4614863"/>
          <p14:tracePt t="46290" x="4749800" y="4614863"/>
          <p14:tracePt t="46298" x="4603750" y="4614863"/>
          <p14:tracePt t="46306" x="4457700" y="4614863"/>
          <p14:tracePt t="46314" x="4275138" y="4614863"/>
          <p14:tracePt t="46322" x="4111625" y="4614863"/>
          <p14:tracePt t="46330" x="3948113" y="4614863"/>
          <p14:tracePt t="46338" x="3783013" y="4614863"/>
          <p14:tracePt t="46346" x="3609975" y="4614863"/>
          <p14:tracePt t="46355" x="3446463" y="4614863"/>
          <p14:tracePt t="46362" x="3336925" y="4614863"/>
          <p14:tracePt t="46370" x="3227388" y="4614863"/>
          <p14:tracePt t="46378" x="3154363" y="4614863"/>
          <p14:tracePt t="46387" x="3108325" y="4614863"/>
          <p14:tracePt t="46394" x="3090863" y="4614863"/>
          <p14:tracePt t="46403" x="3071813" y="4614863"/>
          <p14:tracePt t="46466" x="3054350" y="4614863"/>
          <p14:tracePt t="46474" x="3017838" y="4624388"/>
          <p14:tracePt t="46483" x="2971800" y="4651375"/>
          <p14:tracePt t="46490" x="2908300" y="4660900"/>
          <p14:tracePt t="46498" x="2852738" y="4668838"/>
          <p14:tracePt t="46506" x="2781300" y="4668838"/>
          <p14:tracePt t="46514" x="2744788" y="4678363"/>
          <p14:tracePt t="46522" x="2689225" y="4678363"/>
          <p14:tracePt t="46530" x="2662238" y="4705350"/>
          <p14:tracePt t="46538" x="2616200" y="4705350"/>
          <p14:tracePt t="46546" x="2598738" y="4714875"/>
          <p14:tracePt t="46554" x="2589213" y="4714875"/>
          <p14:tracePt t="46562" x="2579688" y="4714875"/>
          <p14:tracePt t="46570" x="2562225" y="4714875"/>
          <p14:tracePt t="46738" x="2533650" y="4714875"/>
          <p14:tracePt t="46746" x="2525713" y="4714875"/>
          <p14:tracePt t="46754" x="2498725" y="4724400"/>
          <p14:tracePt t="46762" x="2443163" y="4724400"/>
          <p14:tracePt t="46771" x="2416175" y="4724400"/>
          <p14:tracePt t="46778" x="2360613" y="4724400"/>
          <p14:tracePt t="46787" x="2316163" y="4724400"/>
          <p14:tracePt t="46794" x="2287588" y="4724400"/>
          <p14:tracePt t="46803" x="2270125" y="4724400"/>
          <p14:tracePt t="46810" x="2260600" y="4724400"/>
          <p14:tracePt t="46818" x="2233613" y="4724400"/>
          <p14:tracePt t="47173" x="2270125" y="4724400"/>
          <p14:tracePt t="47178" x="2324100" y="4724400"/>
          <p14:tracePt t="47186" x="2379663" y="4724400"/>
          <p14:tracePt t="47194" x="2452688" y="4724400"/>
          <p14:tracePt t="47204" x="2516188" y="4724400"/>
          <p14:tracePt t="47210" x="2589213" y="4724400"/>
          <p14:tracePt t="47218" x="2643188" y="4724400"/>
          <p14:tracePt t="47226" x="2735263" y="4724400"/>
          <p14:tracePt t="47234" x="2789238" y="4724400"/>
          <p14:tracePt t="47242" x="2808288" y="4724400"/>
          <p14:tracePt t="47251" x="2862263" y="4724400"/>
          <p14:tracePt t="47258" x="2971800" y="4724400"/>
          <p14:tracePt t="47266" x="3054350" y="4751388"/>
          <p14:tracePt t="47274" x="3108325" y="4768850"/>
          <p14:tracePt t="47282" x="3190875" y="4778375"/>
          <p14:tracePt t="47290" x="3227388" y="4778375"/>
          <p14:tracePt t="47298" x="3281363" y="4778375"/>
          <p14:tracePt t="47306" x="3300413" y="4778375"/>
          <p14:tracePt t="47314" x="3346450" y="4778375"/>
          <p14:tracePt t="47322" x="3382963" y="4787900"/>
          <p14:tracePt t="47330" x="3427413" y="4787900"/>
          <p14:tracePt t="47338" x="3455988" y="4787900"/>
          <p14:tracePt t="47346" x="3490913" y="4787900"/>
          <p14:tracePt t="47354" x="3563938" y="4814888"/>
          <p14:tracePt t="47362" x="3619500" y="4814888"/>
          <p14:tracePt t="47370" x="3709988" y="4814888"/>
          <p14:tracePt t="47378" x="3810000" y="4814888"/>
          <p14:tracePt t="47387" x="3865563" y="4814888"/>
          <p14:tracePt t="47394" x="3975100" y="4814888"/>
          <p14:tracePt t="47404" x="4048125" y="4814888"/>
          <p14:tracePt t="47410" x="4121150" y="4814888"/>
          <p14:tracePt t="47419" x="4194175" y="4814888"/>
          <p14:tracePt t="47426" x="4257675" y="4824413"/>
          <p14:tracePt t="47434" x="4311650" y="4833938"/>
          <p14:tracePt t="47442" x="4367213" y="4833938"/>
          <p14:tracePt t="47450" x="4430713" y="4851400"/>
          <p14:tracePt t="47458" x="4467225" y="4851400"/>
          <p14:tracePt t="47466" x="4521200" y="4851400"/>
          <p14:tracePt t="47474" x="4586288" y="4851400"/>
          <p14:tracePt t="47482" x="4640263" y="4870450"/>
          <p14:tracePt t="47490" x="4722813" y="4870450"/>
          <p14:tracePt t="47499" x="4776788" y="4887913"/>
          <p14:tracePt t="47506" x="4886325" y="4897438"/>
          <p14:tracePt t="47515" x="4959350" y="4897438"/>
          <p14:tracePt t="47524" x="5041900" y="4897438"/>
          <p14:tracePt t="47533" x="5151438" y="4897438"/>
          <p14:tracePt t="47540" x="5260975" y="4924425"/>
          <p14:tracePt t="47547" x="5368925" y="4943475"/>
          <p14:tracePt t="47554" x="5497513" y="4943475"/>
          <p14:tracePt t="47563" x="5643563" y="4943475"/>
          <p14:tracePt t="47572" x="5770563" y="4943475"/>
          <p14:tracePt t="47579" x="5862638" y="4943475"/>
          <p14:tracePt t="47589" x="5989638" y="4943475"/>
          <p14:tracePt t="47594" x="6099175" y="4943475"/>
          <p14:tracePt t="47603" x="6189663" y="4943475"/>
          <p14:tracePt t="47610" x="6291263" y="4924425"/>
          <p14:tracePt t="47618" x="6381750" y="4906963"/>
          <p14:tracePt t="47626" x="6445250" y="4887913"/>
          <p14:tracePt t="47634" x="6518275" y="4870450"/>
          <p14:tracePt t="47642" x="6581775" y="4870450"/>
          <p14:tracePt t="47650" x="6654800" y="4870450"/>
          <p14:tracePt t="47658" x="6727825" y="4860925"/>
          <p14:tracePt t="47666" x="6773863" y="4860925"/>
          <p14:tracePt t="47674" x="6837363" y="4860925"/>
          <p14:tracePt t="47682" x="6892925" y="4860925"/>
          <p14:tracePt t="47690" x="6992938" y="4860925"/>
          <p14:tracePt t="47698" x="7019925" y="4860925"/>
          <p14:tracePt t="47706" x="7146925" y="4860925"/>
          <p14:tracePt t="47714" x="7239000" y="4878388"/>
          <p14:tracePt t="47722" x="7339013" y="4887913"/>
          <p14:tracePt t="47730" x="7448550" y="4887913"/>
          <p14:tracePt t="47738" x="7539038" y="4887913"/>
          <p14:tracePt t="47746" x="7612063" y="4887913"/>
          <p14:tracePt t="47754" x="7667625" y="4887913"/>
          <p14:tracePt t="47762" x="7721600" y="4887913"/>
          <p14:tracePt t="47770" x="7748588" y="4887913"/>
          <p14:tracePt t="47778" x="7767638" y="4887913"/>
          <p14:tracePt t="47786" x="7804150" y="4887913"/>
          <p14:tracePt t="47805" x="7813675" y="4887913"/>
          <p14:tracePt t="47810" x="7831138" y="4887913"/>
          <p14:tracePt t="47994" x="7813675" y="4887913"/>
          <p14:tracePt t="48004" x="7785100" y="4887913"/>
          <p14:tracePt t="48019" x="7758113" y="4887913"/>
          <p14:tracePt t="48027" x="7740650" y="4887913"/>
          <p14:tracePt t="48036" x="7712075" y="4887913"/>
          <p14:tracePt t="48043" x="7694613" y="4887913"/>
          <p14:tracePt t="48051" x="7675563" y="4887913"/>
          <p14:tracePt t="48059" x="7658100" y="4887913"/>
          <p14:tracePt t="48067" x="7631113" y="4887913"/>
          <p14:tracePt t="48076" x="7621588" y="4887913"/>
          <p14:tracePt t="48083" x="7612063" y="4887913"/>
          <p14:tracePt t="48091" x="7602538" y="4887913"/>
          <p14:tracePt t="48106" x="7594600" y="4887913"/>
          <p14:tracePt t="48131" x="7585075" y="4887913"/>
          <p14:tracePt t="48139" x="7575550" y="4887913"/>
          <p14:tracePt t="48148" x="7567613" y="4887913"/>
          <p14:tracePt t="48156" x="7548563" y="4887913"/>
          <p14:tracePt t="48163" x="7531100" y="4887913"/>
          <p14:tracePt t="48175" x="7475538" y="4887913"/>
          <p14:tracePt t="48179" x="7421563" y="4887913"/>
          <p14:tracePt t="48189" x="7366000" y="4887913"/>
          <p14:tracePt t="48195" x="7292975" y="4887913"/>
          <p14:tracePt t="48207" x="7183438" y="4887913"/>
          <p14:tracePt t="48210" x="7110413" y="4887913"/>
          <p14:tracePt t="48225" x="7029450" y="4887913"/>
          <p14:tracePt t="48227" x="6992938" y="4887913"/>
          <p14:tracePt t="48238" x="6946900" y="4887913"/>
          <p14:tracePt t="48243" x="6937375" y="4887913"/>
          <p14:tracePt t="48251" x="6910388" y="4878388"/>
          <p14:tracePt t="48283" x="6900863" y="4870450"/>
          <p14:tracePt t="48307" x="6892925" y="4870450"/>
          <p14:tracePt t="48323" x="6883400" y="4860925"/>
          <p14:tracePt t="48332" x="6873875" y="4851400"/>
          <p14:tracePt t="48338" x="6864350" y="4841875"/>
          <p14:tracePt t="48346" x="6856413" y="4833938"/>
          <p14:tracePt t="48354" x="6856413" y="4814888"/>
          <p14:tracePt t="48370" x="6846888" y="4797425"/>
          <p14:tracePt t="48378" x="6827838" y="4778375"/>
          <p14:tracePt t="48387" x="6800850" y="4751388"/>
          <p14:tracePt t="48394" x="6800850" y="4741863"/>
          <p14:tracePt t="48403" x="6791325" y="4724400"/>
          <p14:tracePt t="48410" x="6773863" y="4705350"/>
          <p14:tracePt t="48418" x="6764338" y="4697413"/>
          <p14:tracePt t="48426" x="6764338" y="4678363"/>
          <p14:tracePt t="48434" x="6764338" y="4660900"/>
          <p14:tracePt t="48442" x="6754813" y="4651375"/>
          <p14:tracePt t="48450" x="6754813" y="4641850"/>
          <p14:tracePt t="48459" x="6754813" y="4632325"/>
          <p14:tracePt t="48477" x="6754813" y="4624388"/>
          <p14:tracePt t="48484" x="6754813" y="4614863"/>
          <p14:tracePt t="48500" x="6754813" y="4587875"/>
          <p14:tracePt t="48514" x="6754813" y="4578350"/>
          <p14:tracePt t="48522" x="6754813" y="4568825"/>
          <p14:tracePt t="48530" x="6754813" y="4551363"/>
          <p14:tracePt t="48538" x="6754813" y="4532313"/>
          <p14:tracePt t="48546" x="6764338" y="4514850"/>
          <p14:tracePt t="48554" x="6791325" y="4478338"/>
          <p14:tracePt t="48562" x="6837363" y="4441825"/>
          <p14:tracePt t="48570" x="6856413" y="4422775"/>
          <p14:tracePt t="48578" x="6873875" y="4413250"/>
          <p14:tracePt t="48586" x="6919913" y="4386263"/>
          <p14:tracePt t="48594" x="6937375" y="4376738"/>
          <p14:tracePt t="48603" x="6964363" y="4359275"/>
          <p14:tracePt t="48610" x="6992938" y="4340225"/>
          <p14:tracePt t="48618" x="7010400" y="4340225"/>
          <p14:tracePt t="48626" x="7019925" y="4332288"/>
          <p14:tracePt t="48634" x="7029450" y="4332288"/>
          <p14:tracePt t="48642" x="7056438" y="4332288"/>
          <p14:tracePt t="48650" x="7065963" y="4332288"/>
          <p14:tracePt t="48659" x="7073900" y="4332288"/>
          <p14:tracePt t="48675" x="7102475" y="4332288"/>
          <p14:tracePt t="48682" x="7119938" y="4332288"/>
          <p14:tracePt t="48690" x="7165975" y="4349750"/>
          <p14:tracePt t="48698" x="7183438" y="4359275"/>
          <p14:tracePt t="48707" x="7229475" y="4368800"/>
          <p14:tracePt t="48714" x="7256463" y="4386263"/>
          <p14:tracePt t="48722" x="7275513" y="4395788"/>
          <p14:tracePt t="48730" x="7302500" y="4405313"/>
          <p14:tracePt t="48738" x="7319963" y="4413250"/>
          <p14:tracePt t="48746" x="7339013" y="4413250"/>
          <p14:tracePt t="48754" x="7348538" y="4422775"/>
          <p14:tracePt t="48762" x="7366000" y="4441825"/>
          <p14:tracePt t="48778" x="7375525" y="4449763"/>
          <p14:tracePt t="48811" x="7375525" y="4468813"/>
          <p14:tracePt t="48820" x="7392988" y="4495800"/>
          <p14:tracePt t="48827" x="7392988" y="4514850"/>
          <p14:tracePt t="48835" x="7402513" y="4532313"/>
          <p14:tracePt t="48842" x="7412038" y="4568825"/>
          <p14:tracePt t="48850" x="7421563" y="4595813"/>
          <p14:tracePt t="48858" x="7448550" y="4632325"/>
          <p14:tracePt t="48876" x="7475538" y="4678363"/>
          <p14:tracePt t="48893" x="7494588" y="4697413"/>
          <p14:tracePt t="48899" x="7502525" y="4705350"/>
          <p14:tracePt t="48995" x="7502525" y="4714875"/>
          <p14:tracePt t="49019" x="7502525" y="4732338"/>
          <p14:tracePt t="49026" x="7502525" y="4741863"/>
          <p14:tracePt t="49034" x="7475538" y="4760913"/>
          <p14:tracePt t="49042" x="7458075" y="4768850"/>
          <p14:tracePt t="49050" x="7439025" y="4768850"/>
          <p14:tracePt t="49058" x="7412038" y="4778375"/>
          <p14:tracePt t="49066" x="7392988" y="4778375"/>
          <p14:tracePt t="49074" x="7366000" y="4787900"/>
          <p14:tracePt t="49082" x="7356475" y="4787900"/>
          <p14:tracePt t="49090" x="7348538" y="4787900"/>
          <p14:tracePt t="49098" x="7329488" y="4787900"/>
          <p14:tracePt t="49108" x="7312025" y="4787900"/>
          <p14:tracePt t="49123" x="7292975" y="4787900"/>
          <p14:tracePt t="49130" x="7283450" y="4787900"/>
          <p14:tracePt t="49146" x="7275513" y="4787900"/>
          <p14:tracePt t="49162" x="7265988" y="4787900"/>
          <p14:tracePt t="49210" x="7248525" y="4787900"/>
          <p14:tracePt t="49218" x="7229475" y="4787900"/>
          <p14:tracePt t="49234" x="7202488" y="4787900"/>
          <p14:tracePt t="49259" x="7192963" y="4787900"/>
          <p14:tracePt t="49267" x="7183438" y="4787900"/>
          <p14:tracePt t="49275" x="7175500" y="4787900"/>
          <p14:tracePt t="49291" x="7156450" y="4768850"/>
          <p14:tracePt t="49315" x="7146925" y="4768850"/>
          <p14:tracePt t="49546" x="7175500" y="4760913"/>
          <p14:tracePt t="49554" x="7183438" y="4760913"/>
          <p14:tracePt t="49563" x="7202488" y="4760913"/>
          <p14:tracePt t="49570" x="7239000" y="4751388"/>
          <p14:tracePt t="49578" x="7248525" y="4751388"/>
          <p14:tracePt t="49594" x="7275513" y="4751388"/>
          <p14:tracePt t="49603" x="7283450" y="4751388"/>
          <p14:tracePt t="49618" x="7292975" y="4751388"/>
          <p14:tracePt t="49786" x="7302500" y="4751388"/>
          <p14:tracePt t="49794" x="7302500" y="4768850"/>
          <p14:tracePt t="49804" x="7292975" y="4768850"/>
          <p14:tracePt t="49811" x="7275513" y="4768850"/>
          <p14:tracePt t="49821" x="7265988" y="4778375"/>
          <p14:tracePt t="49826" x="7239000" y="4778375"/>
          <p14:tracePt t="49850" x="7229475" y="4778375"/>
          <p14:tracePt t="49870" x="7212013" y="4778375"/>
          <p14:tracePt t="49963" x="7202488" y="4778375"/>
          <p14:tracePt t="49971" x="7219950" y="4751388"/>
          <p14:tracePt t="49979" x="7275513" y="4705350"/>
          <p14:tracePt t="49988" x="7292975" y="4660900"/>
          <p14:tracePt t="49995" x="7319963" y="4632325"/>
          <p14:tracePt t="50005" x="7366000" y="4614863"/>
          <p14:tracePt t="50011" x="7385050" y="4587875"/>
          <p14:tracePt t="50019" x="7402513" y="4578350"/>
          <p14:tracePt t="50026" x="7429500" y="4551363"/>
          <p14:tracePt t="50034" x="7458075" y="4532313"/>
          <p14:tracePt t="50126" x="7466013" y="4532313"/>
          <p14:tracePt t="50130" x="7466013" y="4551363"/>
          <p14:tracePt t="50138" x="7466013" y="4578350"/>
          <p14:tracePt t="50147" x="7466013" y="4595813"/>
          <p14:tracePt t="50155" x="7458075" y="4614863"/>
          <p14:tracePt t="50163" x="7458075" y="4624388"/>
          <p14:tracePt t="50171" x="7458075" y="4651375"/>
          <p14:tracePt t="50178" x="7448550" y="4660900"/>
          <p14:tracePt t="50186" x="7448550" y="4668838"/>
          <p14:tracePt t="50508" x="7448550" y="4651375"/>
          <p14:tracePt t="50546" x="7448550" y="4641850"/>
          <p14:tracePt t="50578" x="7429500" y="4632325"/>
          <p14:tracePt t="50586" x="7348538" y="4632325"/>
          <p14:tracePt t="50594" x="7239000" y="4632325"/>
          <p14:tracePt t="50604" x="7129463" y="4632325"/>
          <p14:tracePt t="50612" x="6964363" y="4632325"/>
          <p14:tracePt t="50623" x="6764338" y="4632325"/>
          <p14:tracePt t="50630" x="6491288" y="4632325"/>
          <p14:tracePt t="50635" x="6226175" y="4632325"/>
          <p14:tracePt t="50642" x="5999163" y="4632325"/>
          <p14:tracePt t="50651" x="5816600" y="4632325"/>
          <p14:tracePt t="50659" x="5688013" y="4632325"/>
          <p14:tracePt t="50667" x="5597525" y="4632325"/>
          <p14:tracePt t="50675" x="5570538" y="4632325"/>
          <p14:tracePt t="50683" x="5543550" y="4624388"/>
          <p14:tracePt t="50868" x="5551488" y="4605338"/>
          <p14:tracePt t="50878" x="5551488" y="4595813"/>
          <p14:tracePt t="50891" x="5570538" y="4578350"/>
          <p14:tracePt t="50907" x="5580063" y="4578350"/>
          <p14:tracePt t="50914" x="5597525" y="4559300"/>
          <p14:tracePt t="50922" x="5624513" y="4532313"/>
          <p14:tracePt t="50930" x="5653088" y="4514850"/>
          <p14:tracePt t="50938" x="5670550" y="4495800"/>
          <p14:tracePt t="50946" x="5697538" y="4478338"/>
          <p14:tracePt t="50954" x="5743575" y="4441825"/>
          <p14:tracePt t="50962" x="5761038" y="4422775"/>
          <p14:tracePt t="50971" x="5807075" y="4376738"/>
          <p14:tracePt t="50978" x="5826125" y="4359275"/>
          <p14:tracePt t="50986" x="5843588" y="4340225"/>
          <p14:tracePt t="50994" x="5862638" y="4295775"/>
          <p14:tracePt t="51003" x="5880100" y="4276725"/>
          <p14:tracePt t="51010" x="5889625" y="4249738"/>
          <p14:tracePt t="51020" x="5889625" y="4240213"/>
          <p14:tracePt t="51027" x="5889625" y="4232275"/>
          <p14:tracePt t="51043" x="5889625" y="4213225"/>
          <p14:tracePt t="51050" x="5899150" y="4203700"/>
          <p14:tracePt t="51124" x="5880100" y="4203700"/>
          <p14:tracePt t="51132" x="5862638" y="4222750"/>
          <p14:tracePt t="51140" x="5843588" y="4232275"/>
          <p14:tracePt t="51148" x="5816600" y="4249738"/>
          <p14:tracePt t="51157" x="5789613" y="4268788"/>
          <p14:tracePt t="51163" x="5770563" y="4276725"/>
          <p14:tracePt t="51172" x="5734050" y="4295775"/>
          <p14:tracePt t="51179" x="5697538" y="4322763"/>
          <p14:tracePt t="51187" x="5670550" y="4332288"/>
          <p14:tracePt t="51194" x="5643563" y="4349750"/>
          <p14:tracePt t="51204" x="5597525" y="4368800"/>
          <p14:tracePt t="51211" x="5561013" y="4376738"/>
          <p14:tracePt t="51220" x="5507038" y="4413250"/>
          <p14:tracePt t="51227" x="5487988" y="4413250"/>
          <p14:tracePt t="51234" x="5441950" y="4441825"/>
          <p14:tracePt t="51244" x="5414963" y="4449763"/>
          <p14:tracePt t="51250" x="5368925" y="4468813"/>
          <p14:tracePt t="51258" x="5334000" y="4478338"/>
          <p14:tracePt t="51266" x="5268913" y="4495800"/>
          <p14:tracePt t="51274" x="5241925" y="4514850"/>
          <p14:tracePt t="51282" x="5195888" y="4514850"/>
          <p14:tracePt t="51290" x="5141913" y="4514850"/>
          <p14:tracePt t="51298" x="5105400" y="4522788"/>
          <p14:tracePt t="51306" x="5041900" y="4522788"/>
          <p14:tracePt t="51314" x="4986338" y="4522788"/>
          <p14:tracePt t="51322" x="4949825" y="4522788"/>
          <p14:tracePt t="51330" x="4922838" y="4522788"/>
          <p14:tracePt t="51338" x="4868863" y="4522788"/>
          <p14:tracePt t="51346" x="4832350" y="4522788"/>
          <p14:tracePt t="51354" x="4776788" y="4522788"/>
          <p14:tracePt t="51362" x="4749800" y="4514850"/>
          <p14:tracePt t="51370" x="4676775" y="4495800"/>
          <p14:tracePt t="51378" x="4603750" y="4486275"/>
          <p14:tracePt t="51387" x="4540250" y="4459288"/>
          <p14:tracePt t="51394" x="4476750" y="4422775"/>
          <p14:tracePt t="51403" x="4421188" y="4422775"/>
          <p14:tracePt t="51411" x="4376738" y="4405313"/>
          <p14:tracePt t="51424" x="4340225" y="4395788"/>
          <p14:tracePt t="51426" x="4311650" y="4395788"/>
          <p14:tracePt t="51434" x="4303713" y="4386263"/>
          <p14:tracePt t="51508" x="4294188" y="4376738"/>
          <p14:tracePt t="51532" x="4294188" y="4368800"/>
          <p14:tracePt t="51539" x="4284663" y="4349750"/>
          <p14:tracePt t="51548" x="4275138" y="4340225"/>
          <p14:tracePt t="51562" x="4267200" y="4313238"/>
          <p14:tracePt t="51578" x="4267200" y="4303713"/>
          <p14:tracePt t="51586" x="4257675" y="4303713"/>
          <p14:tracePt t="51594" x="4257675" y="4286250"/>
          <p14:tracePt t="51748" x="4248150" y="4276725"/>
          <p14:tracePt t="51755" x="4230688" y="4276725"/>
          <p14:tracePt t="51763" x="4175125" y="4286250"/>
          <p14:tracePt t="51773" x="4111625" y="4359275"/>
          <p14:tracePt t="51782" x="4038600" y="4413250"/>
          <p14:tracePt t="51788" x="4011613" y="4441825"/>
          <p14:tracePt t="51794" x="3984625" y="4478338"/>
          <p14:tracePt t="51803" x="3956050" y="4505325"/>
          <p14:tracePt t="51811" x="3929063" y="4532313"/>
          <p14:tracePt t="51819" x="3892550" y="4568825"/>
          <p14:tracePt t="51826" x="3865563" y="4587875"/>
          <p14:tracePt t="51834" x="3856038" y="4595813"/>
          <p14:tracePt t="51842" x="3829050" y="4614863"/>
          <p14:tracePt t="51859" x="3819525" y="4624388"/>
          <p14:tracePt t="51882" x="3810000" y="4632325"/>
          <p14:tracePt t="51906" x="3802063" y="4632325"/>
          <p14:tracePt t="51914" x="3792538" y="4632325"/>
          <p14:tracePt t="51923" x="3783013" y="4641850"/>
          <p14:tracePt t="51938" x="3756025" y="4641850"/>
          <p14:tracePt t="51946" x="3746500" y="4641850"/>
          <p14:tracePt t="51954" x="3709988" y="4641850"/>
          <p14:tracePt t="51962" x="3683000" y="4641850"/>
          <p14:tracePt t="51970" x="3656013" y="4641850"/>
          <p14:tracePt t="51979" x="3619500" y="4641850"/>
          <p14:tracePt t="51987" x="3600450" y="4641850"/>
          <p14:tracePt t="51995" x="3546475" y="4641850"/>
          <p14:tracePt t="52004" x="3509963" y="4641850"/>
          <p14:tracePt t="52011" x="3490913" y="4641850"/>
          <p14:tracePt t="52020" x="3455988" y="4641850"/>
          <p14:tracePt t="52035" x="3446463" y="4641850"/>
          <p14:tracePt t="52043" x="3427413" y="4641850"/>
          <p14:tracePt t="52120" x="3419475" y="4641850"/>
          <p14:tracePt t="52132" x="3409950" y="4632325"/>
          <p14:tracePt t="52148" x="3382963" y="4624388"/>
          <p14:tracePt t="52155" x="3354388" y="4624388"/>
          <p14:tracePt t="52163" x="3290888" y="4605338"/>
          <p14:tracePt t="52172" x="3254375" y="4605338"/>
          <p14:tracePt t="52178" x="3200400" y="4595813"/>
          <p14:tracePt t="52187" x="3136900" y="4578350"/>
          <p14:tracePt t="52194" x="3081338" y="4578350"/>
          <p14:tracePt t="52203" x="3035300" y="4578350"/>
          <p14:tracePt t="52211" x="2998788" y="4568825"/>
          <p14:tracePt t="52219" x="2981325" y="4568825"/>
          <p14:tracePt t="52226" x="2954338" y="4568825"/>
          <p14:tracePt t="52284" x="2944813" y="4559300"/>
          <p14:tracePt t="52308" x="2944813" y="4541838"/>
          <p14:tracePt t="52317" x="2944813" y="4505325"/>
          <p14:tracePt t="52324" x="2944813" y="4459288"/>
          <p14:tracePt t="52330" x="2954338" y="4395788"/>
          <p14:tracePt t="52338" x="2971800" y="4313238"/>
          <p14:tracePt t="52346" x="3008313" y="4213225"/>
          <p14:tracePt t="52355" x="3035300" y="4140200"/>
          <p14:tracePt t="52362" x="3054350" y="4057650"/>
          <p14:tracePt t="52371" x="3081338" y="3984625"/>
          <p14:tracePt t="52378" x="3081338" y="3930650"/>
          <p14:tracePt t="52387" x="3081338" y="3867150"/>
          <p14:tracePt t="52394" x="3081338" y="3830638"/>
          <p14:tracePt t="52403" x="3090863" y="3775075"/>
          <p14:tracePt t="52410" x="3090863" y="3757613"/>
          <p14:tracePt t="52419" x="3090863" y="3711575"/>
          <p14:tracePt t="52426" x="3081338" y="3684588"/>
          <p14:tracePt t="52434" x="3071813" y="3675063"/>
          <p14:tracePt t="52442" x="3063875" y="3648075"/>
          <p14:tracePt t="52450" x="3054350" y="3629025"/>
          <p14:tracePt t="52458" x="3035300" y="3611563"/>
          <p14:tracePt t="52466" x="3027363" y="3602038"/>
          <p14:tracePt t="52474" x="3017838" y="3584575"/>
          <p14:tracePt t="52482" x="2998788" y="3565525"/>
          <p14:tracePt t="52490" x="2990850" y="3556000"/>
          <p14:tracePt t="52498" x="2990850" y="3548063"/>
          <p14:tracePt t="52506" x="2981325" y="3548063"/>
          <p14:tracePt t="52514" x="2971800" y="3538538"/>
          <p14:tracePt t="53052" x="2971800" y="3592513"/>
          <p14:tracePt t="53060" x="2971800" y="3665538"/>
          <p14:tracePt t="53068" x="2971800" y="3757613"/>
          <p14:tracePt t="53076" x="2971800" y="3840163"/>
          <p14:tracePt t="53084" x="2971800" y="3911600"/>
          <p14:tracePt t="53091" x="2971800" y="3948113"/>
          <p14:tracePt t="53099" x="2990850" y="4013200"/>
          <p14:tracePt t="53107" x="2998788" y="4049713"/>
          <p14:tracePt t="53115" x="2998788" y="4067175"/>
          <p14:tracePt t="53123" x="2998788" y="4076700"/>
          <p14:tracePt t="53130" x="2998788" y="4103688"/>
          <p14:tracePt t="53138" x="2998788" y="4113213"/>
          <p14:tracePt t="53154" x="2998788" y="4122738"/>
          <p14:tracePt t="53162" x="2998788" y="4130675"/>
          <p14:tracePt t="53170" x="2998788" y="4140200"/>
          <p14:tracePt t="53178" x="2998788" y="4159250"/>
          <p14:tracePt t="53186" x="2998788" y="4203700"/>
          <p14:tracePt t="53194" x="2990850" y="4232275"/>
          <p14:tracePt t="53203" x="2954338" y="4276725"/>
          <p14:tracePt t="53211" x="2925763" y="4322763"/>
          <p14:tracePt t="53221" x="2917825" y="4349750"/>
          <p14:tracePt t="53227" x="2889250" y="4395788"/>
          <p14:tracePt t="53237" x="2881313" y="4422775"/>
          <p14:tracePt t="53243" x="2852738" y="4459288"/>
          <p14:tracePt t="53251" x="2844800" y="4468813"/>
          <p14:tracePt t="53267" x="2844800" y="4486275"/>
          <p14:tracePt t="53275" x="2835275" y="4505325"/>
          <p14:tracePt t="53291" x="2835275" y="4514850"/>
          <p14:tracePt t="53300" x="2835275" y="4532313"/>
          <p14:tracePt t="53307" x="2835275" y="4541838"/>
          <p14:tracePt t="53315" x="2825750" y="4551363"/>
          <p14:tracePt t="53323" x="2817813" y="4568825"/>
          <p14:tracePt t="53331" x="2798763" y="4587875"/>
          <p14:tracePt t="53339" x="2798763" y="4605338"/>
          <p14:tracePt t="53347" x="2798763" y="4632325"/>
          <p14:tracePt t="53355" x="2771775" y="4678363"/>
          <p14:tracePt t="53362" x="2752725" y="4705350"/>
          <p14:tracePt t="53370" x="2752725" y="4732338"/>
          <p14:tracePt t="53379" x="2752725" y="4778375"/>
          <p14:tracePt t="53388" x="2744788" y="4778375"/>
          <p14:tracePt t="53395" x="2744788" y="4797425"/>
          <p14:tracePt t="53405" x="2744788" y="4824413"/>
          <p14:tracePt t="53411" x="2735263" y="4851400"/>
          <p14:tracePt t="53426" x="2735263" y="4887913"/>
          <p14:tracePt t="53434" x="2735263" y="4897438"/>
          <p14:tracePt t="53442" x="2735263" y="4914900"/>
          <p14:tracePt t="53451" x="2735263" y="4924425"/>
          <p14:tracePt t="53475" x="2735263" y="4933950"/>
          <p14:tracePt t="53491" x="2735263" y="4951413"/>
          <p14:tracePt t="53770" x="2735263" y="4960938"/>
          <p14:tracePt t="53780" x="2752725" y="4960938"/>
          <p14:tracePt t="53786" x="2789238" y="4960938"/>
          <p14:tracePt t="53795" x="2835275" y="4960938"/>
          <p14:tracePt t="53803" x="2862263" y="4951413"/>
          <p14:tracePt t="53810" x="2889250" y="4943475"/>
          <p14:tracePt t="53819" x="2908300" y="4943475"/>
          <p14:tracePt t="53826" x="2954338" y="4943475"/>
          <p14:tracePt t="53834" x="2962275" y="4943475"/>
          <p14:tracePt t="53842" x="2971800" y="4933950"/>
          <p14:tracePt t="54706" x="2981325" y="4933950"/>
          <p14:tracePt t="54714" x="2981325" y="4906963"/>
          <p14:tracePt t="54722" x="2981325" y="4878388"/>
          <p14:tracePt t="54730" x="2990850" y="4841875"/>
          <p14:tracePt t="54738" x="3027363" y="4797425"/>
          <p14:tracePt t="54746" x="3063875" y="4751388"/>
          <p14:tracePt t="54754" x="3090863" y="4732338"/>
          <p14:tracePt t="54762" x="3154363" y="4697413"/>
          <p14:tracePt t="54770" x="3200400" y="4678363"/>
          <p14:tracePt t="54778" x="3227388" y="4641850"/>
          <p14:tracePt t="54787" x="3263900" y="4632325"/>
          <p14:tracePt t="54797" x="3336925" y="4595813"/>
          <p14:tracePt t="54805" x="3363913" y="4587875"/>
          <p14:tracePt t="54812" x="3419475" y="4587875"/>
          <p14:tracePt t="54821" x="3473450" y="4587875"/>
          <p14:tracePt t="54827" x="3546475" y="4587875"/>
          <p14:tracePt t="54837" x="3600450" y="4587875"/>
          <p14:tracePt t="54845" x="3702050" y="4587875"/>
          <p14:tracePt t="54850" x="3738563" y="4605338"/>
          <p14:tracePt t="54858" x="3819525" y="4614863"/>
          <p14:tracePt t="54866" x="3875088" y="4614863"/>
          <p14:tracePt t="54874" x="3929063" y="4624388"/>
          <p14:tracePt t="54888" x="3975100" y="4624388"/>
          <p14:tracePt t="54890" x="4029075" y="4624388"/>
          <p14:tracePt t="54898" x="4065588" y="4624388"/>
          <p14:tracePt t="54906" x="4084638" y="4624388"/>
          <p14:tracePt t="54930" x="4102100" y="4624388"/>
          <p14:tracePt t="55058" x="4111625" y="4614863"/>
          <p14:tracePt t="55068" x="4111625" y="4595813"/>
          <p14:tracePt t="55074" x="4102100" y="4568825"/>
          <p14:tracePt t="55082" x="4102100" y="4551363"/>
          <p14:tracePt t="55090" x="4094163" y="4505325"/>
          <p14:tracePt t="55098" x="4094163" y="4495800"/>
          <p14:tracePt t="55106" x="4094163" y="4478338"/>
          <p14:tracePt t="55114" x="4094163" y="4459288"/>
          <p14:tracePt t="55122" x="4094163" y="4449763"/>
          <p14:tracePt t="55130" x="4094163" y="4422775"/>
          <p14:tracePt t="55138" x="4094163" y="4413250"/>
          <p14:tracePt t="55146" x="4094163" y="4405313"/>
          <p14:tracePt t="55154" x="4121150" y="4395788"/>
          <p14:tracePt t="55162" x="4175125" y="4376738"/>
          <p14:tracePt t="55170" x="4284663" y="4359275"/>
          <p14:tracePt t="55179" x="4430713" y="4359275"/>
          <p14:tracePt t="55186" x="4594225" y="4359275"/>
          <p14:tracePt t="55196" x="4868863" y="4359275"/>
          <p14:tracePt t="55206" x="5241925" y="4359275"/>
          <p14:tracePt t="55214" x="5834063" y="4359275"/>
          <p14:tracePt t="55222" x="6245225" y="4359275"/>
          <p14:tracePt t="55228" x="6691313" y="4359275"/>
          <p14:tracePt t="55237" x="7138988" y="4359275"/>
          <p14:tracePt t="55243" x="7539038" y="4268788"/>
          <p14:tracePt t="55252" x="7858125" y="4232275"/>
          <p14:tracePt t="55259" x="8040688" y="4213225"/>
          <p14:tracePt t="55268" x="8223250" y="4167188"/>
          <p14:tracePt t="55275" x="8350250" y="4167188"/>
          <p14:tracePt t="55284" x="8442325" y="4159250"/>
          <p14:tracePt t="55291" x="8523288" y="4140200"/>
          <p14:tracePt t="55299" x="8596313" y="4130675"/>
          <p14:tracePt t="55306" x="8678863" y="4122738"/>
          <p14:tracePt t="55314" x="8715375" y="4122738"/>
          <p14:tracePt t="55322" x="8788400" y="4122738"/>
          <p14:tracePt t="55330" x="8861425" y="4122738"/>
          <p14:tracePt t="55338" x="8934450" y="4122738"/>
          <p14:tracePt t="55347" x="9061450" y="4122738"/>
        </p14:tracePtLst>
      </p14:laserTraceLst>
    </p:ext>
  </p:extLs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p:txBody>
          <a:bodyPr/>
          <a:lstStyle/>
          <a:p>
            <a:pPr eaLnBrk="1" hangingPunct="1"/>
            <a:r>
              <a:rPr lang="en-US" altLang="ja-JP" sz="3800"/>
              <a:t>Fuzzy barrier</a:t>
            </a:r>
            <a:br>
              <a:rPr lang="en-US" altLang="ja-JP" sz="3800"/>
            </a:br>
            <a:r>
              <a:rPr lang="en-US" altLang="ja-JP" sz="3800"/>
              <a:t>(An example)</a:t>
            </a:r>
          </a:p>
        </p:txBody>
      </p:sp>
      <p:sp>
        <p:nvSpPr>
          <p:cNvPr id="45059" name="Line 3"/>
          <p:cNvSpPr>
            <a:spLocks noChangeShapeType="1"/>
          </p:cNvSpPr>
          <p:nvPr/>
        </p:nvSpPr>
        <p:spPr bwMode="auto">
          <a:xfrm>
            <a:off x="2819400" y="1752600"/>
            <a:ext cx="0" cy="12954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5060" name="Text Box 4"/>
          <p:cNvSpPr txBox="1">
            <a:spLocks noChangeArrowheads="1"/>
          </p:cNvSpPr>
          <p:nvPr/>
        </p:nvSpPr>
        <p:spPr bwMode="auto">
          <a:xfrm>
            <a:off x="2346325" y="3165475"/>
            <a:ext cx="20653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2400">
                <a:latin typeface="Times New Roman" panose="02020603050405020304" pitchFamily="18" charset="0"/>
              </a:rPr>
              <a:t>Z[i]= s; </a:t>
            </a:r>
            <a:r>
              <a:rPr lang="en-US" altLang="ja-JP" sz="2400">
                <a:solidFill>
                  <a:srgbClr val="FF3300"/>
                </a:solidFill>
                <a:latin typeface="Times New Roman" panose="02020603050405020304" pitchFamily="18" charset="0"/>
              </a:rPr>
              <a:t>PREP</a:t>
            </a:r>
            <a:r>
              <a:rPr lang="ja-JP" altLang="en-US" sz="2400">
                <a:solidFill>
                  <a:srgbClr val="FF3300"/>
                </a:solidFill>
                <a:latin typeface="Times New Roman" panose="02020603050405020304" pitchFamily="18" charset="0"/>
              </a:rPr>
              <a:t>；</a:t>
            </a:r>
          </a:p>
        </p:txBody>
      </p:sp>
      <p:sp>
        <p:nvSpPr>
          <p:cNvPr id="45061" name="Line 5"/>
          <p:cNvSpPr>
            <a:spLocks noChangeShapeType="1"/>
          </p:cNvSpPr>
          <p:nvPr/>
        </p:nvSpPr>
        <p:spPr bwMode="auto">
          <a:xfrm>
            <a:off x="2819400" y="3733800"/>
            <a:ext cx="0" cy="685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5062" name="Line 6"/>
          <p:cNvSpPr>
            <a:spLocks noChangeShapeType="1"/>
          </p:cNvSpPr>
          <p:nvPr/>
        </p:nvSpPr>
        <p:spPr bwMode="auto">
          <a:xfrm>
            <a:off x="4343400" y="1752600"/>
            <a:ext cx="0" cy="685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5063" name="Text Box 7"/>
          <p:cNvSpPr txBox="1">
            <a:spLocks noChangeArrowheads="1"/>
          </p:cNvSpPr>
          <p:nvPr/>
        </p:nvSpPr>
        <p:spPr bwMode="auto">
          <a:xfrm>
            <a:off x="3810000" y="2438400"/>
            <a:ext cx="2089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2400">
                <a:latin typeface="Times New Roman" panose="02020603050405020304" pitchFamily="18" charset="0"/>
              </a:rPr>
              <a:t>Z[j]=p; </a:t>
            </a:r>
            <a:r>
              <a:rPr lang="en-US" altLang="ja-JP" sz="2400" b="1">
                <a:solidFill>
                  <a:srgbClr val="FF3300"/>
                </a:solidFill>
                <a:latin typeface="Times New Roman" panose="02020603050405020304" pitchFamily="18" charset="0"/>
              </a:rPr>
              <a:t>PREP</a:t>
            </a:r>
            <a:r>
              <a:rPr lang="ja-JP" altLang="en-US" sz="2400" b="1">
                <a:solidFill>
                  <a:srgbClr val="FF3300"/>
                </a:solidFill>
                <a:latin typeface="Times New Roman" panose="02020603050405020304" pitchFamily="18" charset="0"/>
              </a:rPr>
              <a:t>；</a:t>
            </a:r>
          </a:p>
        </p:txBody>
      </p:sp>
      <p:sp>
        <p:nvSpPr>
          <p:cNvPr id="45064" name="Line 8"/>
          <p:cNvSpPr>
            <a:spLocks noChangeShapeType="1"/>
          </p:cNvSpPr>
          <p:nvPr/>
        </p:nvSpPr>
        <p:spPr bwMode="auto">
          <a:xfrm>
            <a:off x="4343400" y="2895600"/>
            <a:ext cx="0" cy="1447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5065" name="Line 9"/>
          <p:cNvSpPr>
            <a:spLocks noChangeShapeType="1"/>
          </p:cNvSpPr>
          <p:nvPr/>
        </p:nvSpPr>
        <p:spPr bwMode="auto">
          <a:xfrm>
            <a:off x="5943600" y="1371600"/>
            <a:ext cx="0" cy="2362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5066" name="Line 10"/>
          <p:cNvSpPr>
            <a:spLocks noChangeShapeType="1"/>
          </p:cNvSpPr>
          <p:nvPr/>
        </p:nvSpPr>
        <p:spPr bwMode="auto">
          <a:xfrm>
            <a:off x="2057400" y="4495800"/>
            <a:ext cx="6019800" cy="0"/>
          </a:xfrm>
          <a:prstGeom prst="line">
            <a:avLst/>
          </a:prstGeom>
          <a:noFill/>
          <a:ln w="28575">
            <a:solidFill>
              <a:srgbClr val="FF3300"/>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5067" name="Line 11"/>
          <p:cNvSpPr>
            <a:spLocks noChangeShapeType="1"/>
          </p:cNvSpPr>
          <p:nvPr/>
        </p:nvSpPr>
        <p:spPr bwMode="auto">
          <a:xfrm>
            <a:off x="2819400" y="4495800"/>
            <a:ext cx="0" cy="11430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5068" name="Line 12"/>
          <p:cNvSpPr>
            <a:spLocks noChangeShapeType="1"/>
          </p:cNvSpPr>
          <p:nvPr/>
        </p:nvSpPr>
        <p:spPr bwMode="auto">
          <a:xfrm>
            <a:off x="4343400" y="4495800"/>
            <a:ext cx="0" cy="11430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5069" name="Line 13"/>
          <p:cNvSpPr>
            <a:spLocks noChangeShapeType="1"/>
          </p:cNvSpPr>
          <p:nvPr/>
        </p:nvSpPr>
        <p:spPr bwMode="auto">
          <a:xfrm>
            <a:off x="5943600" y="4495800"/>
            <a:ext cx="0" cy="11430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5070" name="Text Box 14"/>
          <p:cNvSpPr txBox="1">
            <a:spLocks noChangeArrowheads="1"/>
          </p:cNvSpPr>
          <p:nvPr/>
        </p:nvSpPr>
        <p:spPr bwMode="auto">
          <a:xfrm>
            <a:off x="7596188" y="4581525"/>
            <a:ext cx="130016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2400">
                <a:solidFill>
                  <a:srgbClr val="0066FF"/>
                </a:solidFill>
                <a:latin typeface="Times New Roman" panose="02020603050405020304" pitchFamily="18" charset="0"/>
              </a:rPr>
              <a:t>Establish</a:t>
            </a:r>
          </a:p>
        </p:txBody>
      </p:sp>
      <p:sp>
        <p:nvSpPr>
          <p:cNvPr id="45071" name="Text Box 15"/>
          <p:cNvSpPr txBox="1">
            <a:spLocks noChangeArrowheads="1"/>
          </p:cNvSpPr>
          <p:nvPr/>
        </p:nvSpPr>
        <p:spPr bwMode="auto">
          <a:xfrm>
            <a:off x="2590800" y="4724400"/>
            <a:ext cx="10715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2400">
                <a:solidFill>
                  <a:srgbClr val="0066FF"/>
                </a:solidFill>
                <a:latin typeface="Times New Roman" panose="02020603050405020304" pitchFamily="18" charset="0"/>
              </a:rPr>
              <a:t>Read Z</a:t>
            </a:r>
          </a:p>
        </p:txBody>
      </p:sp>
      <p:sp>
        <p:nvSpPr>
          <p:cNvPr id="45072" name="Text Box 16"/>
          <p:cNvSpPr txBox="1">
            <a:spLocks noChangeArrowheads="1"/>
          </p:cNvSpPr>
          <p:nvPr/>
        </p:nvSpPr>
        <p:spPr bwMode="auto">
          <a:xfrm>
            <a:off x="5715000" y="3581400"/>
            <a:ext cx="10715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2400">
                <a:solidFill>
                  <a:srgbClr val="0066FF"/>
                </a:solidFill>
                <a:latin typeface="Times New Roman" panose="02020603050405020304" pitchFamily="18" charset="0"/>
              </a:rPr>
              <a:t>Read Z</a:t>
            </a:r>
          </a:p>
        </p:txBody>
      </p:sp>
      <p:sp>
        <p:nvSpPr>
          <p:cNvPr id="45073" name="Text Box 17"/>
          <p:cNvSpPr txBox="1">
            <a:spLocks noChangeArrowheads="1"/>
          </p:cNvSpPr>
          <p:nvPr/>
        </p:nvSpPr>
        <p:spPr bwMode="auto">
          <a:xfrm>
            <a:off x="4114800" y="4876800"/>
            <a:ext cx="10715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2400">
                <a:solidFill>
                  <a:srgbClr val="0066FF"/>
                </a:solidFill>
                <a:latin typeface="Times New Roman" panose="02020603050405020304" pitchFamily="18" charset="0"/>
              </a:rPr>
              <a:t>Read Z</a:t>
            </a:r>
          </a:p>
        </p:txBody>
      </p:sp>
      <p:sp>
        <p:nvSpPr>
          <p:cNvPr id="45074" name="Line 18"/>
          <p:cNvSpPr>
            <a:spLocks noChangeShapeType="1"/>
          </p:cNvSpPr>
          <p:nvPr/>
        </p:nvSpPr>
        <p:spPr bwMode="auto">
          <a:xfrm>
            <a:off x="5943600" y="3962400"/>
            <a:ext cx="0" cy="533400"/>
          </a:xfrm>
          <a:prstGeom prst="line">
            <a:avLst/>
          </a:prstGeom>
          <a:noFill/>
          <a:ln w="9525" cap="rnd">
            <a:solidFill>
              <a:schemeClr val="tx1"/>
            </a:solidFill>
            <a:prstDash val="sysDot"/>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5075" name="Line 19"/>
          <p:cNvSpPr>
            <a:spLocks noChangeShapeType="1"/>
          </p:cNvSpPr>
          <p:nvPr/>
        </p:nvSpPr>
        <p:spPr bwMode="auto">
          <a:xfrm>
            <a:off x="7239000" y="1196975"/>
            <a:ext cx="0" cy="2971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5076" name="Text Box 20"/>
          <p:cNvSpPr txBox="1">
            <a:spLocks noChangeArrowheads="1"/>
          </p:cNvSpPr>
          <p:nvPr/>
        </p:nvSpPr>
        <p:spPr bwMode="auto">
          <a:xfrm>
            <a:off x="6705600" y="4149725"/>
            <a:ext cx="20224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2400">
                <a:latin typeface="Times New Roman" panose="02020603050405020304" pitchFamily="18" charset="0"/>
              </a:rPr>
              <a:t>Z[k]=q; </a:t>
            </a:r>
            <a:r>
              <a:rPr lang="en-US" altLang="ja-JP" sz="2400">
                <a:solidFill>
                  <a:srgbClr val="FF3300"/>
                </a:solidFill>
                <a:latin typeface="Times New Roman" panose="02020603050405020304" pitchFamily="18" charset="0"/>
              </a:rPr>
              <a:t>PREP;</a:t>
            </a:r>
          </a:p>
        </p:txBody>
      </p:sp>
      <p:sp>
        <p:nvSpPr>
          <p:cNvPr id="45077" name="Line 21"/>
          <p:cNvSpPr>
            <a:spLocks noChangeShapeType="1"/>
          </p:cNvSpPr>
          <p:nvPr/>
        </p:nvSpPr>
        <p:spPr bwMode="auto">
          <a:xfrm flipH="1">
            <a:off x="7235825" y="4800600"/>
            <a:ext cx="3175" cy="93345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5078" name="Text Box 22"/>
          <p:cNvSpPr txBox="1">
            <a:spLocks noChangeArrowheads="1"/>
          </p:cNvSpPr>
          <p:nvPr/>
        </p:nvSpPr>
        <p:spPr bwMode="auto">
          <a:xfrm>
            <a:off x="4140200" y="476250"/>
            <a:ext cx="4608513"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2400">
                <a:latin typeface="Times New Roman" panose="02020603050405020304" pitchFamily="18" charset="0"/>
              </a:rPr>
              <a:t>Write the array Z →</a:t>
            </a:r>
            <a:r>
              <a:rPr lang="ja-JP" altLang="en-US" sz="2400">
                <a:latin typeface="Times New Roman" panose="02020603050405020304" pitchFamily="18" charset="0"/>
              </a:rPr>
              <a:t>　</a:t>
            </a:r>
            <a:r>
              <a:rPr lang="en-US" altLang="ja-JP" sz="2400">
                <a:latin typeface="Times New Roman" panose="02020603050405020304" pitchFamily="18" charset="0"/>
              </a:rPr>
              <a:t>PREP</a:t>
            </a:r>
          </a:p>
          <a:p>
            <a:pPr eaLnBrk="1" hangingPunct="1">
              <a:spcBef>
                <a:spcPct val="0"/>
              </a:spcBef>
              <a:buClrTx/>
              <a:buSzTx/>
              <a:buFontTx/>
              <a:buNone/>
            </a:pPr>
            <a:r>
              <a:rPr lang="en-US" altLang="ja-JP" sz="2400">
                <a:latin typeface="Times New Roman" panose="02020603050405020304" pitchFamily="18" charset="0"/>
              </a:rPr>
              <a:t>Read from Z →</a:t>
            </a:r>
            <a:r>
              <a:rPr lang="ja-JP" altLang="en-US" sz="2400">
                <a:latin typeface="Times New Roman" panose="02020603050405020304" pitchFamily="18" charset="0"/>
              </a:rPr>
              <a:t>　</a:t>
            </a:r>
            <a:r>
              <a:rPr lang="en-US" altLang="ja-JP" sz="2400">
                <a:latin typeface="Times New Roman" panose="02020603050405020304" pitchFamily="18" charset="0"/>
              </a:rPr>
              <a:t>Synchronize (X)</a:t>
            </a:r>
          </a:p>
        </p:txBody>
      </p:sp>
      <p:sp>
        <p:nvSpPr>
          <p:cNvPr id="45079" name="Text Box 23"/>
          <p:cNvSpPr txBox="1">
            <a:spLocks noChangeArrowheads="1"/>
          </p:cNvSpPr>
          <p:nvPr/>
        </p:nvSpPr>
        <p:spPr bwMode="auto">
          <a:xfrm>
            <a:off x="2503488" y="5805488"/>
            <a:ext cx="6286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1800" b="1"/>
              <a:t>PU0</a:t>
            </a:r>
          </a:p>
        </p:txBody>
      </p:sp>
      <p:sp>
        <p:nvSpPr>
          <p:cNvPr id="45080" name="Text Box 24"/>
          <p:cNvSpPr txBox="1">
            <a:spLocks noChangeArrowheads="1"/>
          </p:cNvSpPr>
          <p:nvPr/>
        </p:nvSpPr>
        <p:spPr bwMode="auto">
          <a:xfrm>
            <a:off x="4014788" y="5805488"/>
            <a:ext cx="6286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1800" b="1"/>
              <a:t>PU1</a:t>
            </a:r>
          </a:p>
        </p:txBody>
      </p:sp>
      <p:sp>
        <p:nvSpPr>
          <p:cNvPr id="45081" name="Text Box 25"/>
          <p:cNvSpPr txBox="1">
            <a:spLocks noChangeArrowheads="1"/>
          </p:cNvSpPr>
          <p:nvPr/>
        </p:nvSpPr>
        <p:spPr bwMode="auto">
          <a:xfrm>
            <a:off x="5599113" y="5805488"/>
            <a:ext cx="6286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1800" b="1"/>
              <a:t>PU2</a:t>
            </a:r>
          </a:p>
        </p:txBody>
      </p:sp>
      <p:sp>
        <p:nvSpPr>
          <p:cNvPr id="45082" name="Text Box 26"/>
          <p:cNvSpPr txBox="1">
            <a:spLocks noChangeArrowheads="1"/>
          </p:cNvSpPr>
          <p:nvPr/>
        </p:nvSpPr>
        <p:spPr bwMode="auto">
          <a:xfrm>
            <a:off x="6948488" y="5805488"/>
            <a:ext cx="6286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1800" b="1"/>
              <a:t>PU3</a:t>
            </a:r>
          </a:p>
        </p:txBody>
      </p:sp>
      <p:pic>
        <p:nvPicPr>
          <p:cNvPr id="2" name="オーディオ 1">
            <a:hlinkClick r:id="" action="ppaction://media"/>
            <a:extLst>
              <a:ext uri="{FF2B5EF4-FFF2-40B4-BE49-F238E27FC236}">
                <a16:creationId xmlns:a16="http://schemas.microsoft.com/office/drawing/2014/main" id="{45B00C51-C8A4-45A2-945D-34EDDA48A6E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59766"/>
    </mc:Choice>
    <mc:Fallback>
      <p:transition spd="slow" advTm="1597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510" x="8797925" y="4541838"/>
          <p14:tracePt t="517" x="8596313" y="4551363"/>
          <p14:tracePt t="524" x="8432800" y="4595813"/>
          <p14:tracePt t="532" x="8286750" y="4595813"/>
          <p14:tracePt t="540" x="8159750" y="4614863"/>
          <p14:tracePt t="548" x="8077200" y="4624388"/>
          <p14:tracePt t="556" x="8004175" y="4624388"/>
          <p14:tracePt t="563" x="7950200" y="4624388"/>
          <p14:tracePt t="571" x="7904163" y="4624388"/>
          <p14:tracePt t="579" x="7877175" y="4624388"/>
          <p14:tracePt t="587" x="7850188" y="4624388"/>
          <p14:tracePt t="595" x="7794625" y="4624388"/>
          <p14:tracePt t="603" x="7777163" y="4624388"/>
          <p14:tracePt t="611" x="7758113" y="4624388"/>
          <p14:tracePt t="619" x="7731125" y="4624388"/>
          <p14:tracePt t="627" x="7721600" y="4624388"/>
          <p14:tracePt t="635" x="7712075" y="4624388"/>
          <p14:tracePt t="644" x="7704138" y="4624388"/>
          <p14:tracePt t="652" x="7675563" y="4624388"/>
          <p14:tracePt t="669" x="7675563" y="4614863"/>
          <p14:tracePt t="677" x="7667625" y="4614863"/>
          <p14:tracePt t="749" x="7667625" y="4605338"/>
          <p14:tracePt t="757" x="7667625" y="4595813"/>
          <p14:tracePt t="765" x="7667625" y="4568825"/>
          <p14:tracePt t="772" x="7667625" y="4532313"/>
          <p14:tracePt t="781" x="7685088" y="4495800"/>
          <p14:tracePt t="789" x="7685088" y="4459288"/>
          <p14:tracePt t="795" x="7694613" y="4422775"/>
          <p14:tracePt t="803" x="7704138" y="4368800"/>
          <p14:tracePt t="811" x="7731125" y="4303713"/>
          <p14:tracePt t="819" x="7740650" y="4276725"/>
          <p14:tracePt t="827" x="7758113" y="4222750"/>
          <p14:tracePt t="836" x="7767638" y="4176713"/>
          <p14:tracePt t="846" x="7777163" y="4122738"/>
          <p14:tracePt t="854" x="7794625" y="4086225"/>
          <p14:tracePt t="863" x="7794625" y="4057650"/>
          <p14:tracePt t="871" x="7804150" y="4030663"/>
          <p14:tracePt t="877" x="7804150" y="4021138"/>
          <p14:tracePt t="887" x="7813675" y="4013200"/>
          <p14:tracePt t="896" x="7813675" y="3994150"/>
          <p14:tracePt t="5467" x="7813675" y="3984625"/>
          <p14:tracePt t="5492" x="7813675" y="3976688"/>
          <p14:tracePt t="5508" x="7813675" y="3957638"/>
          <p14:tracePt t="5523" x="7813675" y="3940175"/>
          <p14:tracePt t="5531" x="7813675" y="3930650"/>
          <p14:tracePt t="5539" x="7813675" y="3911600"/>
          <p14:tracePt t="5555" x="7813675" y="3894138"/>
          <p14:tracePt t="5563" x="7813675" y="3875088"/>
          <p14:tracePt t="5579" x="7813675" y="3867150"/>
          <p14:tracePt t="5588" x="7813675" y="3857625"/>
          <p14:tracePt t="5613" x="7813675" y="3848100"/>
          <p14:tracePt t="5763" x="7813675" y="3830638"/>
          <p14:tracePt t="11052" x="7813675" y="3794125"/>
          <p14:tracePt t="11066" x="7813675" y="3775075"/>
          <p14:tracePt t="11070" x="7813675" y="3730625"/>
          <p14:tracePt t="11075" x="7813675" y="3675063"/>
          <p14:tracePt t="11084" x="7813675" y="3638550"/>
          <p14:tracePt t="11092" x="7813675" y="3611563"/>
          <p14:tracePt t="11101" x="7813675" y="3575050"/>
          <p14:tracePt t="11107" x="7840663" y="3519488"/>
          <p14:tracePt t="11115" x="7840663" y="3492500"/>
          <p14:tracePt t="11123" x="7840663" y="3465513"/>
          <p14:tracePt t="11131" x="7840663" y="3429000"/>
          <p14:tracePt t="11140" x="7840663" y="3411538"/>
          <p14:tracePt t="11147" x="7840663" y="3382963"/>
          <p14:tracePt t="11155" x="7840663" y="3375025"/>
          <p14:tracePt t="11163" x="7850188" y="3375025"/>
          <p14:tracePt t="11179" x="7850188" y="3365500"/>
          <p14:tracePt t="11387" x="7850188" y="3346450"/>
          <p14:tracePt t="11628" x="7850188" y="3338513"/>
          <p14:tracePt t="11651" x="7867650" y="3319463"/>
          <p14:tracePt t="11659" x="7877175" y="3309938"/>
          <p14:tracePt t="11667" x="7885113" y="3302000"/>
          <p14:tracePt t="11675" x="7894638" y="3292475"/>
          <p14:tracePt t="11684" x="7904163" y="3246438"/>
          <p14:tracePt t="11691" x="7913688" y="3236913"/>
          <p14:tracePt t="11701" x="7931150" y="3219450"/>
          <p14:tracePt t="11708" x="7940675" y="3192463"/>
          <p14:tracePt t="11724" x="7950200" y="3173413"/>
          <p14:tracePt t="11732" x="7950200" y="3163888"/>
          <p14:tracePt t="11740" x="7958138" y="3146425"/>
          <p14:tracePt t="11748" x="7967663" y="3136900"/>
          <p14:tracePt t="11763" x="7977188" y="3119438"/>
          <p14:tracePt t="11779" x="7986713" y="3109913"/>
          <p14:tracePt t="11910" x="7994650" y="3109913"/>
          <p14:tracePt t="11917" x="8004175" y="3100388"/>
          <p14:tracePt t="11925" x="8031163" y="3073400"/>
          <p14:tracePt t="11934" x="8040688" y="3063875"/>
          <p14:tracePt t="11942" x="8059738" y="3046413"/>
          <p14:tracePt t="11948" x="8077200" y="3036888"/>
          <p14:tracePt t="11956" x="8096250" y="3027363"/>
          <p14:tracePt t="11963" x="8132763" y="3009900"/>
          <p14:tracePt t="11971" x="8159750" y="3000375"/>
          <p14:tracePt t="11979" x="8159750" y="2982913"/>
          <p14:tracePt t="11987" x="8177213" y="2954338"/>
          <p14:tracePt t="11995" x="8186738" y="2954338"/>
          <p14:tracePt t="12003" x="8196263" y="2954338"/>
          <p14:tracePt t="12011" x="8213725" y="2936875"/>
          <p14:tracePt t="12027" x="8223250" y="2927350"/>
          <p14:tracePt t="12035" x="8223250" y="2917825"/>
          <p14:tracePt t="12061" x="8240713" y="2909888"/>
          <p14:tracePt t="12076" x="8240713" y="2900363"/>
          <p14:tracePt t="12084" x="8250238" y="2890838"/>
          <p14:tracePt t="12108" x="8259763" y="2881313"/>
          <p14:tracePt t="12317" x="8250238" y="2890838"/>
          <p14:tracePt t="12325" x="8232775" y="2900363"/>
          <p14:tracePt t="12333" x="8213725" y="2927350"/>
          <p14:tracePt t="12341" x="8177213" y="2946400"/>
          <p14:tracePt t="12349" x="8140700" y="2954338"/>
          <p14:tracePt t="12357" x="8096250" y="2963863"/>
          <p14:tracePt t="12363" x="8050213" y="2990850"/>
          <p14:tracePt t="12371" x="8023225" y="3000375"/>
          <p14:tracePt t="12381" x="7994650" y="3000375"/>
          <p14:tracePt t="12390" x="7958138" y="3009900"/>
          <p14:tracePt t="12397" x="7950200" y="3009900"/>
          <p14:tracePt t="12405" x="7940675" y="3009900"/>
          <p14:tracePt t="12412" x="7921625" y="3009900"/>
          <p14:tracePt t="12420" x="7904163" y="3009900"/>
          <p14:tracePt t="12428" x="7894638" y="3009900"/>
          <p14:tracePt t="12436" x="7885113" y="3009900"/>
          <p14:tracePt t="12444" x="7877175" y="3009900"/>
          <p14:tracePt t="12453" x="7867650" y="3009900"/>
          <p14:tracePt t="12460" x="7858125" y="3009900"/>
          <p14:tracePt t="12469" x="7850188" y="3009900"/>
          <p14:tracePt t="12477" x="7840663" y="3009900"/>
          <p14:tracePt t="12485" x="7813675" y="3009900"/>
          <p14:tracePt t="12492" x="7794625" y="3000375"/>
          <p14:tracePt t="12502" x="7767638" y="2990850"/>
          <p14:tracePt t="12509" x="7731125" y="2973388"/>
          <p14:tracePt t="12515" x="7704138" y="2963863"/>
          <p14:tracePt t="12524" x="7648575" y="2946400"/>
          <p14:tracePt t="12531" x="7631113" y="2927350"/>
          <p14:tracePt t="12539" x="7594600" y="2917825"/>
          <p14:tracePt t="12547" x="7558088" y="2890838"/>
          <p14:tracePt t="12555" x="7521575" y="2890838"/>
          <p14:tracePt t="12564" x="7494588" y="2881313"/>
          <p14:tracePt t="12571" x="7466013" y="2873375"/>
          <p14:tracePt t="12579" x="7439025" y="2863850"/>
          <p14:tracePt t="12587" x="7402513" y="2854325"/>
          <p14:tracePt t="12595" x="7385050" y="2836863"/>
          <p14:tracePt t="12603" x="7356475" y="2836863"/>
          <p14:tracePt t="12611" x="7348538" y="2827338"/>
          <p14:tracePt t="12619" x="7329488" y="2817813"/>
          <p14:tracePt t="12627" x="7319963" y="2817813"/>
          <p14:tracePt t="12635" x="7312025" y="2808288"/>
          <p14:tracePt t="12643" x="7312025" y="2800350"/>
          <p14:tracePt t="12652" x="7302500" y="2790825"/>
          <p14:tracePt t="12660" x="7292975" y="2781300"/>
          <p14:tracePt t="12667" x="7283450" y="2781300"/>
          <p14:tracePt t="12675" x="7275513" y="2781300"/>
          <p14:tracePt t="12684" x="7265988" y="2781300"/>
          <p14:tracePt t="12691" x="7248525" y="2771775"/>
          <p14:tracePt t="12709" x="7248525" y="2763838"/>
          <p14:tracePt t="12719" x="7239000" y="2754313"/>
          <p14:tracePt t="12733" x="7229475" y="2744788"/>
          <p14:tracePt t="12763" x="7219950" y="2717800"/>
          <p14:tracePt t="12779" x="7219950" y="2698750"/>
          <p14:tracePt t="12787" x="7219950" y="2681288"/>
          <p14:tracePt t="12795" x="7219950" y="2662238"/>
          <p14:tracePt t="12811" x="7219950" y="2635250"/>
          <p14:tracePt t="12820" x="7219950" y="2625725"/>
          <p14:tracePt t="12827" x="7219950" y="2617788"/>
          <p14:tracePt t="12836" x="7219950" y="2589213"/>
          <p14:tracePt t="12843" x="7219950" y="2581275"/>
          <p14:tracePt t="12852" x="7219950" y="2571750"/>
          <p14:tracePt t="12868" x="7219950" y="2562225"/>
          <p14:tracePt t="12893" x="7219950" y="2554288"/>
          <p14:tracePt t="14471" x="7212013" y="2554288"/>
          <p14:tracePt t="14475" x="7192963" y="2571750"/>
          <p14:tracePt t="14487" x="7183438" y="2589213"/>
          <p14:tracePt t="14492" x="7165975" y="2617788"/>
          <p14:tracePt t="14503" x="7156450" y="2635250"/>
          <p14:tracePt t="14509" x="7119938" y="2654300"/>
          <p14:tracePt t="14520" x="7119938" y="2662238"/>
          <p14:tracePt t="14525" x="7092950" y="2681288"/>
          <p14:tracePt t="14536" x="7083425" y="2690813"/>
          <p14:tracePt t="14540" x="7073900" y="2698750"/>
          <p14:tracePt t="14549" x="7056438" y="2708275"/>
          <p14:tracePt t="14565" x="7037388" y="2727325"/>
          <p14:tracePt t="14572" x="7019925" y="2735263"/>
          <p14:tracePt t="14587" x="7010400" y="2744788"/>
          <p14:tracePt t="14603" x="7000875" y="2744788"/>
          <p14:tracePt t="14627" x="6992938" y="2754313"/>
          <p14:tracePt t="14675" x="6983413" y="2754313"/>
          <p14:tracePt t="14684" x="6956425" y="2771775"/>
          <p14:tracePt t="14691" x="6956425" y="2781300"/>
          <p14:tracePt t="14701" x="6900863" y="2800350"/>
          <p14:tracePt t="14708" x="6856413" y="2817813"/>
          <p14:tracePt t="14719" x="6800850" y="2836863"/>
          <p14:tracePt t="14725" x="6737350" y="2854325"/>
          <p14:tracePt t="14736" x="6691313" y="2854325"/>
          <p14:tracePt t="14740" x="6618288" y="2890838"/>
          <p14:tracePt t="14749" x="6545263" y="2909888"/>
          <p14:tracePt t="14757" x="6481763" y="2946400"/>
          <p14:tracePt t="14765" x="6418263" y="2954338"/>
          <p14:tracePt t="14772" x="6381750" y="2963863"/>
          <p14:tracePt t="14779" x="6335713" y="2973388"/>
          <p14:tracePt t="14787" x="6318250" y="2973388"/>
          <p14:tracePt t="14795" x="6308725" y="2982913"/>
          <p14:tracePt t="14803" x="6299200" y="2990850"/>
          <p14:tracePt t="14819" x="6291263" y="3000375"/>
          <p14:tracePt t="14835" x="6262688" y="3000375"/>
          <p14:tracePt t="14844" x="6245225" y="3000375"/>
          <p14:tracePt t="14851" x="6199188" y="3017838"/>
          <p14:tracePt t="14860" x="6145213" y="3017838"/>
          <p14:tracePt t="14869" x="6099175" y="3046413"/>
          <p14:tracePt t="14875" x="6072188" y="3063875"/>
          <p14:tracePt t="14886" x="6026150" y="3100388"/>
          <p14:tracePt t="14891" x="5980113" y="3109913"/>
          <p14:tracePt t="14900" x="5962650" y="3119438"/>
          <p14:tracePt t="14907" x="5926138" y="3119438"/>
          <p14:tracePt t="14916" x="5889625" y="3127375"/>
          <p14:tracePt t="14923" x="5880100" y="3127375"/>
          <p14:tracePt t="14934" x="5862638" y="3136900"/>
          <p14:tracePt t="14939" x="5862638" y="3146425"/>
          <p14:tracePt t="14955" x="5853113" y="3146425"/>
          <p14:tracePt t="14980" x="5843588" y="3146425"/>
          <p14:tracePt t="14995" x="5834063" y="3146425"/>
          <p14:tracePt t="15003" x="5826125" y="3155950"/>
          <p14:tracePt t="15011" x="5807075" y="3155950"/>
          <p14:tracePt t="15027" x="5797550" y="3155950"/>
          <p14:tracePt t="15036" x="5789613" y="3163888"/>
          <p14:tracePt t="15070" x="5724525" y="3173413"/>
          <p14:tracePt t="15075" x="5707063" y="3173413"/>
          <p14:tracePt t="15087" x="5680075" y="3173413"/>
          <p14:tracePt t="15091" x="5670550" y="3173413"/>
          <p14:tracePt t="15100" x="5653088" y="3173413"/>
          <p14:tracePt t="15107" x="5624513" y="3173413"/>
          <p14:tracePt t="15117" x="5607050" y="3173413"/>
          <p14:tracePt t="15123" x="5580063" y="3173413"/>
          <p14:tracePt t="15132" x="5570538" y="3173413"/>
          <p14:tracePt t="15139" x="5534025" y="3173413"/>
          <p14:tracePt t="15155" x="5514975" y="3173413"/>
          <p14:tracePt t="15179" x="5497513" y="3173413"/>
          <p14:tracePt t="15187" x="5487988" y="3173413"/>
          <p14:tracePt t="15195" x="5478463" y="3173413"/>
          <p14:tracePt t="15204" x="5470525" y="3173413"/>
          <p14:tracePt t="15213" x="5451475" y="3173413"/>
          <p14:tracePt t="15220" x="5434013" y="3173413"/>
          <p14:tracePt t="15227" x="5397500" y="3173413"/>
          <p14:tracePt t="15235" x="5368925" y="3146425"/>
          <p14:tracePt t="15243" x="5341938" y="3146425"/>
          <p14:tracePt t="15251" x="5314950" y="3146425"/>
          <p14:tracePt t="15259" x="5278438" y="3136900"/>
          <p14:tracePt t="15267" x="5251450" y="3136900"/>
          <p14:tracePt t="15275" x="5224463" y="3119438"/>
          <p14:tracePt t="15284" x="5214938" y="3119438"/>
          <p14:tracePt t="15291" x="5205413" y="3119438"/>
          <p14:tracePt t="15301" x="5187950" y="3109913"/>
          <p14:tracePt t="15307" x="5178425" y="3100388"/>
          <p14:tracePt t="15317" x="5159375" y="3082925"/>
          <p14:tracePt t="15339" x="5151438" y="3073400"/>
          <p14:tracePt t="15358" x="5141913" y="3063875"/>
          <p14:tracePt t="15365" x="5122863" y="3046413"/>
          <p14:tracePt t="15373" x="5105400" y="3027363"/>
          <p14:tracePt t="15387" x="5095875" y="3017838"/>
          <p14:tracePt t="15443" x="5095875" y="3009900"/>
          <p14:tracePt t="15467" x="5095875" y="3000375"/>
          <p14:tracePt t="15475" x="5086350" y="2990850"/>
          <p14:tracePt t="15483" x="5068888" y="2973388"/>
          <p14:tracePt t="15500" x="5041900" y="2954338"/>
          <p14:tracePt t="15507" x="5022850" y="2954338"/>
          <p14:tracePt t="15541" x="4986338" y="2927350"/>
          <p14:tracePt t="15707" x="4986338" y="2917825"/>
          <p14:tracePt t="15871" x="4986338" y="2909888"/>
          <p14:tracePt t="15909" x="4986338" y="2890838"/>
          <p14:tracePt t="15931" x="4986338" y="2881313"/>
          <p14:tracePt t="15939" x="4986338" y="2873375"/>
          <p14:tracePt t="15947" x="4978400" y="2873375"/>
          <p14:tracePt t="16149" x="4978400" y="2854325"/>
          <p14:tracePt t="16172" x="4978400" y="2844800"/>
          <p14:tracePt t="16187" x="4978400" y="2827338"/>
          <p14:tracePt t="16195" x="4968875" y="2817813"/>
          <p14:tracePt t="16211" x="4968875" y="2808288"/>
          <p14:tracePt t="16341" x="4959350" y="2800350"/>
          <p14:tracePt t="16439" x="4959350" y="2790825"/>
          <p14:tracePt t="16723" x="4949825" y="2781300"/>
          <p14:tracePt t="16731" x="4941888" y="2781300"/>
          <p14:tracePt t="16739" x="4932363" y="2781300"/>
          <p14:tracePt t="16764" x="4913313" y="2781300"/>
          <p14:tracePt t="16772" x="4905375" y="2781300"/>
          <p14:tracePt t="16813" x="4886325" y="2771775"/>
          <p14:tracePt t="16829" x="4876800" y="2763838"/>
          <p14:tracePt t="16855" x="4868863" y="2744788"/>
          <p14:tracePt t="16867" x="4859338" y="2735263"/>
          <p14:tracePt t="16883" x="4849813" y="2735263"/>
          <p14:tracePt t="16900" x="4849813" y="2727325"/>
          <p14:tracePt t="17444" x="4832350" y="2727325"/>
          <p14:tracePt t="17451" x="4822825" y="2727325"/>
          <p14:tracePt t="17476" x="4813300" y="2727325"/>
          <p14:tracePt t="17483" x="4795838" y="2735263"/>
          <p14:tracePt t="17517" x="4786313" y="2735263"/>
          <p14:tracePt t="18253" x="4776788" y="2735263"/>
          <p14:tracePt t="18261" x="4776788" y="2727325"/>
          <p14:tracePt t="18275" x="4786313" y="2708275"/>
          <p14:tracePt t="18283" x="4795838" y="2690813"/>
          <p14:tracePt t="18299" x="4795838" y="2681288"/>
          <p14:tracePt t="18307" x="4813300" y="2662238"/>
          <p14:tracePt t="18348" x="4813300" y="2635250"/>
          <p14:tracePt t="18373" x="4822825" y="2625725"/>
          <p14:tracePt t="18453" x="4822825" y="2617788"/>
          <p14:tracePt t="18463" x="4822825" y="2598738"/>
          <p14:tracePt t="18477" x="4832350" y="2598738"/>
          <p14:tracePt t="18515" x="4840288" y="2589213"/>
          <p14:tracePt t="18547" x="4849813" y="2571750"/>
          <p14:tracePt t="18555" x="4868863" y="2554288"/>
          <p14:tracePt t="18563" x="4876800" y="2544763"/>
          <p14:tracePt t="18579" x="4886325" y="2535238"/>
          <p14:tracePt t="18587" x="4895850" y="2525713"/>
          <p14:tracePt t="18595" x="4913313" y="2508250"/>
          <p14:tracePt t="18611" x="4932363" y="2489200"/>
          <p14:tracePt t="18619" x="4941888" y="2481263"/>
          <p14:tracePt t="18627" x="4959350" y="2462213"/>
          <p14:tracePt t="18635" x="4968875" y="2462213"/>
          <p14:tracePt t="18645" x="4986338" y="2452688"/>
          <p14:tracePt t="18651" x="4995863" y="2444750"/>
          <p14:tracePt t="18660" x="5005388" y="2435225"/>
          <p14:tracePt t="18668" x="5014913" y="2425700"/>
          <p14:tracePt t="18675" x="5022850" y="2416175"/>
          <p14:tracePt t="18683" x="5032375" y="2408238"/>
          <p14:tracePt t="18700" x="5041900" y="2408238"/>
          <p14:tracePt t="18731" x="5059363" y="2389188"/>
          <p14:tracePt t="18763" x="5068888" y="2379663"/>
          <p14:tracePt t="19262" x="5078413" y="2371725"/>
          <p14:tracePt t="19268" x="5078413" y="2362200"/>
          <p14:tracePt t="19275" x="5105400" y="2343150"/>
          <p14:tracePt t="19285" x="5122863" y="2335213"/>
          <p14:tracePt t="19291" x="5168900" y="2325688"/>
          <p14:tracePt t="19300" x="5195888" y="2316163"/>
          <p14:tracePt t="19307" x="5214938" y="2298700"/>
          <p14:tracePt t="19316" x="5224463" y="2289175"/>
          <p14:tracePt t="19339" x="5241925" y="2289175"/>
          <p14:tracePt t="19348" x="5251450" y="2279650"/>
          <p14:tracePt t="19805" x="5224463" y="2279650"/>
          <p14:tracePt t="19813" x="5178425" y="2289175"/>
          <p14:tracePt t="19821" x="5151438" y="2298700"/>
          <p14:tracePt t="19831" x="5095875" y="2316163"/>
          <p14:tracePt t="19835" x="5068888" y="2316163"/>
          <p14:tracePt t="19843" x="5032375" y="2325688"/>
          <p14:tracePt t="19851" x="4986338" y="2343150"/>
          <p14:tracePt t="19859" x="4949825" y="2352675"/>
          <p14:tracePt t="19868" x="4941888" y="2352675"/>
          <p14:tracePt t="19877" x="4932363" y="2362200"/>
          <p14:tracePt t="19886" x="4913313" y="2362200"/>
          <p14:tracePt t="19891" x="4895850" y="2371725"/>
          <p14:tracePt t="19907" x="4876800" y="2389188"/>
          <p14:tracePt t="19948" x="4868863" y="2389188"/>
          <p14:tracePt t="20462" x="4868863" y="2379663"/>
          <p14:tracePt t="20469" x="4868863" y="2371725"/>
          <p14:tracePt t="20477" x="4876800" y="2343150"/>
          <p14:tracePt t="20488" x="4913313" y="2325688"/>
          <p14:tracePt t="20493" x="4922838" y="2306638"/>
          <p14:tracePt t="20509" x="4932363" y="2298700"/>
          <p14:tracePt t="20525" x="4932363" y="2289175"/>
          <p14:tracePt t="20535" x="4941888" y="2289175"/>
          <p14:tracePt t="21211" x="4949825" y="2289175"/>
          <p14:tracePt t="21236" x="4959350" y="2279650"/>
          <p14:tracePt t="21244" x="4968875" y="2262188"/>
          <p14:tracePt t="21252" x="4986338" y="2243138"/>
          <p14:tracePt t="21260" x="5005388" y="2206625"/>
          <p14:tracePt t="21269" x="5014913" y="2179638"/>
          <p14:tracePt t="21276" x="5032375" y="2160588"/>
          <p14:tracePt t="21287" x="5041900" y="2152650"/>
          <p14:tracePt t="21291" x="5049838" y="2125663"/>
          <p14:tracePt t="21301" x="5049838" y="2116138"/>
          <p14:tracePt t="21307" x="5059363" y="2106613"/>
          <p14:tracePt t="21316" x="5086350" y="2079625"/>
          <p14:tracePt t="21323" x="5095875" y="2079625"/>
          <p14:tracePt t="21364" x="5105400" y="2070100"/>
          <p14:tracePt t="21381" x="5105400" y="2052638"/>
          <p14:tracePt t="21421" x="5105400" y="2043113"/>
          <p14:tracePt t="21429" x="5114925" y="2033588"/>
          <p14:tracePt t="21461" x="5122863" y="2024063"/>
          <p14:tracePt t="21661" x="5132388" y="2006600"/>
          <p14:tracePt t="21667" x="5141913" y="1997075"/>
          <p14:tracePt t="21675" x="5168900" y="1970088"/>
          <p14:tracePt t="21685" x="5178425" y="1960563"/>
          <p14:tracePt t="21691" x="5195888" y="1933575"/>
          <p14:tracePt t="21702" x="5232400" y="1906588"/>
          <p14:tracePt t="21707" x="5251450" y="1887538"/>
          <p14:tracePt t="21716" x="5268913" y="1870075"/>
          <p14:tracePt t="21723" x="5287963" y="1851025"/>
          <p14:tracePt t="21733" x="5297488" y="1841500"/>
          <p14:tracePt t="21739" x="5314950" y="1833563"/>
          <p14:tracePt t="21748" x="5334000" y="1814513"/>
          <p14:tracePt t="21755" x="5351463" y="1804988"/>
          <p14:tracePt t="21771" x="5360988" y="1797050"/>
          <p14:tracePt t="21787" x="5368925" y="1787525"/>
          <p14:tracePt t="21796" x="5387975" y="1778000"/>
          <p14:tracePt t="21803" x="5397500" y="1768475"/>
          <p14:tracePt t="21823" x="5405438" y="1760538"/>
          <p14:tracePt t="21951" x="5424488" y="1760538"/>
          <p14:tracePt t="21958" x="5434013" y="1760538"/>
          <p14:tracePt t="21966" x="5434013" y="1751013"/>
          <p14:tracePt t="21972" x="5451475" y="1741488"/>
          <p14:tracePt t="21980" x="5461000" y="1731963"/>
          <p14:tracePt t="21988" x="5478463" y="1724025"/>
          <p14:tracePt t="22005" x="5487988" y="1724025"/>
          <p14:tracePt t="22036" x="5514975" y="1714500"/>
          <p14:tracePt t="22077" x="5524500" y="1704975"/>
          <p14:tracePt t="22084" x="5534025" y="1697038"/>
          <p14:tracePt t="22118" x="5534025" y="1687513"/>
          <p14:tracePt t="22148" x="5551488" y="1677988"/>
          <p14:tracePt t="22203" x="5561013" y="1677988"/>
          <p14:tracePt t="22236" x="5570538" y="1677988"/>
          <p14:tracePt t="22275" x="5580063" y="1668463"/>
          <p14:tracePt t="22412" x="5588000" y="1668463"/>
          <p14:tracePt t="22427" x="5597525" y="1660525"/>
          <p14:tracePt t="22630" x="5597525" y="1651000"/>
          <p14:tracePt t="22655" x="5597525" y="1641475"/>
          <p14:tracePt t="22662" x="5597525" y="1624013"/>
          <p14:tracePt t="22676" x="5597525" y="1614488"/>
          <p14:tracePt t="22700" x="5597525" y="1604963"/>
          <p14:tracePt t="22724" x="5597525" y="1595438"/>
          <p14:tracePt t="22732" x="5597525" y="1587500"/>
          <p14:tracePt t="22756" x="5597525" y="1577975"/>
          <p14:tracePt t="22764" x="5597525" y="1558925"/>
          <p14:tracePt t="22788" x="5597525" y="1541463"/>
          <p14:tracePt t="22795" x="5597525" y="1531938"/>
          <p14:tracePt t="22803" x="5597525" y="1514475"/>
          <p14:tracePt t="22819" x="5597525" y="1504950"/>
          <p14:tracePt t="22827" x="5607050" y="1468438"/>
          <p14:tracePt t="22844" x="5607050" y="1449388"/>
          <p14:tracePt t="22851" x="5616575" y="1431925"/>
          <p14:tracePt t="22859" x="5624513" y="1412875"/>
          <p14:tracePt t="22875" x="5624513" y="1404938"/>
          <p14:tracePt t="22885" x="5624513" y="1395413"/>
          <p14:tracePt t="22917" x="5634038" y="1385888"/>
          <p14:tracePt t="22933" x="5643563" y="1376363"/>
          <p14:tracePt t="22941" x="5643563" y="1368425"/>
          <p14:tracePt t="22949" x="5653088" y="1358900"/>
          <p14:tracePt t="22965" x="5653088" y="1349375"/>
          <p14:tracePt t="22973" x="5653088" y="1339850"/>
          <p14:tracePt t="22981" x="5653088" y="1331913"/>
          <p14:tracePt t="22990" x="5653088" y="1322388"/>
          <p14:tracePt t="22997" x="5653088" y="1312863"/>
          <p14:tracePt t="23004" x="5653088" y="1303338"/>
          <p14:tracePt t="23012" x="5653088" y="1285875"/>
          <p14:tracePt t="23020" x="5653088" y="1276350"/>
          <p14:tracePt t="23060" x="5653088" y="1268413"/>
          <p14:tracePt t="23099" x="5653088" y="1249363"/>
          <p14:tracePt t="23125" x="5653088" y="1239838"/>
          <p14:tracePt t="23138" x="5661025" y="1231900"/>
          <p14:tracePt t="23157" x="5661025" y="1222375"/>
          <p14:tracePt t="23166" x="5661025" y="1212850"/>
          <p14:tracePt t="23172" x="5661025" y="1203325"/>
          <p14:tracePt t="23181" x="5661025" y="1195388"/>
          <p14:tracePt t="23187" x="5661025" y="1185863"/>
          <p14:tracePt t="23195" x="5661025" y="1166813"/>
          <p14:tracePt t="23203" x="5680075" y="1149350"/>
          <p14:tracePt t="23219" x="5680075" y="1139825"/>
          <p14:tracePt t="23227" x="5688013" y="1122363"/>
          <p14:tracePt t="23251" x="5688013" y="1112838"/>
          <p14:tracePt t="23268" x="5697538" y="1112838"/>
          <p14:tracePt t="23301" x="5697538" y="1103313"/>
          <p14:tracePt t="23318" x="5707063" y="1093788"/>
          <p14:tracePt t="23342" x="5707063" y="1085850"/>
          <p14:tracePt t="23663" x="5707063" y="1112838"/>
          <p14:tracePt t="23669" x="5697538" y="1139825"/>
          <p14:tracePt t="23678" x="5680075" y="1166813"/>
          <p14:tracePt t="23688" x="5653088" y="1231900"/>
          <p14:tracePt t="23693" x="5634038" y="1258888"/>
          <p14:tracePt t="23701" x="5616575" y="1295400"/>
          <p14:tracePt t="23708" x="5597525" y="1322388"/>
          <p14:tracePt t="23716" x="5580063" y="1349375"/>
          <p14:tracePt t="23724" x="5580063" y="1358900"/>
          <p14:tracePt t="23733" x="5570538" y="1376363"/>
          <p14:tracePt t="23957" x="5570538" y="1368425"/>
          <p14:tracePt t="23965" x="5570538" y="1358900"/>
          <p14:tracePt t="23987" x="5570538" y="1349375"/>
          <p14:tracePt t="24020" x="5570538" y="1339850"/>
          <p14:tracePt t="24036" x="5570538" y="1331913"/>
          <p14:tracePt t="24061" x="5570538" y="1322388"/>
          <p14:tracePt t="24315" x="5570538" y="1303338"/>
          <p14:tracePt t="24373" x="5570538" y="1295400"/>
          <p14:tracePt t="24389" x="5570538" y="1285875"/>
          <p14:tracePt t="24443" x="5570538" y="1268413"/>
          <p14:tracePt t="24451" x="5570538" y="1258888"/>
          <p14:tracePt t="24511" x="5570538" y="1249363"/>
          <p14:tracePt t="24540" x="5570538" y="1239838"/>
          <p14:tracePt t="25077" x="5561013" y="1222375"/>
          <p14:tracePt t="25132" x="5561013" y="1212850"/>
          <p14:tracePt t="25229" x="5561013" y="1203325"/>
          <p14:tracePt t="25341" x="5561013" y="1185863"/>
          <p14:tracePt t="25469" x="5561013" y="1176338"/>
          <p14:tracePt t="25484" x="5561013" y="1166813"/>
          <p14:tracePt t="25515" x="5551488" y="1149350"/>
          <p14:tracePt t="25548" x="5551488" y="1139825"/>
          <p14:tracePt t="25565" x="5551488" y="1130300"/>
          <p14:tracePt t="25574" x="5543550" y="1122363"/>
          <p14:tracePt t="25628" x="5543550" y="1112838"/>
          <p14:tracePt t="25653" x="5543550" y="1103313"/>
          <p14:tracePt t="25669" x="5543550" y="1093788"/>
          <p14:tracePt t="25693" x="5534025" y="1085850"/>
          <p14:tracePt t="25709" x="5534025" y="1066800"/>
          <p14:tracePt t="25717" x="5524500" y="1057275"/>
          <p14:tracePt t="25789" x="5524500" y="1049338"/>
          <p14:tracePt t="25804" x="5524500" y="1039813"/>
          <p14:tracePt t="25813" x="5524500" y="1012825"/>
          <p14:tracePt t="25828" x="5524500" y="1003300"/>
          <p14:tracePt t="25836" x="5524500" y="966788"/>
          <p14:tracePt t="25844" x="5543550" y="957263"/>
          <p14:tracePt t="25852" x="5588000" y="939800"/>
          <p14:tracePt t="25860" x="5616575" y="920750"/>
          <p14:tracePt t="25869" x="5653088" y="911225"/>
          <p14:tracePt t="25877" x="5688013" y="893763"/>
          <p14:tracePt t="25886" x="5716588" y="884238"/>
          <p14:tracePt t="25891" x="5753100" y="874713"/>
          <p14:tracePt t="25899" x="5770563" y="857250"/>
          <p14:tracePt t="25907" x="5780088" y="857250"/>
          <p14:tracePt t="25916" x="5797550" y="847725"/>
          <p14:tracePt t="25932" x="5797550" y="839788"/>
          <p14:tracePt t="27539" x="5789613" y="839788"/>
          <p14:tracePt t="27547" x="5761038" y="847725"/>
          <p14:tracePt t="27555" x="5734050" y="866775"/>
          <p14:tracePt t="27564" x="5724525" y="874713"/>
          <p14:tracePt t="27572" x="5707063" y="874713"/>
          <p14:tracePt t="27579" x="5707063" y="884238"/>
          <p14:tracePt t="27595" x="5688013" y="893763"/>
          <p14:tracePt t="29612" x="5688013" y="874713"/>
          <p14:tracePt t="29637" x="5688013" y="866775"/>
          <p14:tracePt t="29653" x="5688013" y="857250"/>
          <p14:tracePt t="30419" x="5688013" y="866775"/>
          <p14:tracePt t="30451" x="5688013" y="874713"/>
          <p14:tracePt t="31696" x="5688013" y="884238"/>
          <p14:tracePt t="31709" x="5697538" y="874713"/>
          <p14:tracePt t="31741" x="5707063" y="874713"/>
          <p14:tracePt t="31805" x="5716588" y="884238"/>
          <p14:tracePt t="31816" x="5716588" y="893763"/>
          <p14:tracePt t="31835" x="5716588" y="903288"/>
          <p14:tracePt t="31852" x="5724525" y="911225"/>
          <p14:tracePt t="31869" x="5734050" y="911225"/>
          <p14:tracePt t="31877" x="5743575" y="911225"/>
          <p14:tracePt t="31892" x="5761038" y="911225"/>
          <p14:tracePt t="31909" x="5770563" y="911225"/>
          <p14:tracePt t="31917" x="5780088" y="911225"/>
          <p14:tracePt t="31971" x="5789613" y="911225"/>
          <p14:tracePt t="31979" x="5816600" y="911225"/>
          <p14:tracePt t="31988" x="5853113" y="911225"/>
          <p14:tracePt t="31996" x="5926138" y="911225"/>
          <p14:tracePt t="32003" x="6016625" y="884238"/>
          <p14:tracePt t="32014" x="6145213" y="884238"/>
          <p14:tracePt t="32019" x="6326188" y="884238"/>
          <p14:tracePt t="32028" x="6508750" y="884238"/>
          <p14:tracePt t="32035" x="6673850" y="884238"/>
          <p14:tracePt t="32044" x="6800850" y="884238"/>
          <p14:tracePt t="32051" x="6910388" y="884238"/>
          <p14:tracePt t="32060" x="6983413" y="884238"/>
          <p14:tracePt t="32067" x="7000875" y="884238"/>
          <p14:tracePt t="32075" x="7010400" y="884238"/>
          <p14:tracePt t="32205" x="7019925" y="874713"/>
          <p14:tracePt t="32251" x="7019925" y="857250"/>
          <p14:tracePt t="32268" x="7019925" y="830263"/>
          <p14:tracePt t="32276" x="6983413" y="793750"/>
          <p14:tracePt t="32284" x="6946900" y="747713"/>
          <p14:tracePt t="32292" x="6892925" y="720725"/>
          <p14:tracePt t="32300" x="6837363" y="684213"/>
          <p14:tracePt t="32308" x="6754813" y="628650"/>
          <p14:tracePt t="32534" x="6016625" y="647700"/>
          <p14:tracePt t="32540" x="5935663" y="674688"/>
          <p14:tracePt t="32549" x="5870575" y="711200"/>
          <p14:tracePt t="32556" x="5826125" y="730250"/>
          <p14:tracePt t="32563" x="5761038" y="766763"/>
          <p14:tracePt t="32571" x="5724525" y="793750"/>
          <p14:tracePt t="32579" x="5670550" y="830263"/>
          <p14:tracePt t="32587" x="5607050" y="866775"/>
          <p14:tracePt t="32595" x="5588000" y="884238"/>
          <p14:tracePt t="32603" x="5561013" y="903288"/>
          <p14:tracePt t="32611" x="5551488" y="903288"/>
          <p14:tracePt t="32619" x="5534025" y="920750"/>
          <p14:tracePt t="32627" x="5524500" y="930275"/>
          <p14:tracePt t="33309" x="5514975" y="920750"/>
          <p14:tracePt t="33516" x="5507038" y="930275"/>
          <p14:tracePt t="33524" x="5434013" y="1012825"/>
          <p14:tracePt t="33535" x="5351463" y="1093788"/>
          <p14:tracePt t="33539" x="5260975" y="1195388"/>
          <p14:tracePt t="33549" x="5168900" y="1295400"/>
          <p14:tracePt t="33555" x="5105400" y="1368425"/>
          <p14:tracePt t="33565" x="5032375" y="1495425"/>
          <p14:tracePt t="33573" x="4932363" y="1604963"/>
          <p14:tracePt t="33584" x="4859338" y="1687513"/>
          <p14:tracePt t="33588" x="4767263" y="1787525"/>
          <p14:tracePt t="33600" x="4686300" y="1860550"/>
          <p14:tracePt t="33607" x="4667250" y="1914525"/>
          <p14:tracePt t="33611" x="4630738" y="1951038"/>
          <p14:tracePt t="33619" x="4622800" y="1997075"/>
          <p14:tracePt t="33627" x="4622800" y="2006600"/>
          <p14:tracePt t="33635" x="4603750" y="2033588"/>
          <p14:tracePt t="33643" x="4594225" y="2033588"/>
          <p14:tracePt t="33651" x="4576763" y="2052638"/>
          <p14:tracePt t="33675" x="4567238" y="2060575"/>
          <p14:tracePt t="33683" x="4557713" y="2070100"/>
          <p14:tracePt t="33691" x="4549775" y="2070100"/>
          <p14:tracePt t="33701" x="4549775" y="2079625"/>
          <p14:tracePt t="33709" x="4530725" y="2097088"/>
          <p14:tracePt t="33723" x="4521200" y="2106613"/>
          <p14:tracePt t="34253" x="4503738" y="2116138"/>
          <p14:tracePt t="34288" x="4476750" y="2133600"/>
          <p14:tracePt t="34294" x="4430713" y="2170113"/>
          <p14:tracePt t="34301" x="4394200" y="2179638"/>
          <p14:tracePt t="34308" x="4376738" y="2197100"/>
          <p14:tracePt t="34316" x="4367213" y="2216150"/>
          <p14:tracePt t="34328" x="4348163" y="2233613"/>
          <p14:tracePt t="34333" x="4340225" y="2252663"/>
          <p14:tracePt t="34340" x="4340225" y="2262188"/>
          <p14:tracePt t="34349" x="4330700" y="2289175"/>
          <p14:tracePt t="34355" x="4330700" y="2298700"/>
          <p14:tracePt t="34365" x="4330700" y="2325688"/>
          <p14:tracePt t="34379" x="4330700" y="2335213"/>
          <p14:tracePt t="34597" x="4330700" y="2325688"/>
          <p14:tracePt t="34603" x="4330700" y="2289175"/>
          <p14:tracePt t="34611" x="4340225" y="2262188"/>
          <p14:tracePt t="34619" x="4348163" y="2225675"/>
          <p14:tracePt t="34627" x="4357688" y="2197100"/>
          <p14:tracePt t="34635" x="4376738" y="2170113"/>
          <p14:tracePt t="34643" x="4394200" y="2133600"/>
          <p14:tracePt t="34651" x="4413250" y="2116138"/>
          <p14:tracePt t="34659" x="4413250" y="2097088"/>
          <p14:tracePt t="34667" x="4413250" y="2089150"/>
          <p14:tracePt t="34675" x="4440238" y="2024063"/>
          <p14:tracePt t="34691" x="4457700" y="1997075"/>
          <p14:tracePt t="34701" x="4457700" y="1987550"/>
          <p14:tracePt t="34707" x="4457700" y="1979613"/>
          <p14:tracePt t="34715" x="4467225" y="1970088"/>
          <p14:tracePt t="34724" x="4467225" y="1960563"/>
          <p14:tracePt t="34732" x="4467225" y="1951038"/>
          <p14:tracePt t="34751" x="4476750" y="1933575"/>
          <p14:tracePt t="34758" x="4484688" y="1924050"/>
          <p14:tracePt t="34767" x="4484688" y="1914525"/>
          <p14:tracePt t="34773" x="4484688" y="1906588"/>
          <p14:tracePt t="34781" x="4494213" y="1897063"/>
          <p14:tracePt t="34797" x="4494213" y="1878013"/>
          <p14:tracePt t="34807" x="4494213" y="1870075"/>
          <p14:tracePt t="34811" x="4503738" y="1851025"/>
          <p14:tracePt t="34827" x="4503738" y="1833563"/>
          <p14:tracePt t="34835" x="4503738" y="1824038"/>
          <p14:tracePt t="34843" x="4513263" y="1814513"/>
          <p14:tracePt t="34859" x="4513263" y="1804988"/>
          <p14:tracePt t="34867" x="4513263" y="1797050"/>
          <p14:tracePt t="34875" x="4513263" y="1787525"/>
          <p14:tracePt t="34891" x="4521200" y="1768475"/>
          <p14:tracePt t="34899" x="4530725" y="1760538"/>
          <p14:tracePt t="34907" x="4530725" y="1751013"/>
          <p14:tracePt t="34917" x="4530725" y="1741488"/>
          <p14:tracePt t="34927" x="4530725" y="1731963"/>
          <p14:tracePt t="34948" x="4540250" y="1714500"/>
          <p14:tracePt t="34955" x="4540250" y="1704975"/>
          <p14:tracePt t="34964" x="4540250" y="1687513"/>
          <p14:tracePt t="34971" x="4540250" y="1668463"/>
          <p14:tracePt t="34979" x="4540250" y="1651000"/>
          <p14:tracePt t="34987" x="4540250" y="1641475"/>
          <p14:tracePt t="34995" x="4540250" y="1624013"/>
          <p14:tracePt t="35003" x="4540250" y="1604963"/>
          <p14:tracePt t="35011" x="4540250" y="1568450"/>
          <p14:tracePt t="35028" x="4540250" y="1541463"/>
          <p14:tracePt t="35035" x="4540250" y="1522413"/>
          <p14:tracePt t="35050" x="4540250" y="1514475"/>
          <p14:tracePt t="35051" x="4540250" y="1495425"/>
          <p14:tracePt t="35059" x="4540250" y="1485900"/>
          <p14:tracePt t="35067" x="4540250" y="1477963"/>
          <p14:tracePt t="35141" x="4540250" y="1458913"/>
          <p14:tracePt t="35150" x="4530725" y="1449388"/>
          <p14:tracePt t="35184" x="4530725" y="1441450"/>
          <p14:tracePt t="35190" x="4521200" y="1422400"/>
          <p14:tracePt t="35201" x="4521200" y="1412875"/>
          <p14:tracePt t="35212" x="4521200" y="1404938"/>
          <p14:tracePt t="35228" x="4521200" y="1395413"/>
          <p14:tracePt t="35236" x="4521200" y="1376363"/>
          <p14:tracePt t="35244" x="4521200" y="1368425"/>
          <p14:tracePt t="35252" x="4521200" y="1358900"/>
          <p14:tracePt t="35260" x="4521200" y="1349375"/>
          <p14:tracePt t="35268" x="4521200" y="1339850"/>
          <p14:tracePt t="35276" x="4521200" y="1322388"/>
          <p14:tracePt t="35284" x="4521200" y="1312863"/>
          <p14:tracePt t="35292" x="4521200" y="1285875"/>
          <p14:tracePt t="35300" x="4521200" y="1276350"/>
          <p14:tracePt t="35308" x="4521200" y="1249363"/>
          <p14:tracePt t="35317" x="4521200" y="1231900"/>
          <p14:tracePt t="35324" x="4521200" y="1212850"/>
          <p14:tracePt t="35333" x="4540250" y="1195388"/>
          <p14:tracePt t="35340" x="4549775" y="1176338"/>
          <p14:tracePt t="35349" x="4549775" y="1158875"/>
          <p14:tracePt t="35355" x="4557713" y="1130300"/>
          <p14:tracePt t="35363" x="4557713" y="1112838"/>
          <p14:tracePt t="35371" x="4576763" y="1076325"/>
          <p14:tracePt t="35387" x="4586288" y="1057275"/>
          <p14:tracePt t="35725" x="4594225" y="1039813"/>
          <p14:tracePt t="35749" x="4603750" y="1030288"/>
          <p14:tracePt t="35758" x="4603750" y="1020763"/>
          <p14:tracePt t="35766" x="4603750" y="1012825"/>
          <p14:tracePt t="35773" x="4622800" y="993775"/>
          <p14:tracePt t="35795" x="4630738" y="984250"/>
          <p14:tracePt t="35819" x="4640263" y="966788"/>
          <p14:tracePt t="35859" x="4649788" y="957263"/>
          <p14:tracePt t="35884" x="4667250" y="939800"/>
          <p14:tracePt t="35891" x="4676775" y="920750"/>
          <p14:tracePt t="35907" x="4686300" y="903288"/>
          <p14:tracePt t="35915" x="4695825" y="884238"/>
          <p14:tracePt t="35931" x="4703763" y="874713"/>
          <p14:tracePt t="35939" x="4722813" y="866775"/>
          <p14:tracePt t="35964" x="4722813" y="857250"/>
          <p14:tracePt t="35972" x="4722813" y="847725"/>
          <p14:tracePt t="36013" x="4730750" y="839788"/>
          <p14:tracePt t="36891" x="4730750" y="847725"/>
          <p14:tracePt t="36907" x="4730750" y="866775"/>
          <p14:tracePt t="36915" x="4730750" y="874713"/>
          <p14:tracePt t="36939" x="4730750" y="884238"/>
          <p14:tracePt t="37037" x="4730750" y="903288"/>
          <p14:tracePt t="37909" x="4740275" y="911225"/>
          <p14:tracePt t="37931" x="4749800" y="911225"/>
          <p14:tracePt t="37936" x="4786313" y="920750"/>
          <p14:tracePt t="37941" x="4859338" y="939800"/>
          <p14:tracePt t="37949" x="4986338" y="939800"/>
          <p14:tracePt t="37957" x="5132388" y="939800"/>
          <p14:tracePt t="37965" x="5297488" y="947738"/>
          <p14:tracePt t="37972" x="5478463" y="947738"/>
          <p14:tracePt t="37979" x="5624513" y="947738"/>
          <p14:tracePt t="37988" x="5753100" y="947738"/>
          <p14:tracePt t="37995" x="5807075" y="947738"/>
          <p14:tracePt t="38003" x="5870575" y="947738"/>
          <p14:tracePt t="38012" x="5899150" y="947738"/>
          <p14:tracePt t="38083" x="5907088" y="947738"/>
          <p14:tracePt t="39300" x="5943600" y="947738"/>
          <p14:tracePt t="39308" x="6016625" y="920750"/>
          <p14:tracePt t="39315" x="6053138" y="911225"/>
          <p14:tracePt t="39325" x="6099175" y="903288"/>
          <p14:tracePt t="39333" x="6172200" y="903288"/>
          <p14:tracePt t="39341" x="6226175" y="893763"/>
          <p14:tracePt t="39350" x="6291263" y="893763"/>
          <p14:tracePt t="39357" x="6318250" y="866775"/>
          <p14:tracePt t="39367" x="6354763" y="866775"/>
          <p14:tracePt t="39374" x="6391275" y="866775"/>
          <p14:tracePt t="39379" x="6408738" y="857250"/>
          <p14:tracePt t="39395" x="6418263" y="857250"/>
          <p14:tracePt t="39419" x="6427788" y="857250"/>
          <p14:tracePt t="39443" x="6435725" y="857250"/>
          <p14:tracePt t="39571" x="6454775" y="857250"/>
          <p14:tracePt t="39579" x="6481763" y="857250"/>
          <p14:tracePt t="39588" x="6500813" y="857250"/>
          <p14:tracePt t="39597" x="6545263" y="857250"/>
          <p14:tracePt t="39609" x="6600825" y="857250"/>
          <p14:tracePt t="39612" x="6654800" y="874713"/>
          <p14:tracePt t="39620" x="6700838" y="874713"/>
          <p14:tracePt t="39629" x="6737350" y="874713"/>
          <p14:tracePt t="39637" x="6773863" y="874713"/>
          <p14:tracePt t="39646" x="6810375" y="874713"/>
          <p14:tracePt t="39651" x="6856413" y="874713"/>
          <p14:tracePt t="39659" x="6892925" y="874713"/>
          <p14:tracePt t="39667" x="6919913" y="874713"/>
          <p14:tracePt t="39675" x="6956425" y="874713"/>
          <p14:tracePt t="39685" x="6992938" y="874713"/>
          <p14:tracePt t="39693" x="7010400" y="874713"/>
          <p14:tracePt t="39700" x="7037388" y="874713"/>
          <p14:tracePt t="39709" x="7046913" y="874713"/>
          <p14:tracePt t="39719" x="7083425" y="874713"/>
          <p14:tracePt t="39724" x="7092950" y="874713"/>
          <p14:tracePt t="39733" x="7102475" y="874713"/>
          <p14:tracePt t="39749" x="7110413" y="874713"/>
          <p14:tracePt t="39756" x="7110413" y="866775"/>
          <p14:tracePt t="39790" x="7119938" y="866775"/>
          <p14:tracePt t="40510" x="7156450" y="866775"/>
          <p14:tracePt t="40515" x="7212013" y="866775"/>
          <p14:tracePt t="40523" x="7265988" y="866775"/>
          <p14:tracePt t="40531" x="7312025" y="866775"/>
          <p14:tracePt t="40539" x="7348538" y="866775"/>
          <p14:tracePt t="40548" x="7392988" y="866775"/>
          <p14:tracePt t="40555" x="7412038" y="866775"/>
          <p14:tracePt t="40564" x="7429500" y="866775"/>
          <p14:tracePt t="40596" x="7439025" y="866775"/>
          <p14:tracePt t="41207" x="7439025" y="884238"/>
          <p14:tracePt t="41213" x="7429500" y="903288"/>
          <p14:tracePt t="41221" x="7421563" y="911225"/>
          <p14:tracePt t="41229" x="7412038" y="930275"/>
          <p14:tracePt t="41238" x="7375525" y="966788"/>
          <p14:tracePt t="41243" x="7356475" y="984250"/>
          <p14:tracePt t="41251" x="7312025" y="1012825"/>
          <p14:tracePt t="41259" x="7283450" y="1039813"/>
          <p14:tracePt t="41267" x="7239000" y="1066800"/>
          <p14:tracePt t="41275" x="7212013" y="1093788"/>
          <p14:tracePt t="41283" x="7175500" y="1112838"/>
          <p14:tracePt t="41291" x="7146925" y="1130300"/>
          <p14:tracePt t="41300" x="7129463" y="1139825"/>
          <p14:tracePt t="41307" x="7110413" y="1158875"/>
          <p14:tracePt t="41316" x="7092950" y="1166813"/>
          <p14:tracePt t="41323" x="7083425" y="1176338"/>
          <p14:tracePt t="41331" x="7065963" y="1195388"/>
          <p14:tracePt t="41339" x="7046913" y="1212850"/>
          <p14:tracePt t="41347" x="7029450" y="1222375"/>
          <p14:tracePt t="41356" x="6992938" y="1231900"/>
          <p14:tracePt t="41365" x="6956425" y="1303338"/>
          <p14:tracePt t="41372" x="6910388" y="1339850"/>
          <p14:tracePt t="41381" x="6827838" y="1395413"/>
          <p14:tracePt t="41387" x="6727825" y="1449388"/>
          <p14:tracePt t="41395" x="6645275" y="1495425"/>
          <p14:tracePt t="41403" x="6554788" y="1550988"/>
          <p14:tracePt t="41411" x="6454775" y="1624013"/>
          <p14:tracePt t="41419" x="6372225" y="1677988"/>
          <p14:tracePt t="41427" x="6235700" y="1751013"/>
          <p14:tracePt t="41436" x="6116638" y="1814513"/>
          <p14:tracePt t="41443" x="5999163" y="1887538"/>
          <p14:tracePt t="41451" x="5916613" y="1924050"/>
          <p14:tracePt t="41459" x="5816600" y="1979613"/>
          <p14:tracePt t="41467" x="5743575" y="2024063"/>
          <p14:tracePt t="41475" x="5661025" y="2052638"/>
          <p14:tracePt t="41485" x="5597525" y="2089150"/>
          <p14:tracePt t="41491" x="5551488" y="2106613"/>
          <p14:tracePt t="41500" x="5487988" y="2143125"/>
          <p14:tracePt t="41507" x="5461000" y="2170113"/>
          <p14:tracePt t="41516" x="5424488" y="2197100"/>
          <p14:tracePt t="41523" x="5378450" y="2225675"/>
          <p14:tracePt t="41539" x="5360988" y="2243138"/>
          <p14:tracePt t="41547" x="5341938" y="2262188"/>
          <p14:tracePt t="41555" x="5314950" y="2270125"/>
          <p14:tracePt t="41565" x="5268913" y="2306638"/>
          <p14:tracePt t="41573" x="5224463" y="2325688"/>
          <p14:tracePt t="41585" x="5205413" y="2335213"/>
          <p14:tracePt t="41589" x="5168900" y="2371725"/>
          <p14:tracePt t="41597" x="5159375" y="2371725"/>
          <p14:tracePt t="41605" x="5151438" y="2379663"/>
          <p14:tracePt t="41613" x="5141913" y="2398713"/>
          <p14:tracePt t="41621" x="5132388" y="2408238"/>
          <p14:tracePt t="41629" x="5122863" y="2416175"/>
          <p14:tracePt t="41773" x="5086350" y="2444750"/>
          <p14:tracePt t="41781" x="5078413" y="2452688"/>
          <p14:tracePt t="41789" x="5059363" y="2481263"/>
          <p14:tracePt t="41797" x="5022850" y="2508250"/>
          <p14:tracePt t="41803" x="5005388" y="2544763"/>
          <p14:tracePt t="41811" x="4978400" y="2571750"/>
          <p14:tracePt t="41819" x="4959350" y="2608263"/>
          <p14:tracePt t="41827" x="4913313" y="2654300"/>
          <p14:tracePt t="41837" x="4913313" y="2662238"/>
          <p14:tracePt t="41843" x="4905375" y="2681288"/>
          <p14:tracePt t="41853" x="4876800" y="2708275"/>
          <p14:tracePt t="41859" x="4859338" y="2727325"/>
          <p14:tracePt t="41868" x="4849813" y="2735263"/>
          <p14:tracePt t="41875" x="4840288" y="2744788"/>
          <p14:tracePt t="41965" x="4822825" y="2763838"/>
          <p14:tracePt t="41981" x="4803775" y="2763838"/>
          <p14:tracePt t="41990" x="4786313" y="2763838"/>
          <p14:tracePt t="41997" x="4740275" y="2763838"/>
          <p14:tracePt t="42003" x="4722813" y="2763838"/>
          <p14:tracePt t="42011" x="4667250" y="2744788"/>
          <p14:tracePt t="42019" x="4640263" y="2735263"/>
          <p14:tracePt t="42027" x="4603750" y="2727325"/>
          <p14:tracePt t="42035" x="4576763" y="2717800"/>
          <p14:tracePt t="42043" x="4540250" y="2717800"/>
          <p14:tracePt t="42051" x="4521200" y="2708275"/>
          <p14:tracePt t="42068" x="4476750" y="2698750"/>
          <p14:tracePt t="42100" x="4457700" y="2698750"/>
          <p14:tracePt t="42125" x="4440238" y="2698750"/>
          <p14:tracePt t="42140" x="4421188" y="2698750"/>
          <p14:tracePt t="42155" x="4403725" y="2708275"/>
          <p14:tracePt t="42171" x="4394200" y="2708275"/>
          <p14:tracePt t="42179" x="4394200" y="2717800"/>
          <p14:tracePt t="42196" x="4384675" y="2727325"/>
          <p14:tracePt t="42220" x="4376738" y="2735263"/>
          <p14:tracePt t="42228" x="4367213" y="2744788"/>
          <p14:tracePt t="42236" x="4357688" y="2754313"/>
          <p14:tracePt t="42244" x="4340225" y="2771775"/>
          <p14:tracePt t="42252" x="4321175" y="2781300"/>
          <p14:tracePt t="42260" x="4321175" y="2790825"/>
          <p14:tracePt t="42268" x="4267200" y="2808288"/>
          <p14:tracePt t="42276" x="4248150" y="2817813"/>
          <p14:tracePt t="42286" x="4194175" y="2827338"/>
          <p14:tracePt t="42291" x="4165600" y="2827338"/>
          <p14:tracePt t="42300" x="4121150" y="2827338"/>
          <p14:tracePt t="42307" x="4102100" y="2827338"/>
          <p14:tracePt t="42316" x="4065588" y="2827338"/>
          <p14:tracePt t="42324" x="4048125" y="2827338"/>
          <p14:tracePt t="42331" x="4021138" y="2827338"/>
          <p14:tracePt t="42339" x="4011613" y="2827338"/>
          <p14:tracePt t="42355" x="4002088" y="2827338"/>
          <p14:tracePt t="42364" x="3984625" y="2827338"/>
          <p14:tracePt t="42371" x="3975100" y="2827338"/>
          <p14:tracePt t="42549" x="4002088" y="2817813"/>
          <p14:tracePt t="42555" x="4029075" y="2800350"/>
          <p14:tracePt t="42564" x="4084638" y="2800350"/>
          <p14:tracePt t="42571" x="4165600" y="2800350"/>
          <p14:tracePt t="42580" x="4257675" y="2771775"/>
          <p14:tracePt t="42587" x="4330700" y="2771775"/>
          <p14:tracePt t="42597" x="4384675" y="2771775"/>
          <p14:tracePt t="42606" x="4457700" y="2771775"/>
          <p14:tracePt t="42611" x="4521200" y="2763838"/>
          <p14:tracePt t="42619" x="4557713" y="2763838"/>
          <p14:tracePt t="42627" x="4603750" y="2763838"/>
          <p14:tracePt t="42635" x="4613275" y="2763838"/>
          <p14:tracePt t="42749" x="4622800" y="2754313"/>
          <p14:tracePt t="42781" x="4576763" y="2754313"/>
          <p14:tracePt t="42789" x="4467225" y="2754313"/>
          <p14:tracePt t="42797" x="4357688" y="2754313"/>
          <p14:tracePt t="42805" x="4267200" y="2754313"/>
          <p14:tracePt t="42812" x="4194175" y="2754313"/>
          <p14:tracePt t="42820" x="4102100" y="2754313"/>
          <p14:tracePt t="42828" x="4075113" y="2754313"/>
          <p14:tracePt t="42836" x="4029075" y="2754313"/>
          <p14:tracePt t="43005" x="4048125" y="2754313"/>
          <p14:tracePt t="43011" x="4094163" y="2754313"/>
          <p14:tracePt t="43019" x="4148138" y="2754313"/>
          <p14:tracePt t="43027" x="4202113" y="2754313"/>
          <p14:tracePt t="43035" x="4238625" y="2754313"/>
          <p14:tracePt t="43043" x="4257675" y="2754313"/>
          <p14:tracePt t="43051" x="4294188" y="2754313"/>
          <p14:tracePt t="43066" x="4303713" y="2754313"/>
          <p14:tracePt t="43067" x="4340225" y="2754313"/>
          <p14:tracePt t="43075" x="4348163" y="2754313"/>
          <p14:tracePt t="43099" x="4367213" y="2754313"/>
          <p14:tracePt t="43245" x="4376738" y="2754313"/>
          <p14:tracePt t="43261" x="4394200" y="2754313"/>
          <p14:tracePt t="43269" x="4430713" y="2754313"/>
          <p14:tracePt t="43277" x="4484688" y="2754313"/>
          <p14:tracePt t="43285" x="4540250" y="2754313"/>
          <p14:tracePt t="43292" x="4603750" y="2754313"/>
          <p14:tracePt t="43300" x="4630738" y="2754313"/>
          <p14:tracePt t="43308" x="4659313" y="2754313"/>
          <p14:tracePt t="43317" x="4686300" y="2754313"/>
          <p14:tracePt t="43332" x="4695825" y="2754313"/>
          <p14:tracePt t="43555" x="4703763" y="2744788"/>
          <p14:tracePt t="43564" x="4703763" y="2735263"/>
          <p14:tracePt t="43579" x="4703763" y="2717800"/>
          <p14:tracePt t="43588" x="4703763" y="2708275"/>
          <p14:tracePt t="43606" x="4703763" y="2698750"/>
          <p14:tracePt t="43612" x="4703763" y="2690813"/>
          <p14:tracePt t="43621" x="4695825" y="2671763"/>
          <p14:tracePt t="43637" x="4686300" y="2662238"/>
          <p14:tracePt t="43645" x="4676775" y="2644775"/>
          <p14:tracePt t="43917" x="4667250" y="2635250"/>
          <p14:tracePt t="43949" x="4659313" y="2635250"/>
          <p14:tracePt t="43966" x="4649788" y="2635250"/>
          <p14:tracePt t="43974" x="4640263" y="2635250"/>
          <p14:tracePt t="44175" x="4622800" y="2635250"/>
          <p14:tracePt t="44183" x="4594225" y="2635250"/>
          <p14:tracePt t="44191" x="4540250" y="2625725"/>
          <p14:tracePt t="44200" x="4494213" y="2625725"/>
          <p14:tracePt t="44209" x="4440238" y="2608263"/>
          <p14:tracePt t="44212" x="4376738" y="2571750"/>
          <p14:tracePt t="44219" x="4321175" y="2571750"/>
          <p14:tracePt t="44228" x="4248150" y="2571750"/>
          <p14:tracePt t="44236" x="4175125" y="2571750"/>
          <p14:tracePt t="44244" x="4129088" y="2571750"/>
          <p14:tracePt t="44251" x="4102100" y="2571750"/>
          <p14:tracePt t="44260" x="4057650" y="2571750"/>
          <p14:tracePt t="44275" x="4048125" y="2571750"/>
          <p14:tracePt t="44299" x="4029075" y="2571750"/>
          <p14:tracePt t="44307" x="4011613" y="2581275"/>
          <p14:tracePt t="44315" x="4002088" y="2581275"/>
          <p14:tracePt t="44324" x="3992563" y="2589213"/>
          <p14:tracePt t="44340" x="3984625" y="2598738"/>
          <p14:tracePt t="44348" x="3975100" y="2598738"/>
          <p14:tracePt t="44365" x="3965575" y="2608263"/>
          <p14:tracePt t="44372" x="3965575" y="2617788"/>
          <p14:tracePt t="44612" x="3956050" y="2625725"/>
          <p14:tracePt t="44621" x="3948113" y="2625725"/>
          <p14:tracePt t="44628" x="3919538" y="2654300"/>
          <p14:tracePt t="44636" x="3902075" y="2690813"/>
          <p14:tracePt t="44645" x="3883025" y="2727325"/>
          <p14:tracePt t="44652" x="3865563" y="2763838"/>
          <p14:tracePt t="44661" x="3856038" y="2781300"/>
          <p14:tracePt t="44668" x="3846513" y="2836863"/>
          <p14:tracePt t="44677" x="3810000" y="2881313"/>
          <p14:tracePt t="44683" x="3802063" y="2946400"/>
          <p14:tracePt t="44691" x="3783013" y="3000375"/>
          <p14:tracePt t="44699" x="3775075" y="3063875"/>
          <p14:tracePt t="44707" x="3756025" y="3090863"/>
          <p14:tracePt t="44715" x="3756025" y="3119438"/>
          <p14:tracePt t="44723" x="3756025" y="3163888"/>
          <p14:tracePt t="44731" x="3746500" y="3219450"/>
          <p14:tracePt t="44748" x="3746500" y="3255963"/>
          <p14:tracePt t="44755" x="3746500" y="3265488"/>
          <p14:tracePt t="44764" x="3746500" y="3292475"/>
          <p14:tracePt t="44781" x="3746500" y="3302000"/>
          <p14:tracePt t="44925" x="3738563" y="3319463"/>
          <p14:tracePt t="44931" x="3738563" y="3338513"/>
          <p14:tracePt t="44939" x="3719513" y="3355975"/>
          <p14:tracePt t="44955" x="3709988" y="3375025"/>
          <p14:tracePt t="44971" x="3709988" y="3382963"/>
          <p14:tracePt t="44980" x="3709988" y="3392488"/>
          <p14:tracePt t="44995" x="3709988" y="3402013"/>
          <p14:tracePt t="45012" x="3702050" y="3411538"/>
          <p14:tracePt t="45101" x="3692525" y="3419475"/>
          <p14:tracePt t="45109" x="3683000" y="3429000"/>
          <p14:tracePt t="45116" x="3665538" y="3446463"/>
          <p14:tracePt t="45124" x="3656013" y="3455988"/>
          <p14:tracePt t="45132" x="3646488" y="3475038"/>
          <p14:tracePt t="45140" x="3636963" y="3482975"/>
          <p14:tracePt t="45156" x="3629025" y="3482975"/>
          <p14:tracePt t="45171" x="3629025" y="3492500"/>
          <p14:tracePt t="45245" x="3600450" y="3492500"/>
          <p14:tracePt t="45276" x="3582988" y="3502025"/>
          <p14:tracePt t="45667" x="3573463" y="3511550"/>
          <p14:tracePt t="45675" x="3573463" y="3519488"/>
          <p14:tracePt t="45683" x="3563938" y="3529013"/>
          <p14:tracePt t="45699" x="3556000" y="3538538"/>
          <p14:tracePt t="45715" x="3536950" y="3556000"/>
          <p14:tracePt t="45732" x="3519488" y="3565525"/>
          <p14:tracePt t="45756" x="3509963" y="3575050"/>
          <p14:tracePt t="45789" x="3500438" y="3575050"/>
          <p14:tracePt t="45981" x="3509963" y="3575050"/>
          <p14:tracePt t="45989" x="3563938" y="3575050"/>
          <p14:tracePt t="45998" x="3619500" y="3575050"/>
          <p14:tracePt t="46005" x="3719513" y="3575050"/>
          <p14:tracePt t="46013" x="3792538" y="3575050"/>
          <p14:tracePt t="46020" x="3865563" y="3575050"/>
          <p14:tracePt t="46028" x="3919538" y="3575050"/>
          <p14:tracePt t="46035" x="3956050" y="3575050"/>
          <p14:tracePt t="46044" x="3975100" y="3575050"/>
          <p14:tracePt t="46051" x="3992563" y="3575050"/>
          <p14:tracePt t="46059" x="4002088" y="3575050"/>
          <p14:tracePt t="46259" x="4057650" y="3565525"/>
          <p14:tracePt t="46267" x="4148138" y="3529013"/>
          <p14:tracePt t="46275" x="4275138" y="3511550"/>
          <p14:tracePt t="46283" x="4448175" y="3455988"/>
          <p14:tracePt t="46291" x="4594225" y="3411538"/>
          <p14:tracePt t="46299" x="4749800" y="3365500"/>
          <p14:tracePt t="46307" x="4876800" y="3319463"/>
          <p14:tracePt t="46315" x="4995863" y="3292475"/>
          <p14:tracePt t="46323" x="5068888" y="3265488"/>
          <p14:tracePt t="46331" x="5114925" y="3255963"/>
          <p14:tracePt t="46339" x="5132388" y="3246438"/>
          <p14:tracePt t="46355" x="5151438" y="3236913"/>
          <p14:tracePt t="46525" x="5151438" y="3228975"/>
          <p14:tracePt t="46531" x="5151438" y="3219450"/>
          <p14:tracePt t="46539" x="5151438" y="3209925"/>
          <p14:tracePt t="46547" x="5151438" y="3200400"/>
          <p14:tracePt t="46555" x="5151438" y="3192463"/>
          <p14:tracePt t="46564" x="5151438" y="3182938"/>
          <p14:tracePt t="46572" x="5151438" y="3173413"/>
          <p14:tracePt t="46587" x="5151438" y="3163888"/>
          <p14:tracePt t="46595" x="5151438" y="3146425"/>
          <p14:tracePt t="46611" x="5132388" y="3127375"/>
          <p14:tracePt t="46619" x="5122863" y="3119438"/>
          <p14:tracePt t="46628" x="5114925" y="3109913"/>
          <p14:tracePt t="46635" x="5078413" y="3100388"/>
          <p14:tracePt t="46644" x="5068888" y="3090863"/>
          <p14:tracePt t="46651" x="5032375" y="3063875"/>
          <p14:tracePt t="46661" x="5005388" y="3036888"/>
          <p14:tracePt t="46670" x="4986338" y="3027363"/>
          <p14:tracePt t="46677" x="4922838" y="2990850"/>
          <p14:tracePt t="46685" x="4859338" y="2963863"/>
          <p14:tracePt t="46692" x="4822825" y="2954338"/>
          <p14:tracePt t="46700" x="4740275" y="2927350"/>
          <p14:tracePt t="46724" x="4730750" y="2917825"/>
          <p14:tracePt t="47104" x="4722813" y="2909888"/>
          <p14:tracePt t="47111" x="4740275" y="2909888"/>
          <p14:tracePt t="47118" x="4832350" y="2900363"/>
          <p14:tracePt t="47124" x="5014913" y="2873375"/>
          <p14:tracePt t="47133" x="5159375" y="2836863"/>
          <p14:tracePt t="47141" x="5360988" y="2827338"/>
          <p14:tracePt t="47156" x="5616575" y="2781300"/>
          <p14:tracePt t="47164" x="5716588" y="2763838"/>
          <p14:tracePt t="47171" x="5807075" y="2754313"/>
          <p14:tracePt t="47182" x="5816600" y="2754313"/>
          <p14:tracePt t="47460" x="5770563" y="2790825"/>
          <p14:tracePt t="47467" x="5707063" y="2808288"/>
          <p14:tracePt t="47475" x="5597525" y="2836863"/>
          <p14:tracePt t="47483" x="5478463" y="2873375"/>
          <p14:tracePt t="47491" x="5351463" y="2881313"/>
          <p14:tracePt t="47499" x="5187950" y="2900363"/>
          <p14:tracePt t="47509" x="5022850" y="2927350"/>
          <p14:tracePt t="47516" x="4859338" y="2946400"/>
          <p14:tracePt t="47524" x="4713288" y="2946400"/>
          <p14:tracePt t="47533" x="4549775" y="2946400"/>
          <p14:tracePt t="47541" x="4440238" y="2946400"/>
          <p14:tracePt t="47549" x="4330700" y="2946400"/>
          <p14:tracePt t="47560" x="4257675" y="2946400"/>
          <p14:tracePt t="47566" x="4202113" y="2946400"/>
          <p14:tracePt t="47573" x="4157663" y="2946400"/>
          <p14:tracePt t="47580" x="4138613" y="2946400"/>
          <p14:tracePt t="47962" x="4175125" y="2946400"/>
          <p14:tracePt t="47967" x="4275138" y="2946400"/>
          <p14:tracePt t="47972" x="4403725" y="2946400"/>
          <p14:tracePt t="47983" x="4494213" y="2946400"/>
          <p14:tracePt t="47989" x="4567238" y="2946400"/>
          <p14:tracePt t="47999" x="4622800" y="2946400"/>
          <p14:tracePt t="48005" x="4667250" y="2946400"/>
          <p14:tracePt t="48413" x="4722813" y="2927350"/>
          <p14:tracePt t="48423" x="4776788" y="2927350"/>
          <p14:tracePt t="48428" x="4905375" y="2917825"/>
          <p14:tracePt t="48437" x="4986338" y="2900363"/>
          <p14:tracePt t="48444" x="5114925" y="2890838"/>
          <p14:tracePt t="48452" x="5205413" y="2863850"/>
          <p14:tracePt t="48460" x="5251450" y="2863850"/>
          <p14:tracePt t="48467" x="5297488" y="2854325"/>
          <p14:tracePt t="48653" x="5324475" y="2844800"/>
          <p14:tracePt t="48662" x="5351463" y="2836863"/>
          <p14:tracePt t="48669" x="5424488" y="2808288"/>
          <p14:tracePt t="48676" x="5534025" y="2781300"/>
          <p14:tracePt t="48684" x="5643563" y="2781300"/>
          <p14:tracePt t="48691" x="5761038" y="2763838"/>
          <p14:tracePt t="48700" x="5889625" y="2735263"/>
          <p14:tracePt t="48708" x="6026150" y="2690813"/>
          <p14:tracePt t="48715" x="6099175" y="2662238"/>
          <p14:tracePt t="48724" x="6181725" y="2654300"/>
          <p14:tracePt t="48733" x="6218238" y="2644775"/>
          <p14:tracePt t="48739" x="6226175" y="2635250"/>
          <p14:tracePt t="48748" x="6245225" y="2635250"/>
          <p14:tracePt t="49318" x="6254750" y="2635250"/>
          <p14:tracePt t="49326" x="6254750" y="2654300"/>
          <p14:tracePt t="49332" x="6254750" y="2671763"/>
          <p14:tracePt t="49340" x="6254750" y="2698750"/>
          <p14:tracePt t="49348" x="6254750" y="2727325"/>
          <p14:tracePt t="49356" x="6254750" y="2744788"/>
          <p14:tracePt t="49365" x="6254750" y="2771775"/>
          <p14:tracePt t="49371" x="6254750" y="2790825"/>
          <p14:tracePt t="49381" x="6245225" y="2808288"/>
          <p14:tracePt t="49388" x="6245225" y="2836863"/>
          <p14:tracePt t="49397" x="6235700" y="2854325"/>
          <p14:tracePt t="49403" x="6226175" y="2890838"/>
          <p14:tracePt t="49411" x="6218238" y="2900363"/>
          <p14:tracePt t="49419" x="6208713" y="2936875"/>
          <p14:tracePt t="49427" x="6208713" y="2946400"/>
          <p14:tracePt t="49435" x="6199188" y="2982913"/>
          <p14:tracePt t="49443" x="6199188" y="2990850"/>
          <p14:tracePt t="49452" x="6189663" y="3017838"/>
          <p14:tracePt t="49459" x="6189663" y="3027363"/>
          <p14:tracePt t="49467" x="6162675" y="3054350"/>
          <p14:tracePt t="49483" x="6162675" y="3082925"/>
          <p14:tracePt t="49500" x="6145213" y="3119438"/>
          <p14:tracePt t="49509" x="6145213" y="3127375"/>
          <p14:tracePt t="49531" x="6145213" y="3146425"/>
          <p14:tracePt t="49539" x="6145213" y="3155950"/>
          <p14:tracePt t="49548" x="6135688" y="3173413"/>
          <p14:tracePt t="49587" x="6135688" y="3182938"/>
          <p14:tracePt t="49596" x="6126163" y="3192463"/>
          <p14:tracePt t="49612" x="6116638" y="3200400"/>
          <p14:tracePt t="49635" x="6116638" y="3209925"/>
          <p14:tracePt t="49651" x="6116638" y="3228975"/>
          <p14:tracePt t="49659" x="6116638" y="3236913"/>
          <p14:tracePt t="49667" x="6116638" y="3246438"/>
          <p14:tracePt t="49675" x="6116638" y="3255963"/>
          <p14:tracePt t="49683" x="6116638" y="3273425"/>
          <p14:tracePt t="49699" x="6116638" y="3282950"/>
          <p14:tracePt t="49716" x="6116638" y="3292475"/>
          <p14:tracePt t="49733" x="6116638" y="3309938"/>
          <p14:tracePt t="49740" x="6116638" y="3319463"/>
          <p14:tracePt t="49772" x="6116638" y="3328988"/>
          <p14:tracePt t="49781" x="6116638" y="3338513"/>
          <p14:tracePt t="49827" x="6135688" y="3346450"/>
          <p14:tracePt t="49843" x="6135688" y="3355975"/>
          <p14:tracePt t="49860" x="6145213" y="3355975"/>
          <p14:tracePt t="49969" x="6162675" y="3365500"/>
          <p14:tracePt t="49972" x="6181725" y="3375025"/>
          <p14:tracePt t="49989" x="6208713" y="3411538"/>
          <p14:tracePt t="50005" x="6218238" y="3429000"/>
          <p14:tracePt t="50013" x="6226175" y="3455988"/>
          <p14:tracePt t="50021" x="6226175" y="3465513"/>
          <p14:tracePt t="50029" x="6235700" y="3475038"/>
          <p14:tracePt t="50037" x="6245225" y="3475038"/>
          <p14:tracePt t="50053" x="6262688" y="3492500"/>
          <p14:tracePt t="50062" x="6281738" y="3492500"/>
          <p14:tracePt t="50067" x="6308725" y="3502025"/>
          <p14:tracePt t="50075" x="6354763" y="3511550"/>
          <p14:tracePt t="50083" x="6427788" y="3511550"/>
          <p14:tracePt t="50091" x="6537325" y="3529013"/>
          <p14:tracePt t="50099" x="6637338" y="3556000"/>
          <p14:tracePt t="50107" x="6746875" y="3556000"/>
          <p14:tracePt t="50115" x="6900863" y="3556000"/>
          <p14:tracePt t="50127" x="6983413" y="3556000"/>
          <p14:tracePt t="50132" x="7110413" y="3556000"/>
          <p14:tracePt t="50139" x="7183438" y="3556000"/>
          <p14:tracePt t="50148" x="7275513" y="3565525"/>
          <p14:tracePt t="50155" x="7329488" y="3565525"/>
          <p14:tracePt t="50164" x="7366000" y="3584575"/>
          <p14:tracePt t="50171" x="7392988" y="3584575"/>
          <p14:tracePt t="50181" x="7412038" y="3592513"/>
          <p14:tracePt t="50187" x="7429500" y="3592513"/>
          <p14:tracePt t="50197" x="7448550" y="3611563"/>
          <p14:tracePt t="50211" x="7458075" y="3611563"/>
          <p14:tracePt t="50219" x="7475538" y="3621088"/>
          <p14:tracePt t="50227" x="7494588" y="3629025"/>
          <p14:tracePt t="50235" x="7521575" y="3629025"/>
          <p14:tracePt t="50243" x="7539038" y="3629025"/>
          <p14:tracePt t="50251" x="7567613" y="3638550"/>
          <p14:tracePt t="50259" x="7585075" y="3657600"/>
          <p14:tracePt t="50267" x="7612063" y="3657600"/>
          <p14:tracePt t="50275" x="7631113" y="3665538"/>
          <p14:tracePt t="50283" x="7667625" y="3675063"/>
          <p14:tracePt t="50292" x="7694613" y="3675063"/>
          <p14:tracePt t="50299" x="7721600" y="3684588"/>
          <p14:tracePt t="50308" x="7767638" y="3684588"/>
          <p14:tracePt t="50315" x="7785100" y="3694113"/>
          <p14:tracePt t="50323" x="7794625" y="3702050"/>
          <p14:tracePt t="50331" x="7821613" y="3711575"/>
          <p14:tracePt t="50339" x="7850188" y="3721100"/>
          <p14:tracePt t="50350" x="7867650" y="3721100"/>
          <p14:tracePt t="50355" x="7885113" y="3730625"/>
          <p14:tracePt t="50364" x="7931150" y="3748088"/>
          <p14:tracePt t="50371" x="7958138" y="3767138"/>
          <p14:tracePt t="50381" x="7986713" y="3775075"/>
          <p14:tracePt t="50387" x="8031163" y="3784600"/>
          <p14:tracePt t="50395" x="8077200" y="3803650"/>
          <p14:tracePt t="50403" x="8086725" y="3811588"/>
          <p14:tracePt t="50411" x="8123238" y="3821113"/>
          <p14:tracePt t="50419" x="8140700" y="3821113"/>
          <p14:tracePt t="50427" x="8177213" y="3857625"/>
          <p14:tracePt t="50435" x="8213725" y="3857625"/>
          <p14:tracePt t="50443" x="8232775" y="3867150"/>
          <p14:tracePt t="50451" x="8269288" y="3875088"/>
          <p14:tracePt t="50459" x="8277225" y="3884613"/>
          <p14:tracePt t="50467" x="8305800" y="3903663"/>
          <p14:tracePt t="50475" x="8313738" y="3903663"/>
          <p14:tracePt t="50684" x="8323263" y="3911600"/>
          <p14:tracePt t="50700" x="8323263" y="3921125"/>
          <p14:tracePt t="50710" x="8323263" y="3930650"/>
          <p14:tracePt t="50715" x="8323263" y="3940175"/>
          <p14:tracePt t="50723" x="8323263" y="3957638"/>
          <p14:tracePt t="50731" x="8305800" y="4003675"/>
          <p14:tracePt t="50740" x="8305800" y="4013200"/>
          <p14:tracePt t="50748" x="8269288" y="4049713"/>
          <p14:tracePt t="50755" x="8250238" y="4067175"/>
          <p14:tracePt t="50764" x="8240713" y="4076700"/>
          <p14:tracePt t="50771" x="8223250" y="4103688"/>
          <p14:tracePt t="50780" x="8223250" y="4113213"/>
          <p14:tracePt t="50787" x="8204200" y="4130675"/>
          <p14:tracePt t="50795" x="8196263" y="4140200"/>
          <p14:tracePt t="50803" x="8186738" y="4140200"/>
          <p14:tracePt t="51003" x="8186738" y="4159250"/>
          <p14:tracePt t="51019" x="8177213" y="4176713"/>
          <p14:tracePt t="51107" x="8169275" y="4186238"/>
          <p14:tracePt t="51115" x="8159750" y="4213225"/>
          <p14:tracePt t="51123" x="8140700" y="4222750"/>
          <p14:tracePt t="51131" x="8132763" y="4232275"/>
          <p14:tracePt t="51139" x="8123238" y="4240213"/>
          <p14:tracePt t="51147" x="8086725" y="4268788"/>
          <p14:tracePt t="51155" x="8077200" y="4276725"/>
          <p14:tracePt t="51164" x="8067675" y="4286250"/>
          <p14:tracePt t="51171" x="8059738" y="4286250"/>
          <p14:tracePt t="51187" x="8050213" y="4295775"/>
          <p14:tracePt t="51613" x="8040688" y="4295775"/>
          <p14:tracePt t="51629" x="8023225" y="4295775"/>
          <p14:tracePt t="51635" x="8013700" y="4295775"/>
          <p14:tracePt t="51643" x="8004175" y="4295775"/>
          <p14:tracePt t="51651" x="7994650" y="4295775"/>
          <p14:tracePt t="51659" x="7986713" y="4295775"/>
          <p14:tracePt t="51668" x="7977188" y="4295775"/>
          <p14:tracePt t="51676" x="7967663" y="4295775"/>
          <p14:tracePt t="51691" x="7958138" y="4295775"/>
          <p14:tracePt t="51707" x="7931150" y="4295775"/>
          <p14:tracePt t="51715" x="7921625" y="4295775"/>
          <p14:tracePt t="51731" x="7894638" y="4295775"/>
          <p14:tracePt t="51739" x="7885113" y="4295775"/>
          <p14:tracePt t="51747" x="7858125" y="4295775"/>
          <p14:tracePt t="51755" x="7850188" y="4295775"/>
          <p14:tracePt t="51764" x="7840663" y="4295775"/>
          <p14:tracePt t="51771" x="7831138" y="4295775"/>
          <p14:tracePt t="51781" x="7821613" y="4295775"/>
          <p14:tracePt t="51797" x="7813675" y="4295775"/>
          <p14:tracePt t="51874" x="7804150" y="4295775"/>
          <p14:tracePt t="51879" x="7794625" y="4295775"/>
          <p14:tracePt t="51893" x="7777163" y="4295775"/>
          <p14:tracePt t="51908" x="7758113" y="4295775"/>
          <p14:tracePt t="52274" x="7748588" y="4295775"/>
          <p14:tracePt t="52276" x="7740650" y="4295775"/>
          <p14:tracePt t="52284" x="7731125" y="4295775"/>
          <p14:tracePt t="52300" x="7704138" y="4286250"/>
          <p14:tracePt t="52307" x="7694613" y="4286250"/>
          <p14:tracePt t="52316" x="7675563" y="4259263"/>
          <p14:tracePt t="52323" x="7658100" y="4222750"/>
          <p14:tracePt t="52331" x="7631113" y="4195763"/>
          <p14:tracePt t="52339" x="7585075" y="4149725"/>
          <p14:tracePt t="52348" x="7521575" y="4094163"/>
          <p14:tracePt t="52357" x="7494588" y="4067175"/>
          <p14:tracePt t="52365" x="7421563" y="3994150"/>
          <p14:tracePt t="52373" x="7385050" y="3948113"/>
          <p14:tracePt t="52382" x="7356475" y="3921125"/>
          <p14:tracePt t="52389" x="7319963" y="3867150"/>
          <p14:tracePt t="52399" x="7275513" y="3821113"/>
          <p14:tracePt t="52403" x="7239000" y="3784600"/>
          <p14:tracePt t="52411" x="7219950" y="3757613"/>
          <p14:tracePt t="52419" x="7202488" y="3730625"/>
          <p14:tracePt t="52427" x="7192963" y="3711575"/>
          <p14:tracePt t="52435" x="7165975" y="3675063"/>
          <p14:tracePt t="52451" x="7156450" y="3657600"/>
          <p14:tracePt t="52459" x="7156450" y="3638550"/>
          <p14:tracePt t="52467" x="7156450" y="3629025"/>
          <p14:tracePt t="52475" x="7156450" y="3621088"/>
          <p14:tracePt t="52483" x="7156450" y="3602038"/>
          <p14:tracePt t="52491" x="7138988" y="3565525"/>
          <p14:tracePt t="52507" x="7138988" y="3548063"/>
          <p14:tracePt t="52516" x="7119938" y="3502025"/>
          <p14:tracePt t="52523" x="7110413" y="3475038"/>
          <p14:tracePt t="52533" x="7110413" y="3438525"/>
          <p14:tracePt t="52539" x="7102475" y="3411538"/>
          <p14:tracePt t="52548" x="7102475" y="3392488"/>
          <p14:tracePt t="52555" x="7092950" y="3365500"/>
          <p14:tracePt t="52563" x="7092950" y="3346450"/>
          <p14:tracePt t="52571" x="7065963" y="3302000"/>
          <p14:tracePt t="52587" x="7065963" y="3282950"/>
          <p14:tracePt t="52596" x="7065963" y="3265488"/>
          <p14:tracePt t="52603" x="7065963" y="3255963"/>
          <p14:tracePt t="52611" x="7056438" y="3219450"/>
          <p14:tracePt t="52619" x="7056438" y="3200400"/>
          <p14:tracePt t="52627" x="7046913" y="3173413"/>
          <p14:tracePt t="52635" x="7046913" y="3155950"/>
          <p14:tracePt t="52643" x="7037388" y="3100388"/>
          <p14:tracePt t="52651" x="7037388" y="3073400"/>
          <p14:tracePt t="52659" x="7037388" y="3027363"/>
          <p14:tracePt t="52667" x="7037388" y="3000375"/>
          <p14:tracePt t="52675" x="7037388" y="2973388"/>
          <p14:tracePt t="52683" x="7037388" y="2927350"/>
          <p14:tracePt t="52691" x="7037388" y="2909888"/>
          <p14:tracePt t="52699" x="7037388" y="2881313"/>
          <p14:tracePt t="52707" x="7037388" y="2863850"/>
          <p14:tracePt t="52715" x="7037388" y="2836863"/>
          <p14:tracePt t="52723" x="7037388" y="2827338"/>
          <p14:tracePt t="52739" x="7037388" y="2817813"/>
          <p14:tracePt t="52757" x="7037388" y="2808288"/>
          <p14:tracePt t="52766" x="7037388" y="2800350"/>
          <p14:tracePt t="52783" x="7037388" y="2790825"/>
          <p14:tracePt t="52799" x="7037388" y="2781300"/>
          <p14:tracePt t="52805" x="7037388" y="2771775"/>
          <p14:tracePt t="52821" x="7037388" y="2735263"/>
          <p14:tracePt t="52828" x="7037388" y="2698750"/>
          <p14:tracePt t="52836" x="7056438" y="2681288"/>
          <p14:tracePt t="52844" x="7065963" y="2644775"/>
          <p14:tracePt t="52852" x="7065963" y="2635250"/>
          <p14:tracePt t="52860" x="7083425" y="2598738"/>
          <p14:tracePt t="52868" x="7083425" y="2589213"/>
          <p14:tracePt t="52876" x="7102475" y="2562225"/>
          <p14:tracePt t="52892" x="7102475" y="2535238"/>
          <p14:tracePt t="52900" x="7110413" y="2498725"/>
          <p14:tracePt t="52916" x="7110413" y="2471738"/>
          <p14:tracePt t="52924" x="7119938" y="2452688"/>
          <p14:tracePt t="52936" x="7119938" y="2416175"/>
          <p14:tracePt t="52939" x="7119938" y="2398713"/>
          <p14:tracePt t="52948" x="7119938" y="2371725"/>
          <p14:tracePt t="52955" x="7119938" y="2352675"/>
          <p14:tracePt t="52964" x="7119938" y="2335213"/>
          <p14:tracePt t="52973" x="7119938" y="2325688"/>
          <p14:tracePt t="52983" x="7119938" y="2289175"/>
          <p14:tracePt t="52989" x="7119938" y="2279650"/>
          <p14:tracePt t="53004" x="7119938" y="2270125"/>
          <p14:tracePt t="53013" x="7119938" y="2252663"/>
          <p14:tracePt t="53021" x="7119938" y="2243138"/>
          <p14:tracePt t="53028" x="7119938" y="2225675"/>
          <p14:tracePt t="53036" x="7119938" y="2206625"/>
          <p14:tracePt t="53052" x="7119938" y="2197100"/>
          <p14:tracePt t="53068" x="7119938" y="2189163"/>
          <p14:tracePt t="53076" x="7119938" y="2170113"/>
          <p14:tracePt t="53084" x="7119938" y="2160588"/>
          <p14:tracePt t="53099" x="7119938" y="2152650"/>
          <p14:tracePt t="53107" x="7119938" y="2143125"/>
          <p14:tracePt t="53115" x="7119938" y="2133600"/>
          <p14:tracePt t="53123" x="7119938" y="2125663"/>
          <p14:tracePt t="53131" x="7129463" y="2106613"/>
          <p14:tracePt t="53139" x="7129463" y="2089150"/>
          <p14:tracePt t="53147" x="7129463" y="2079625"/>
          <p14:tracePt t="53155" x="7129463" y="2070100"/>
          <p14:tracePt t="53164" x="7146925" y="2052638"/>
          <p14:tracePt t="53173" x="7146925" y="2024063"/>
          <p14:tracePt t="53185" x="7156450" y="2016125"/>
          <p14:tracePt t="53190" x="7156450" y="1987550"/>
          <p14:tracePt t="53198" x="7165975" y="1970088"/>
          <p14:tracePt t="53204" x="7165975" y="1951038"/>
          <p14:tracePt t="53213" x="7175500" y="1951038"/>
          <p14:tracePt t="53221" x="7175500" y="1943100"/>
          <p14:tracePt t="53229" x="7175500" y="1914525"/>
          <p14:tracePt t="53236" x="7175500" y="1906588"/>
          <p14:tracePt t="53244" x="7192963" y="1887538"/>
          <p14:tracePt t="53260" x="7192963" y="1870075"/>
          <p14:tracePt t="53268" x="7192963" y="1860550"/>
          <p14:tracePt t="53277" x="7192963" y="1841500"/>
          <p14:tracePt t="53283" x="7202488" y="1824038"/>
          <p14:tracePt t="53291" x="7202488" y="1814513"/>
          <p14:tracePt t="53299" x="7212013" y="1787525"/>
          <p14:tracePt t="53307" x="7212013" y="1778000"/>
          <p14:tracePt t="53315" x="7219950" y="1741488"/>
          <p14:tracePt t="53323" x="7219950" y="1731963"/>
          <p14:tracePt t="53339" x="7219950" y="1714500"/>
          <p14:tracePt t="53347" x="7219950" y="1697038"/>
          <p14:tracePt t="53355" x="7219950" y="1687513"/>
          <p14:tracePt t="53363" x="7219950" y="1677988"/>
          <p14:tracePt t="53380" x="7219950" y="1668463"/>
          <p14:tracePt t="53387" x="7219950" y="1641475"/>
          <p14:tracePt t="53396" x="7239000" y="1624013"/>
          <p14:tracePt t="53419" x="7239000" y="1604963"/>
          <p14:tracePt t="53517" x="7239000" y="1595438"/>
          <p14:tracePt t="53532" x="7248525" y="1595438"/>
          <p14:tracePt t="53541" x="7248525" y="1587500"/>
          <p14:tracePt t="53548" x="7248525" y="1568450"/>
          <p14:tracePt t="53556" x="7248525" y="1558925"/>
          <p14:tracePt t="53572" x="7248525" y="1550988"/>
          <p14:tracePt t="53588" x="7248525" y="1541463"/>
          <p14:tracePt t="53598" x="7248525" y="1531938"/>
          <p14:tracePt t="53604" x="7256463" y="1522413"/>
          <p14:tracePt t="53620" x="7256463" y="1514475"/>
          <p14:tracePt t="53628" x="7256463" y="1504950"/>
          <p14:tracePt t="53651" x="7256463" y="1485900"/>
          <p14:tracePt t="53659" x="7265988" y="1468438"/>
          <p14:tracePt t="53699" x="7265988" y="1458913"/>
          <p14:tracePt t="53708" x="7265988" y="1441450"/>
          <p14:tracePt t="53734" x="7265988" y="1431925"/>
          <p14:tracePt t="53741" x="7265988" y="1422400"/>
          <p14:tracePt t="53757" x="7265988" y="1404938"/>
          <p14:tracePt t="53788" x="7275513" y="1395413"/>
          <p14:tracePt t="53798" x="7283450" y="1385888"/>
          <p14:tracePt t="53894" x="7283450" y="1368425"/>
          <p14:tracePt t="53909" x="7292975" y="1358900"/>
          <p14:tracePt t="53933" x="7292975" y="1349375"/>
          <p14:tracePt t="53941" x="7292975" y="1339850"/>
          <p14:tracePt t="53956" x="7292975" y="1322388"/>
          <p14:tracePt t="53964" x="7292975" y="1312863"/>
          <p14:tracePt t="53972" x="7302500" y="1312863"/>
          <p14:tracePt t="53988" x="7302500" y="1303338"/>
          <p14:tracePt t="53997" x="7302500" y="1285875"/>
          <p14:tracePt t="54019" x="7302500" y="1276350"/>
          <p14:tracePt t="54035" x="7312025" y="1258888"/>
          <p14:tracePt t="54043" x="7319963" y="1249363"/>
          <p14:tracePt t="54075" x="7319963" y="1239838"/>
          <p14:tracePt t="54091" x="7319963" y="1231900"/>
          <p14:tracePt t="54099" x="7329488" y="1222375"/>
          <p14:tracePt t="54135" x="7329488" y="1203325"/>
          <p14:tracePt t="54155" x="7329488" y="1195388"/>
          <p14:tracePt t="54167" x="7339013" y="1185863"/>
          <p14:tracePt t="54244" x="7339013" y="1166813"/>
          <p14:tracePt t="54469" x="7329488" y="1166813"/>
          <p14:tracePt t="54480" x="7239000" y="1176338"/>
          <p14:tracePt t="54483" x="7129463" y="1203325"/>
          <p14:tracePt t="54491" x="7019925" y="1222375"/>
          <p14:tracePt t="54499" x="6900863" y="1231900"/>
          <p14:tracePt t="54507" x="6773863" y="1231900"/>
          <p14:tracePt t="54515" x="6681788" y="1249363"/>
          <p14:tracePt t="54525" x="6573838" y="1276350"/>
          <p14:tracePt t="54532" x="6508750" y="1285875"/>
          <p14:tracePt t="54541" x="6481763" y="1285875"/>
          <p14:tracePt t="54549" x="6464300" y="1285875"/>
          <p14:tracePt t="54557" x="6454775" y="1285875"/>
          <p14:tracePt t="54566" x="6445250" y="1285875"/>
          <p14:tracePt t="54583" x="6435725" y="1285875"/>
          <p14:tracePt t="54588" x="6427788" y="1285875"/>
          <p14:tracePt t="54605" x="6408738" y="1285875"/>
          <p14:tracePt t="54617" x="6391275" y="1295400"/>
          <p14:tracePt t="54620" x="6372225" y="1295400"/>
          <p14:tracePt t="54628" x="6326188" y="1295400"/>
          <p14:tracePt t="54636" x="6272213" y="1303338"/>
          <p14:tracePt t="54643" x="6199188" y="1331913"/>
          <p14:tracePt t="54651" x="6116638" y="1331913"/>
          <p14:tracePt t="54659" x="6026150" y="1349375"/>
          <p14:tracePt t="54667" x="5953125" y="1349375"/>
          <p14:tracePt t="54675" x="5907088" y="1358900"/>
          <p14:tracePt t="54683" x="5880100" y="1368425"/>
          <p14:tracePt t="54691" x="5853113" y="1368425"/>
          <p14:tracePt t="54699" x="5834063" y="1368425"/>
          <p14:tracePt t="54760" x="5816600" y="1368425"/>
          <p14:tracePt t="54766" x="5807075" y="1368425"/>
          <p14:tracePt t="54771" x="5797550" y="1368425"/>
          <p14:tracePt t="54779" x="5770563" y="1368425"/>
          <p14:tracePt t="54787" x="5743575" y="1368425"/>
          <p14:tracePt t="54796" x="5707063" y="1368425"/>
          <p14:tracePt t="54803" x="5653088" y="1368425"/>
          <p14:tracePt t="54811" x="5597525" y="1368425"/>
          <p14:tracePt t="54819" x="5534025" y="1368425"/>
          <p14:tracePt t="54827" x="5497513" y="1368425"/>
          <p14:tracePt t="54835" x="5424488" y="1368425"/>
          <p14:tracePt t="54843" x="5387975" y="1368425"/>
          <p14:tracePt t="54851" x="5314950" y="1368425"/>
          <p14:tracePt t="54859" x="5260975" y="1368425"/>
          <p14:tracePt t="54867" x="5205413" y="1368425"/>
          <p14:tracePt t="54875" x="5132388" y="1368425"/>
          <p14:tracePt t="54883" x="5086350" y="1368425"/>
          <p14:tracePt t="54891" x="5032375" y="1368425"/>
          <p14:tracePt t="54899" x="4978400" y="1368425"/>
          <p14:tracePt t="54907" x="4941888" y="1368425"/>
          <p14:tracePt t="54915" x="4922838" y="1368425"/>
          <p14:tracePt t="54923" x="4886325" y="1368425"/>
          <p14:tracePt t="54931" x="4876800" y="1368425"/>
          <p14:tracePt t="54941" x="4840288" y="1368425"/>
          <p14:tracePt t="54947" x="4832350" y="1368425"/>
          <p14:tracePt t="54955" x="4813300" y="1368425"/>
          <p14:tracePt t="54964" x="4776788" y="1368425"/>
          <p14:tracePt t="54971" x="4749800" y="1368425"/>
          <p14:tracePt t="54980" x="4713288" y="1368425"/>
          <p14:tracePt t="54987" x="4676775" y="1368425"/>
          <p14:tracePt t="54998" x="4630738" y="1368425"/>
          <p14:tracePt t="55003" x="4586288" y="1368425"/>
          <p14:tracePt t="55011" x="4549775" y="1368425"/>
          <p14:tracePt t="55019" x="4503738" y="1368425"/>
          <p14:tracePt t="55027" x="4476750" y="1368425"/>
          <p14:tracePt t="55035" x="4448175" y="1368425"/>
          <p14:tracePt t="55048" x="4430713" y="1368425"/>
          <p14:tracePt t="55052" x="4403725" y="1368425"/>
          <p14:tracePt t="55059" x="4384675" y="1368425"/>
          <p14:tracePt t="55067" x="4348163" y="1368425"/>
          <p14:tracePt t="55084" x="4340225" y="1368425"/>
          <p14:tracePt t="55091" x="4321175" y="1368425"/>
          <p14:tracePt t="55107" x="4311650" y="1368425"/>
          <p14:tracePt t="55115" x="4303713" y="1368425"/>
          <p14:tracePt t="55123" x="4294188" y="1368425"/>
          <p14:tracePt t="55140" x="4275138" y="1368425"/>
          <p14:tracePt t="55164" x="4267200" y="1368425"/>
          <p14:tracePt t="55180" x="4257675" y="1368425"/>
          <p14:tracePt t="55199" x="4238625" y="1368425"/>
          <p14:tracePt t="55204" x="4230688" y="1368425"/>
          <p14:tracePt t="55218" x="4221163" y="1368425"/>
          <p14:tracePt t="55228" x="4202113" y="1368425"/>
          <p14:tracePt t="55236" x="4194175" y="1368425"/>
          <p14:tracePt t="55252" x="4184650" y="1368425"/>
          <p14:tracePt t="55268" x="4175125" y="1368425"/>
          <p14:tracePt t="56549" x="4165600" y="1376363"/>
          <p14:tracePt t="56564" x="4184650" y="1385888"/>
          <p14:tracePt t="56571" x="4257675" y="1385888"/>
          <p14:tracePt t="56580" x="4330700" y="1395413"/>
          <p14:tracePt t="56587" x="4421188" y="1395413"/>
          <p14:tracePt t="56596" x="4484688" y="1412875"/>
          <p14:tracePt t="56603" x="4513263" y="1422400"/>
          <p14:tracePt t="56611" x="4557713" y="1422400"/>
          <p14:tracePt t="56619" x="4586288" y="1422400"/>
          <p14:tracePt t="56627" x="4613275" y="1441450"/>
          <p14:tracePt t="56635" x="4630738" y="1441450"/>
          <p14:tracePt t="56644" x="4649788" y="1441450"/>
          <p14:tracePt t="56652" x="4667250" y="1441450"/>
          <p14:tracePt t="56660" x="4695825" y="1441450"/>
          <p14:tracePt t="56668" x="4722813" y="1441450"/>
          <p14:tracePt t="56676" x="4740275" y="1441450"/>
          <p14:tracePt t="56684" x="4795838" y="1441450"/>
          <p14:tracePt t="56692" x="4849813" y="1441450"/>
          <p14:tracePt t="56699" x="4949825" y="1441450"/>
          <p14:tracePt t="56707" x="5041900" y="1441450"/>
          <p14:tracePt t="56715" x="5132388" y="1441450"/>
          <p14:tracePt t="56723" x="5241925" y="1441450"/>
          <p14:tracePt t="56731" x="5334000" y="1441450"/>
          <p14:tracePt t="56739" x="5424488" y="1441450"/>
          <p14:tracePt t="56747" x="5497513" y="1441450"/>
          <p14:tracePt t="56756" x="5543550" y="1441450"/>
          <p14:tracePt t="56763" x="5597525" y="1441450"/>
          <p14:tracePt t="56771" x="5607050" y="1441450"/>
          <p14:tracePt t="56780" x="5643563" y="1441450"/>
          <p14:tracePt t="56787" x="5653088" y="1441450"/>
          <p14:tracePt t="56845" x="5661025" y="1441450"/>
          <p14:tracePt t="56853" x="5680075" y="1441450"/>
          <p14:tracePt t="56861" x="5697538" y="1441450"/>
          <p14:tracePt t="56869" x="5724525" y="1441450"/>
          <p14:tracePt t="56877" x="5753100" y="1441450"/>
          <p14:tracePt t="56884" x="5807075" y="1441450"/>
          <p14:tracePt t="56891" x="5870575" y="1441450"/>
          <p14:tracePt t="56899" x="5926138" y="1441450"/>
          <p14:tracePt t="56907" x="6016625" y="1441450"/>
          <p14:tracePt t="56915" x="6072188" y="1441450"/>
          <p14:tracePt t="56923" x="6108700" y="1441450"/>
          <p14:tracePt t="56931" x="6145213" y="1441450"/>
          <p14:tracePt t="56939" x="6153150" y="1441450"/>
          <p14:tracePt t="57183" x="6062663" y="1441450"/>
          <p14:tracePt t="57187" x="5916613" y="1441450"/>
          <p14:tracePt t="57195" x="5734050" y="1441450"/>
          <p14:tracePt t="57203" x="5580063" y="1441450"/>
          <p14:tracePt t="57211" x="5414963" y="1441450"/>
          <p14:tracePt t="57219" x="5268913" y="1441450"/>
          <p14:tracePt t="57228" x="5122863" y="1441450"/>
          <p14:tracePt t="57235" x="5014913" y="1441450"/>
          <p14:tracePt t="57243" x="4922838" y="1441450"/>
          <p14:tracePt t="57251" x="4868863" y="1441450"/>
          <p14:tracePt t="57259" x="4803775" y="1441450"/>
          <p14:tracePt t="57267" x="4749800" y="1441450"/>
          <p14:tracePt t="57275" x="4722813" y="1441450"/>
          <p14:tracePt t="57283" x="4703763" y="1441450"/>
          <p14:tracePt t="57292" x="4667250" y="1441450"/>
          <p14:tracePt t="57299" x="4649788" y="1441450"/>
          <p14:tracePt t="57307" x="4613275" y="1441450"/>
          <p14:tracePt t="57315" x="4603750" y="1441450"/>
          <p14:tracePt t="57323" x="4567238" y="1441450"/>
          <p14:tracePt t="57331" x="4557713" y="1441450"/>
          <p14:tracePt t="57365" x="4540250" y="1441450"/>
          <p14:tracePt t="57422" x="4530725" y="1441450"/>
          <p14:tracePt t="57437" x="4521200" y="1441450"/>
          <p14:tracePt t="57445" x="4513263" y="1441450"/>
          <p14:tracePt t="57460" x="4494213" y="1441450"/>
          <p14:tracePt t="57621" x="4484688" y="1441450"/>
          <p14:tracePt t="57637" x="4476750" y="1431925"/>
          <p14:tracePt t="57661" x="4440238" y="1422400"/>
          <p14:tracePt t="57677" x="4430713" y="1422400"/>
          <p14:tracePt t="57685" x="4403725" y="1404938"/>
          <p14:tracePt t="57693" x="4384675" y="1404938"/>
          <p14:tracePt t="57700" x="4340225" y="1395413"/>
          <p14:tracePt t="57724" x="4321175" y="1395413"/>
          <p14:tracePt t="58031" x="4311650" y="1385888"/>
          <p14:tracePt t="58060" x="4311650" y="1368425"/>
          <p14:tracePt t="58069" x="4311650" y="1349375"/>
          <p14:tracePt t="58077" x="4330700" y="1331913"/>
          <p14:tracePt t="58084" x="4348163" y="1303338"/>
          <p14:tracePt t="58092" x="4413250" y="1285875"/>
          <p14:tracePt t="58101" x="4430713" y="1268413"/>
          <p14:tracePt t="58107" x="4448175" y="1258888"/>
          <p14:tracePt t="58123" x="4457700" y="1249363"/>
          <p14:tracePt t="58366" x="4484688" y="1249363"/>
          <p14:tracePt t="58384" x="4521200" y="1258888"/>
          <p14:tracePt t="58389" x="4576763" y="1268413"/>
          <p14:tracePt t="58396" x="4649788" y="1285875"/>
          <p14:tracePt t="58404" x="4759325" y="1295400"/>
          <p14:tracePt t="58414" x="4913313" y="1331913"/>
          <p14:tracePt t="58420" x="5022850" y="1339850"/>
          <p14:tracePt t="58428" x="5168900" y="1339850"/>
          <p14:tracePt t="58436" x="5278438" y="1339850"/>
          <p14:tracePt t="58444" x="5405438" y="1339850"/>
          <p14:tracePt t="58452" x="5514975" y="1339850"/>
          <p14:tracePt t="58460" x="5588000" y="1339850"/>
          <p14:tracePt t="58468" x="5643563" y="1339850"/>
          <p14:tracePt t="58480" x="5661025" y="1339850"/>
          <p14:tracePt t="58483" x="5707063" y="1331913"/>
          <p14:tracePt t="58491" x="5716588" y="1331913"/>
          <p14:tracePt t="58499" x="5734050" y="1331913"/>
          <p14:tracePt t="58515" x="5753100" y="1322388"/>
          <p14:tracePt t="58629" x="5770563" y="1312863"/>
          <p14:tracePt t="58637" x="5780088" y="1312863"/>
          <p14:tracePt t="58645" x="5807075" y="1303338"/>
          <p14:tracePt t="58653" x="5807075" y="1295400"/>
          <p14:tracePt t="58661" x="5816600" y="1285875"/>
          <p14:tracePt t="58668" x="5826125" y="1285875"/>
          <p14:tracePt t="58683" x="5843588" y="1276350"/>
          <p14:tracePt t="59456" x="5862638" y="1276350"/>
          <p14:tracePt t="59462" x="5916613" y="1276350"/>
          <p14:tracePt t="59469" x="5989638" y="1276350"/>
          <p14:tracePt t="59477" x="6080125" y="1276350"/>
          <p14:tracePt t="59484" x="6135688" y="1276350"/>
          <p14:tracePt t="59492" x="6226175" y="1276350"/>
          <p14:tracePt t="59500" x="6272213" y="1276350"/>
          <p14:tracePt t="59508" x="6308725" y="1276350"/>
          <p14:tracePt t="59516" x="6354763" y="1276350"/>
          <p14:tracePt t="59524" x="6381750" y="1276350"/>
          <p14:tracePt t="59532" x="6399213" y="1276350"/>
          <p14:tracePt t="59540" x="6427788" y="1276350"/>
          <p14:tracePt t="59548" x="6445250" y="1276350"/>
          <p14:tracePt t="59556" x="6454775" y="1276350"/>
          <p14:tracePt t="59565" x="6472238" y="1276350"/>
          <p14:tracePt t="59572" x="6481763" y="1276350"/>
          <p14:tracePt t="60067" x="6472238" y="1276350"/>
          <p14:tracePt t="60091" x="6464300" y="1295400"/>
          <p14:tracePt t="60110" x="6454775" y="1303338"/>
          <p14:tracePt t="60715" x="6518275" y="1303338"/>
          <p14:tracePt t="60723" x="6700838" y="1303338"/>
          <p14:tracePt t="60731" x="6883400" y="1303338"/>
          <p14:tracePt t="60739" x="7102475" y="1303338"/>
          <p14:tracePt t="60747" x="7265988" y="1303338"/>
          <p14:tracePt t="60755" x="7485063" y="1303338"/>
          <p14:tracePt t="60763" x="7631113" y="1303338"/>
          <p14:tracePt t="60771" x="7704138" y="1303338"/>
          <p14:tracePt t="60784" x="7813675" y="1303338"/>
          <p14:tracePt t="60789" x="7885113" y="1303338"/>
          <p14:tracePt t="60800" x="7940675" y="1303338"/>
          <p14:tracePt t="60805" x="7977188" y="1303338"/>
          <p14:tracePt t="60821" x="7986713" y="1303338"/>
          <p14:tracePt t="61677" x="7994650" y="1303338"/>
          <p14:tracePt t="61685" x="8013700" y="1295400"/>
          <p14:tracePt t="61698" x="8023225" y="1285875"/>
          <p14:tracePt t="61700" x="8031163" y="1276350"/>
          <p14:tracePt t="61709" x="8031163" y="1258888"/>
          <p14:tracePt t="61717" x="8040688" y="1239838"/>
          <p14:tracePt t="61740" x="8040688" y="1222375"/>
          <p14:tracePt t="61781" x="8040688" y="1212850"/>
          <p14:tracePt t="61897" x="8050213" y="1203325"/>
          <p14:tracePt t="62099" x="8050213" y="1212850"/>
          <p14:tracePt t="62115" x="8050213" y="1231900"/>
          <p14:tracePt t="62131" x="8050213" y="1239838"/>
          <p14:tracePt t="62974" x="8040688" y="1268413"/>
          <p14:tracePt t="62981" x="8004175" y="1303338"/>
          <p14:tracePt t="62990" x="7986713" y="1303338"/>
          <p14:tracePt t="63141" x="7967663" y="1312863"/>
          <p14:tracePt t="63150" x="7958138" y="1312863"/>
          <p14:tracePt t="63158" x="7921625" y="1339850"/>
          <p14:tracePt t="63164" x="7858125" y="1376363"/>
          <p14:tracePt t="63171" x="7777163" y="1412875"/>
          <p14:tracePt t="63180" x="7694613" y="1468438"/>
          <p14:tracePt t="63187" x="7648575" y="1495425"/>
          <p14:tracePt t="63197" x="7567613" y="1550988"/>
          <p14:tracePt t="63203" x="7448550" y="1641475"/>
          <p14:tracePt t="63212" x="7366000" y="1697038"/>
          <p14:tracePt t="63219" x="7265988" y="1797050"/>
          <p14:tracePt t="63229" x="7165975" y="1870075"/>
          <p14:tracePt t="63235" x="7083425" y="1951038"/>
          <p14:tracePt t="63243" x="7010400" y="2024063"/>
          <p14:tracePt t="63251" x="6937375" y="2106613"/>
          <p14:tracePt t="63259" x="6856413" y="2189163"/>
          <p14:tracePt t="63267" x="6791325" y="2252663"/>
          <p14:tracePt t="63275" x="6691313" y="2343150"/>
          <p14:tracePt t="63283" x="6637338" y="2389188"/>
          <p14:tracePt t="63291" x="6573838" y="2462213"/>
          <p14:tracePt t="63299" x="6500813" y="2525713"/>
          <p14:tracePt t="63307" x="6454775" y="2581275"/>
          <p14:tracePt t="63315" x="6435725" y="2589213"/>
          <p14:tracePt t="63323" x="6418263" y="2608263"/>
          <p14:tracePt t="63331" x="6399213" y="2635250"/>
          <p14:tracePt t="63339" x="6362700" y="2681288"/>
          <p14:tracePt t="63347" x="6354763" y="2690813"/>
          <p14:tracePt t="63355" x="6335713" y="2717800"/>
          <p14:tracePt t="63363" x="6318250" y="2744788"/>
          <p14:tracePt t="63371" x="6308725" y="2754313"/>
          <p14:tracePt t="63380" x="6291263" y="2781300"/>
          <p14:tracePt t="63387" x="6281738" y="2790825"/>
          <p14:tracePt t="63395" x="6272213" y="2800350"/>
          <p14:tracePt t="63405" x="6272213" y="2817813"/>
          <p14:tracePt t="63412" x="6262688" y="2836863"/>
          <p14:tracePt t="63419" x="6262688" y="2863850"/>
          <p14:tracePt t="63427" x="6245225" y="2881313"/>
          <p14:tracePt t="63435" x="6235700" y="2900363"/>
          <p14:tracePt t="63443" x="6226175" y="2917825"/>
          <p14:tracePt t="63451" x="6218238" y="2946400"/>
          <p14:tracePt t="63459" x="6218238" y="2954338"/>
          <p14:tracePt t="63467" x="6218238" y="2963863"/>
          <p14:tracePt t="63475" x="6218238" y="2973388"/>
          <p14:tracePt t="63483" x="6199188" y="2990850"/>
          <p14:tracePt t="63861" x="6181725" y="3009900"/>
          <p14:tracePt t="63871" x="6162675" y="3054350"/>
          <p14:tracePt t="63878" x="6135688" y="3073400"/>
          <p14:tracePt t="63886" x="6116638" y="3090863"/>
          <p14:tracePt t="63893" x="6089650" y="3127375"/>
          <p14:tracePt t="63901" x="6080125" y="3155950"/>
          <p14:tracePt t="63909" x="6053138" y="3182938"/>
          <p14:tracePt t="63917" x="6053138" y="3192463"/>
          <p14:tracePt t="63924" x="6043613" y="3200400"/>
          <p14:tracePt t="63932" x="6035675" y="3209925"/>
          <p14:tracePt t="63947" x="6026150" y="3228975"/>
          <p14:tracePt t="64221" x="6026150" y="3246438"/>
          <p14:tracePt t="64231" x="6007100" y="3265488"/>
          <p14:tracePt t="64237" x="5999163" y="3282950"/>
          <p14:tracePt t="64244" x="5989638" y="3302000"/>
          <p14:tracePt t="64252" x="5989638" y="3328988"/>
          <p14:tracePt t="64260" x="5980113" y="3346450"/>
          <p14:tracePt t="64268" x="5953125" y="3392488"/>
          <p14:tracePt t="64276" x="5953125" y="3402013"/>
          <p14:tracePt t="64283" x="5943600" y="3438525"/>
          <p14:tracePt t="64291" x="5943600" y="3446463"/>
          <p14:tracePt t="64307" x="5943600" y="3475038"/>
          <p14:tracePt t="64315" x="5943600" y="3482975"/>
          <p14:tracePt t="64323" x="5935663" y="3492500"/>
          <p14:tracePt t="64331" x="5935663" y="3511550"/>
          <p14:tracePt t="64381" x="5935663" y="3519488"/>
          <p14:tracePt t="64437" x="5926138" y="3529013"/>
          <p14:tracePt t="64464" x="5916613" y="3538538"/>
          <p14:tracePt t="64493" x="5916613" y="3548063"/>
          <p14:tracePt t="64525" x="5916613" y="3556000"/>
          <p14:tracePt t="64541" x="5916613" y="3565525"/>
          <p14:tracePt t="64557" x="5916613" y="3575050"/>
          <p14:tracePt t="64565" x="5916613" y="3584575"/>
          <p14:tracePt t="64630" x="5916613" y="3592513"/>
          <p14:tracePt t="64653" x="5916613" y="3602038"/>
          <p14:tracePt t="64668" x="5916613" y="3611563"/>
          <p14:tracePt t="64685" x="5916613" y="3629025"/>
          <p14:tracePt t="64693" x="5916613" y="3638550"/>
          <p14:tracePt t="64716" x="5916613" y="3648075"/>
          <p14:tracePt t="64724" x="5916613" y="3675063"/>
          <p14:tracePt t="64771" x="5926138" y="3684588"/>
          <p14:tracePt t="64815" x="5935663" y="3702050"/>
          <p14:tracePt t="64827" x="5953125" y="3711575"/>
          <p14:tracePt t="64844" x="5953125" y="3721100"/>
          <p14:tracePt t="64851" x="5962650" y="3738563"/>
          <p14:tracePt t="64868" x="5972175" y="3757613"/>
          <p14:tracePt t="64884" x="5972175" y="3775075"/>
          <p14:tracePt t="64900" x="5980113" y="3784600"/>
          <p14:tracePt t="64908" x="5980113" y="3803650"/>
          <p14:tracePt t="64917" x="5980113" y="3811588"/>
          <p14:tracePt t="64923" x="5980113" y="3821113"/>
          <p14:tracePt t="64931" x="5989638" y="3830638"/>
          <p14:tracePt t="64939" x="5999163" y="3848100"/>
          <p14:tracePt t="64963" x="5999163" y="3857625"/>
          <p14:tracePt t="64971" x="5999163" y="3867150"/>
          <p14:tracePt t="64979" x="5999163" y="3875088"/>
          <p14:tracePt t="65004" x="5999163" y="3884613"/>
          <p14:tracePt t="65168" x="5999163" y="3867150"/>
          <p14:tracePt t="65173" x="5999163" y="3857625"/>
          <p14:tracePt t="65182" x="5999163" y="3840163"/>
          <p14:tracePt t="65188" x="5999163" y="3821113"/>
          <p14:tracePt t="65200" x="5999163" y="3811588"/>
          <p14:tracePt t="65203" x="5999163" y="3803650"/>
          <p14:tracePt t="65216" x="5999163" y="3794125"/>
          <p14:tracePt t="65221" x="5999163" y="3775075"/>
          <p14:tracePt t="65237" x="5999163" y="3767138"/>
          <p14:tracePt t="65531" x="5999163" y="3757613"/>
          <p14:tracePt t="65600" x="5999163" y="3748088"/>
          <p14:tracePt t="65603" x="5989638" y="3748088"/>
          <p14:tracePt t="65612" x="5972175" y="3748088"/>
          <p14:tracePt t="65621" x="5953125" y="3748088"/>
          <p14:tracePt t="65637" x="5943600" y="3748088"/>
          <p14:tracePt t="65653" x="5926138" y="3748088"/>
          <p14:tracePt t="65677" x="5916613" y="3748088"/>
          <p14:tracePt t="65685" x="5907088" y="3757613"/>
          <p14:tracePt t="65702" x="5899150" y="3767138"/>
          <p14:tracePt t="66503" x="5899150" y="3757613"/>
          <p14:tracePt t="66507" x="5889625" y="3748088"/>
          <p14:tracePt t="66515" x="5870575" y="3738563"/>
          <p14:tracePt t="66523" x="5862638" y="3730625"/>
          <p14:tracePt t="66531" x="5816600" y="3721100"/>
          <p14:tracePt t="66539" x="5770563" y="3711575"/>
          <p14:tracePt t="66547" x="5716588" y="3711575"/>
          <p14:tracePt t="66555" x="5653088" y="3702050"/>
          <p14:tracePt t="66563" x="5616575" y="3702050"/>
          <p14:tracePt t="66572" x="5570538" y="3675063"/>
          <p14:tracePt t="66579" x="5543550" y="3665538"/>
          <p14:tracePt t="66588" x="5524500" y="3665538"/>
          <p14:tracePt t="66604" x="5514975" y="3657600"/>
          <p14:tracePt t="66971" x="5507038" y="3657600"/>
          <p14:tracePt t="66987" x="5497513" y="3657600"/>
          <p14:tracePt t="66995" x="5487988" y="3665538"/>
          <p14:tracePt t="67027" x="5487988" y="3675063"/>
          <p14:tracePt t="67051" x="5487988" y="3684588"/>
          <p14:tracePt t="67059" x="5487988" y="3702050"/>
          <p14:tracePt t="67332" x="5487988" y="3684588"/>
          <p14:tracePt t="67341" x="5487988" y="3675063"/>
          <p14:tracePt t="67349" x="5487988" y="3665538"/>
          <p14:tracePt t="67357" x="5487988" y="3657600"/>
          <p14:tracePt t="67373" x="5487988" y="3648075"/>
          <p14:tracePt t="67382" x="5497513" y="3638550"/>
          <p14:tracePt t="67405" x="5507038" y="3638550"/>
          <p14:tracePt t="67421" x="5514975" y="3638550"/>
          <p14:tracePt t="67431" x="5524500" y="3629025"/>
          <p14:tracePt t="67460" x="5534025" y="3629025"/>
          <p14:tracePt t="67492" x="5551488" y="3621088"/>
          <p14:tracePt t="67757" x="5551488" y="3629025"/>
          <p14:tracePt t="67765" x="5561013" y="3629025"/>
          <p14:tracePt t="67773" x="5561013" y="3638550"/>
          <p14:tracePt t="67780" x="5570538" y="3665538"/>
          <p14:tracePt t="67796" x="5570538" y="3675063"/>
          <p14:tracePt t="67804" x="5588000" y="3702050"/>
          <p14:tracePt t="67813" x="5588000" y="3711575"/>
          <p14:tracePt t="67820" x="5597525" y="3721100"/>
          <p14:tracePt t="67829" x="5597525" y="3730625"/>
          <p14:tracePt t="67852" x="5607050" y="3748088"/>
          <p14:tracePt t="67877" x="5616575" y="3757613"/>
          <p14:tracePt t="67965" x="5616575" y="3767138"/>
          <p14:tracePt t="67973" x="5616575" y="3775075"/>
          <p14:tracePt t="67980" x="5624513" y="3794125"/>
          <p14:tracePt t="67989" x="5634038" y="3803650"/>
          <p14:tracePt t="67998" x="5643563" y="3803650"/>
          <p14:tracePt t="68005" x="5643563" y="3811588"/>
          <p14:tracePt t="68015" x="5661025" y="3811588"/>
          <p14:tracePt t="68019" x="5670550" y="3811588"/>
          <p14:tracePt t="68028" x="5688013" y="3811588"/>
          <p14:tracePt t="68035" x="5707063" y="3840163"/>
          <p14:tracePt t="68043" x="5716588" y="3840163"/>
          <p14:tracePt t="68063" x="5734050" y="3848100"/>
          <p14:tracePt t="68301" x="5761038" y="3848100"/>
          <p14:tracePt t="68309" x="5807075" y="3830638"/>
          <p14:tracePt t="68317" x="5834063" y="3803650"/>
          <p14:tracePt t="68324" x="5843588" y="3784600"/>
          <p14:tracePt t="68332" x="5880100" y="3738563"/>
          <p14:tracePt t="68340" x="5889625" y="3721100"/>
          <p14:tracePt t="68347" x="5899150" y="3702050"/>
          <p14:tracePt t="68356" x="5916613" y="3675063"/>
          <p14:tracePt t="68365" x="5926138" y="3675063"/>
          <p14:tracePt t="68371" x="5935663" y="3657600"/>
          <p14:tracePt t="68381" x="5943600" y="3638550"/>
          <p14:tracePt t="68396" x="5953125" y="3629025"/>
          <p14:tracePt t="68403" x="5972175" y="3621088"/>
          <p14:tracePt t="68419" x="5980113" y="3611563"/>
          <p14:tracePt t="68593" x="5962650" y="3621088"/>
          <p14:tracePt t="68598" x="5953125" y="3629025"/>
          <p14:tracePt t="68603" x="5943600" y="3648075"/>
          <p14:tracePt t="68611" x="5926138" y="3665538"/>
          <p14:tracePt t="68619" x="5907088" y="3694113"/>
          <p14:tracePt t="68629" x="5899150" y="3702050"/>
          <p14:tracePt t="68635" x="5880100" y="3711575"/>
          <p14:tracePt t="68651" x="5870575" y="3730625"/>
          <p14:tracePt t="68676" x="5853113" y="3738563"/>
          <p14:tracePt t="68731" x="5843588" y="3738563"/>
          <p14:tracePt t="68739" x="5826125" y="3748088"/>
          <p14:tracePt t="68772" x="5816600" y="3757613"/>
          <p14:tracePt t="68779" x="5807075" y="3767138"/>
          <p14:tracePt t="68796" x="5807075" y="3775075"/>
          <p14:tracePt t="68815" x="5797550" y="3784600"/>
          <p14:tracePt t="68828" x="5797550" y="3794125"/>
          <p14:tracePt t="69021" x="5780088" y="3794125"/>
          <p14:tracePt t="69031" x="5780088" y="3767138"/>
          <p14:tracePt t="69037" x="5780088" y="3738563"/>
          <p14:tracePt t="69046" x="5780088" y="3721100"/>
          <p14:tracePt t="69057" x="5780088" y="3694113"/>
          <p14:tracePt t="69059" x="5780088" y="3675063"/>
          <p14:tracePt t="69067" x="5770563" y="3648075"/>
          <p14:tracePt t="69075" x="5761038" y="3611563"/>
          <p14:tracePt t="69083" x="5753100" y="3602038"/>
          <p14:tracePt t="69091" x="5734050" y="3575050"/>
          <p14:tracePt t="69101" x="5716588" y="3556000"/>
          <p14:tracePt t="69107" x="5697538" y="3548063"/>
          <p14:tracePt t="69115" x="5670550" y="3529013"/>
          <p14:tracePt t="69123" x="5653088" y="3511550"/>
          <p14:tracePt t="69131" x="5624513" y="3482975"/>
          <p14:tracePt t="69139" x="5580063" y="3455988"/>
          <p14:tracePt t="69147" x="5561013" y="3438525"/>
          <p14:tracePt t="69155" x="5524500" y="3429000"/>
          <p14:tracePt t="69163" x="5487988" y="3419475"/>
          <p14:tracePt t="69171" x="5461000" y="3411538"/>
          <p14:tracePt t="69180" x="5434013" y="3382963"/>
          <p14:tracePt t="69200" x="5387975" y="3365500"/>
          <p14:tracePt t="69204" x="5378450" y="3355975"/>
          <p14:tracePt t="69213" x="5378450" y="3346450"/>
          <p14:tracePt t="69221" x="5351463" y="3328988"/>
          <p14:tracePt t="69230" x="5334000" y="3319463"/>
          <p14:tracePt t="69237" x="5287963" y="3282950"/>
          <p14:tracePt t="69247" x="5268913" y="3265488"/>
          <p14:tracePt t="69252" x="5224463" y="3246438"/>
          <p14:tracePt t="69260" x="5178425" y="3219450"/>
          <p14:tracePt t="69268" x="5114925" y="3182938"/>
          <p14:tracePt t="69275" x="5086350" y="3173413"/>
          <p14:tracePt t="69283" x="5041900" y="3163888"/>
          <p14:tracePt t="69291" x="4995863" y="3127375"/>
          <p14:tracePt t="69299" x="4949825" y="3119438"/>
          <p14:tracePt t="69307" x="4905375" y="3100388"/>
          <p14:tracePt t="69315" x="4876800" y="3100388"/>
          <p14:tracePt t="69324" x="4859338" y="3090863"/>
          <p14:tracePt t="69331" x="4832350" y="3073400"/>
          <p14:tracePt t="69339" x="4795838" y="3054350"/>
          <p14:tracePt t="69347" x="4776788" y="3046413"/>
          <p14:tracePt t="69357" x="4759325" y="3027363"/>
          <p14:tracePt t="69363" x="4730750" y="3009900"/>
          <p14:tracePt t="69373" x="4713288" y="3000375"/>
          <p14:tracePt t="69381" x="4695825" y="2973388"/>
          <p14:tracePt t="69389" x="4676775" y="2963863"/>
          <p14:tracePt t="69397" x="4659313" y="2946400"/>
          <p14:tracePt t="69405" x="4622800" y="2917825"/>
          <p14:tracePt t="69421" x="4613275" y="2909888"/>
          <p14:tracePt t="69431" x="4594225" y="2890838"/>
          <p14:tracePt t="69437" x="4576763" y="2873375"/>
          <p14:tracePt t="69453" x="4567238" y="2863850"/>
          <p14:tracePt t="69667" x="4530725" y="2863850"/>
          <p14:tracePt t="69676" x="4503738" y="2863850"/>
          <p14:tracePt t="69684" x="4476750" y="2863850"/>
          <p14:tracePt t="69692" x="4430713" y="2863850"/>
          <p14:tracePt t="69700" x="4421188" y="2863850"/>
          <p14:tracePt t="69708" x="4403725" y="2863850"/>
          <p14:tracePt t="69716" x="4384675" y="2863850"/>
          <p14:tracePt t="69732" x="4367213" y="2863850"/>
          <p14:tracePt t="69741" x="4357688" y="2863850"/>
          <p14:tracePt t="69931" x="4357688" y="2844800"/>
          <p14:tracePt t="69942" x="4367213" y="2817813"/>
          <p14:tracePt t="69947" x="4384675" y="2800350"/>
          <p14:tracePt t="69955" x="4394200" y="2781300"/>
          <p14:tracePt t="69963" x="4403725" y="2771775"/>
          <p14:tracePt t="69972" x="4403725" y="2744788"/>
          <p14:tracePt t="69979" x="4403725" y="2727325"/>
          <p14:tracePt t="69988" x="4403725" y="2708275"/>
          <p14:tracePt t="69995" x="4413250" y="2698750"/>
          <p14:tracePt t="70430" x="4440238" y="2698750"/>
          <p14:tracePt t="70437" x="4476750" y="2690813"/>
          <p14:tracePt t="70446" x="4557713" y="2681288"/>
          <p14:tracePt t="70454" x="4613275" y="2681288"/>
          <p14:tracePt t="70461" x="4703763" y="2662238"/>
          <p14:tracePt t="70468" x="4786313" y="2635250"/>
          <p14:tracePt t="70477" x="4840288" y="2635250"/>
          <p14:tracePt t="70484" x="4868863" y="2635250"/>
          <p14:tracePt t="70492" x="4959350" y="2625725"/>
          <p14:tracePt t="70500" x="5014913" y="2625725"/>
          <p14:tracePt t="70508" x="5041900" y="2625725"/>
          <p14:tracePt t="70516" x="5068888" y="2625725"/>
          <p14:tracePt t="70524" x="5078413" y="2625725"/>
          <p14:tracePt t="70645" x="5086350" y="2625725"/>
          <p14:tracePt t="70685" x="5086350" y="2644775"/>
          <p14:tracePt t="70693" x="5068888" y="2671763"/>
          <p14:tracePt t="70700" x="5032375" y="2690813"/>
          <p14:tracePt t="70707" x="4959350" y="2717800"/>
          <p14:tracePt t="70715" x="4895850" y="2744788"/>
          <p14:tracePt t="70723" x="4859338" y="2763838"/>
          <p14:tracePt t="70731" x="4759325" y="2781300"/>
          <p14:tracePt t="70739" x="4713288" y="2800350"/>
          <p14:tracePt t="70747" x="4659313" y="2800350"/>
          <p14:tracePt t="70755" x="4613275" y="2808288"/>
          <p14:tracePt t="70763" x="4586288" y="2808288"/>
          <p14:tracePt t="70771" x="4549775" y="2808288"/>
          <p14:tracePt t="70779" x="4521200" y="2808288"/>
          <p14:tracePt t="70789" x="4503738" y="2808288"/>
          <p14:tracePt t="70798" x="4494213" y="2808288"/>
          <p14:tracePt t="70805" x="4467225" y="2808288"/>
          <p14:tracePt t="70815" x="4457700" y="2808288"/>
          <p14:tracePt t="70828" x="4448175" y="2790825"/>
          <p14:tracePt t="70835" x="4448175" y="2771775"/>
          <p14:tracePt t="70844" x="4440238" y="2754313"/>
          <p14:tracePt t="70859" x="4440238" y="2744788"/>
          <p14:tracePt t="70867" x="4440238" y="2717800"/>
          <p14:tracePt t="70875" x="4421188" y="2690813"/>
          <p14:tracePt t="70883" x="4421188" y="2671763"/>
          <p14:tracePt t="70891" x="4413250" y="2635250"/>
          <p14:tracePt t="70899" x="4403725" y="2617788"/>
          <p14:tracePt t="70907" x="4403725" y="2581275"/>
          <p14:tracePt t="70916" x="4403725" y="2562225"/>
          <p14:tracePt t="70924" x="4403725" y="2517775"/>
          <p14:tracePt t="70940" x="4403725" y="2481263"/>
          <p14:tracePt t="70948" x="4403725" y="2471738"/>
          <p14:tracePt t="70956" x="4403725" y="2444750"/>
          <p14:tracePt t="70965" x="4403725" y="2425700"/>
          <p14:tracePt t="70981" x="4403725" y="2416175"/>
          <p14:tracePt t="71051" x="4403725" y="2408238"/>
          <p14:tracePt t="71068" x="4440238" y="2408238"/>
          <p14:tracePt t="71076" x="4494213" y="2408238"/>
          <p14:tracePt t="71084" x="4567238" y="2408238"/>
          <p14:tracePt t="71091" x="4630738" y="2408238"/>
          <p14:tracePt t="71101" x="4703763" y="2408238"/>
          <p14:tracePt t="71109" x="4759325" y="2416175"/>
          <p14:tracePt t="71118" x="4822825" y="2435225"/>
          <p14:tracePt t="71126" x="4832350" y="2444750"/>
          <p14:tracePt t="71148" x="4840288" y="2452688"/>
          <p14:tracePt t="71203" x="4840288" y="2481263"/>
          <p14:tracePt t="71212" x="4840288" y="2508250"/>
          <p14:tracePt t="71219" x="4803775" y="2544763"/>
          <p14:tracePt t="71228" x="4786313" y="2562225"/>
          <p14:tracePt t="71235" x="4749800" y="2608263"/>
          <p14:tracePt t="71243" x="4749800" y="2617788"/>
          <p14:tracePt t="71251" x="4722813" y="2644775"/>
          <p14:tracePt t="71259" x="4695825" y="2662238"/>
          <p14:tracePt t="71267" x="4667250" y="2671763"/>
          <p14:tracePt t="71275" x="4649788" y="2690813"/>
          <p14:tracePt t="71299" x="4630738" y="2690813"/>
          <p14:tracePt t="71461" x="4622800" y="2690813"/>
          <p14:tracePt t="71835" x="4622800" y="2681288"/>
          <p14:tracePt t="71843" x="4622800" y="2671763"/>
          <p14:tracePt t="71999" x="4576763" y="2671763"/>
          <p14:tracePt t="72006" x="4503738" y="2671763"/>
          <p14:tracePt t="72017" x="4476750" y="2698750"/>
          <p14:tracePt t="72019" x="4421188" y="2763838"/>
          <p14:tracePt t="72028" x="4348163" y="2817813"/>
          <p14:tracePt t="72035" x="4303713" y="2863850"/>
          <p14:tracePt t="72044" x="4238625" y="2917825"/>
          <p14:tracePt t="72051" x="4165600" y="2982913"/>
          <p14:tracePt t="72062" x="4121150" y="3036888"/>
          <p14:tracePt t="72069" x="4057650" y="3100388"/>
          <p14:tracePt t="72081" x="3975100" y="3155950"/>
          <p14:tracePt t="72086" x="3919538" y="3209925"/>
          <p14:tracePt t="72094" x="3875088" y="3236913"/>
          <p14:tracePt t="72100" x="3856038" y="3246438"/>
          <p14:tracePt t="72108" x="3819525" y="3282950"/>
          <p14:tracePt t="72117" x="3802063" y="3292475"/>
          <p14:tracePt t="72124" x="3783013" y="3309938"/>
          <p14:tracePt t="72133" x="3775075" y="3319463"/>
          <p14:tracePt t="72140" x="3775075" y="3328988"/>
          <p14:tracePt t="72447" x="3765550" y="3338513"/>
          <p14:tracePt t="72451" x="3719513" y="3365500"/>
          <p14:tracePt t="72460" x="3646488" y="3375025"/>
          <p14:tracePt t="72469" x="3563938" y="3419475"/>
          <p14:tracePt t="72477" x="3455988" y="3429000"/>
          <p14:tracePt t="72485" x="3327400" y="3446463"/>
          <p14:tracePt t="72493" x="3281363" y="3482975"/>
          <p14:tracePt t="72500" x="3200400" y="3492500"/>
          <p14:tracePt t="72509" x="3144838" y="3492500"/>
          <p14:tracePt t="72516" x="3127375" y="3502025"/>
          <p14:tracePt t="72525" x="3100388" y="3502025"/>
          <p14:tracePt t="72533" x="3090863" y="3502025"/>
          <p14:tracePt t="72571" x="3081338" y="3502025"/>
          <p14:tracePt t="72619" x="3044825" y="3502025"/>
          <p14:tracePt t="72630" x="2990850" y="3502025"/>
          <p14:tracePt t="72635" x="2954338" y="3502025"/>
          <p14:tracePt t="72645" x="2881313" y="3502025"/>
          <p14:tracePt t="72652" x="2798763" y="3482975"/>
          <p14:tracePt t="72664" x="2744788" y="3482975"/>
          <p14:tracePt t="72668" x="2689225" y="3475038"/>
          <p14:tracePt t="72677" x="2643188" y="3465513"/>
          <p14:tracePt t="72685" x="2616200" y="3455988"/>
          <p14:tracePt t="72696" x="2598738" y="3438525"/>
          <p14:tracePt t="72723" x="2598738" y="3429000"/>
          <p14:tracePt t="72731" x="2598738" y="3419475"/>
          <p14:tracePt t="72739" x="2598738" y="3402013"/>
          <p14:tracePt t="72747" x="2598738" y="3392488"/>
          <p14:tracePt t="72755" x="2598738" y="3382963"/>
          <p14:tracePt t="72763" x="2598738" y="3375025"/>
          <p14:tracePt t="72771" x="2598738" y="3355975"/>
          <p14:tracePt t="72779" x="2598738" y="3346450"/>
          <p14:tracePt t="72787" x="2598738" y="3319463"/>
          <p14:tracePt t="72795" x="2598738" y="3309938"/>
          <p14:tracePt t="72803" x="2598738" y="3273425"/>
          <p14:tracePt t="72812" x="2598738" y="3265488"/>
          <p14:tracePt t="72819" x="2598738" y="3246438"/>
          <p14:tracePt t="72829" x="2598738" y="3219450"/>
          <p14:tracePt t="72835" x="2598738" y="3209925"/>
          <p14:tracePt t="72843" x="2598738" y="3182938"/>
          <p14:tracePt t="72860" x="2598738" y="3173413"/>
          <p14:tracePt t="72867" x="2598738" y="3146425"/>
          <p14:tracePt t="72875" x="2606675" y="3136900"/>
          <p14:tracePt t="72883" x="2625725" y="3119438"/>
          <p14:tracePt t="72891" x="2635250" y="3109913"/>
          <p14:tracePt t="72900" x="2662238" y="3100388"/>
          <p14:tracePt t="72908" x="2708275" y="3082925"/>
          <p14:tracePt t="72916" x="2735263" y="3082925"/>
          <p14:tracePt t="72924" x="2781300" y="3073400"/>
          <p14:tracePt t="72932" x="2835275" y="3073400"/>
          <p14:tracePt t="72940" x="2871788" y="3073400"/>
          <p14:tracePt t="72947" x="2917825" y="3073400"/>
          <p14:tracePt t="72955" x="2971800" y="3073400"/>
          <p14:tracePt t="72963" x="2998788" y="3073400"/>
          <p14:tracePt t="72979" x="3008313" y="3073400"/>
          <p14:tracePt t="72987" x="3027363" y="3082925"/>
          <p14:tracePt t="72996" x="3035300" y="3082925"/>
          <p14:tracePt t="73003" x="3035300" y="3090863"/>
          <p14:tracePt t="73029" x="3035300" y="3119438"/>
          <p14:tracePt t="73035" x="3035300" y="3136900"/>
          <p14:tracePt t="73047" x="3035300" y="3155950"/>
          <p14:tracePt t="73051" x="3063875" y="3182938"/>
          <p14:tracePt t="73067" x="3063875" y="3219450"/>
          <p14:tracePt t="73084" x="3063875" y="3228975"/>
          <p14:tracePt t="73093" x="3063875" y="3246438"/>
          <p14:tracePt t="73099" x="3063875" y="3265488"/>
          <p14:tracePt t="73107" x="3063875" y="3273425"/>
          <p14:tracePt t="73115" x="3063875" y="3292475"/>
          <p14:tracePt t="73123" x="3063875" y="3302000"/>
          <p14:tracePt t="73147" x="3063875" y="3309938"/>
          <p14:tracePt t="73163" x="3063875" y="3328988"/>
          <p14:tracePt t="73171" x="3054350" y="3346450"/>
          <p14:tracePt t="73180" x="3044825" y="3355975"/>
          <p14:tracePt t="73196" x="3017838" y="3365500"/>
          <p14:tracePt t="73203" x="2981325" y="3392488"/>
          <p14:tracePt t="73219" x="2944813" y="3411538"/>
          <p14:tracePt t="73228" x="2935288" y="3411538"/>
          <p14:tracePt t="73235" x="2881313" y="3429000"/>
          <p14:tracePt t="73244" x="2862263" y="3438525"/>
          <p14:tracePt t="73251" x="2835275" y="3438525"/>
          <p14:tracePt t="73259" x="2808288" y="3438525"/>
          <p14:tracePt t="73267" x="2762250" y="3438525"/>
          <p14:tracePt t="73275" x="2744788" y="3438525"/>
          <p14:tracePt t="73284" x="2716213" y="3438525"/>
          <p14:tracePt t="73292" x="2708275" y="3438525"/>
          <p14:tracePt t="73316" x="2698750" y="3438525"/>
          <p14:tracePt t="73332" x="2689225" y="3429000"/>
          <p14:tracePt t="73348" x="2689225" y="3411538"/>
          <p14:tracePt t="73356" x="2689225" y="3402013"/>
          <p14:tracePt t="73372" x="2679700" y="3392488"/>
          <p14:tracePt t="73381" x="2671763" y="3375025"/>
          <p14:tracePt t="73388" x="2662238" y="3365500"/>
          <p14:tracePt t="73396" x="2662238" y="3355975"/>
          <p14:tracePt t="73403" x="2652713" y="3346450"/>
          <p14:tracePt t="73412" x="2643188" y="3328988"/>
          <p14:tracePt t="73428" x="2625725" y="3309938"/>
          <p14:tracePt t="73435" x="2616200" y="3302000"/>
          <p14:tracePt t="73446" x="2606675" y="3282950"/>
          <p14:tracePt t="73452" x="2606675" y="3273425"/>
          <p14:tracePt t="73461" x="2598738" y="3273425"/>
          <p14:tracePt t="73469" x="2598738" y="3265488"/>
          <p14:tracePt t="73478" x="2598738" y="3246438"/>
          <p14:tracePt t="73495" x="2579688" y="3228975"/>
          <p14:tracePt t="73501" x="2579688" y="3219450"/>
          <p14:tracePt t="73531" x="2579688" y="3200400"/>
          <p14:tracePt t="73539" x="2579688" y="3192463"/>
          <p14:tracePt t="73581" x="2589213" y="3182938"/>
          <p14:tracePt t="73630" x="2616200" y="3182938"/>
          <p14:tracePt t="73637" x="2625725" y="3182938"/>
          <p14:tracePt t="73645" x="2635250" y="3182938"/>
          <p14:tracePt t="73652" x="2643188" y="3182938"/>
          <p14:tracePt t="73661" x="2652713" y="3182938"/>
          <p14:tracePt t="73669" x="2671763" y="3173413"/>
          <p14:tracePt t="74819" x="2698750" y="3173413"/>
          <p14:tracePt t="74827" x="2744788" y="3173413"/>
          <p14:tracePt t="74835" x="2771775" y="3173413"/>
          <p14:tracePt t="74844" x="2817813" y="3173413"/>
          <p14:tracePt t="74851" x="2844800" y="3173413"/>
          <p14:tracePt t="74859" x="2871788" y="3173413"/>
          <p14:tracePt t="74867" x="2898775" y="3173413"/>
          <p14:tracePt t="74875" x="2917825" y="3173413"/>
          <p14:tracePt t="74883" x="2935288" y="3173413"/>
          <p14:tracePt t="74891" x="2944813" y="3173413"/>
          <p14:tracePt t="74908" x="2954338" y="3173413"/>
          <p14:tracePt t="75077" x="2962275" y="3173413"/>
          <p14:tracePt t="75086" x="2981325" y="3173413"/>
          <p14:tracePt t="75093" x="2990850" y="3182938"/>
          <p14:tracePt t="75101" x="2998788" y="3182938"/>
          <p14:tracePt t="75109" x="3035300" y="3192463"/>
          <p14:tracePt t="75124" x="3044825" y="3192463"/>
          <p14:tracePt t="75139" x="3054350" y="3200400"/>
          <p14:tracePt t="75164" x="3063875" y="3209925"/>
          <p14:tracePt t="75172" x="3071813" y="3209925"/>
          <p14:tracePt t="75189" x="3071813" y="3219450"/>
          <p14:tracePt t="75197" x="3071813" y="3228975"/>
          <p14:tracePt t="75204" x="3081338" y="3236913"/>
          <p14:tracePt t="75221" x="3090863" y="3236913"/>
          <p14:tracePt t="75230" x="3100388" y="3246438"/>
          <p14:tracePt t="75238" x="3117850" y="3265488"/>
          <p14:tracePt t="75244" x="3127375" y="3273425"/>
          <p14:tracePt t="75251" x="3136900" y="3292475"/>
          <p14:tracePt t="75259" x="3136900" y="3302000"/>
          <p14:tracePt t="75267" x="3154363" y="3319463"/>
          <p14:tracePt t="75275" x="3163888" y="3328988"/>
          <p14:tracePt t="75325" x="3163888" y="3338513"/>
          <p14:tracePt t="75341" x="3163888" y="3346450"/>
          <p14:tracePt t="75350" x="3163888" y="3355975"/>
          <p14:tracePt t="75373" x="3163888" y="3365500"/>
          <p14:tracePt t="75399" x="3163888" y="3382963"/>
          <p14:tracePt t="75409" x="3163888" y="3402013"/>
          <p14:tracePt t="75413" x="3154363" y="3411538"/>
          <p14:tracePt t="75420" x="3144838" y="3411538"/>
          <p14:tracePt t="75428" x="3117850" y="3419475"/>
          <p14:tracePt t="75435" x="3100388" y="3419475"/>
          <p14:tracePt t="75448" x="3054350" y="3438525"/>
          <p14:tracePt t="75453" x="3017838" y="3438525"/>
          <p14:tracePt t="75462" x="2998788" y="3446463"/>
          <p14:tracePt t="75468" x="2962275" y="3446463"/>
          <p14:tracePt t="75476" x="2954338" y="3446463"/>
          <p14:tracePt t="75484" x="2935288" y="3446463"/>
          <p14:tracePt t="75491" x="2925763" y="3446463"/>
          <p14:tracePt t="75499" x="2908300" y="3446463"/>
          <p14:tracePt t="75507" x="2898775" y="3438525"/>
          <p14:tracePt t="75515" x="2881313" y="3411538"/>
          <p14:tracePt t="75523" x="2871788" y="3402013"/>
          <p14:tracePt t="75531" x="2862263" y="3365500"/>
          <p14:tracePt t="75539" x="2862263" y="3346450"/>
          <p14:tracePt t="75547" x="2852738" y="3319463"/>
          <p14:tracePt t="75555" x="2825750" y="3292475"/>
          <p14:tracePt t="75571" x="2817813" y="3255963"/>
          <p14:tracePt t="77341" x="2808288" y="3255963"/>
          <p14:tracePt t="77348" x="2798763" y="3273425"/>
          <p14:tracePt t="77357" x="2781300" y="3292475"/>
          <p14:tracePt t="77374" x="2771775" y="3302000"/>
          <p14:tracePt t="77699" x="2762250" y="3309938"/>
          <p14:tracePt t="77707" x="2762250" y="3328988"/>
          <p14:tracePt t="77715" x="2744788" y="3346450"/>
          <p14:tracePt t="77724" x="2735263" y="3355975"/>
          <p14:tracePt t="77731" x="2725738" y="3382963"/>
          <p14:tracePt t="77741" x="2725738" y="3402013"/>
          <p14:tracePt t="77748" x="2725738" y="3429000"/>
          <p14:tracePt t="77765" x="2716213" y="3482975"/>
          <p14:tracePt t="77774" x="2716213" y="3492500"/>
          <p14:tracePt t="77779" x="2716213" y="3502025"/>
          <p14:tracePt t="77787" x="2716213" y="3529013"/>
          <p14:tracePt t="77803" x="2716213" y="3556000"/>
          <p14:tracePt t="77812" x="2716213" y="3565525"/>
          <p14:tracePt t="77819" x="2716213" y="3575050"/>
          <p14:tracePt t="77835" x="2716213" y="3584575"/>
          <p14:tracePt t="77884" x="2708275" y="3592513"/>
          <p14:tracePt t="78004" x="2698750" y="3621088"/>
          <p14:tracePt t="78019" x="2698750" y="3648075"/>
          <p14:tracePt t="78027" x="2698750" y="3657600"/>
          <p14:tracePt t="78035" x="2698750" y="3675063"/>
          <p14:tracePt t="78044" x="2698750" y="3711575"/>
          <p14:tracePt t="78051" x="2698750" y="3721100"/>
          <p14:tracePt t="78062" x="2698750" y="3748088"/>
          <p14:tracePt t="78069" x="2698750" y="3757613"/>
          <p14:tracePt t="78078" x="2698750" y="3767138"/>
          <p14:tracePt t="78085" x="2698750" y="3775075"/>
          <p14:tracePt t="78094" x="2698750" y="3784600"/>
          <p14:tracePt t="78108" x="2708275" y="3794125"/>
          <p14:tracePt t="78125" x="2744788" y="3794125"/>
          <p14:tracePt t="78132" x="2798763" y="3794125"/>
          <p14:tracePt t="78141" x="2944813" y="3794125"/>
          <p14:tracePt t="78147" x="3035300" y="3794125"/>
          <p14:tracePt t="78155" x="3217863" y="3757613"/>
          <p14:tracePt t="78163" x="3382963" y="3694113"/>
          <p14:tracePt t="78171" x="3536950" y="3665538"/>
          <p14:tracePt t="78179" x="3702050" y="3592513"/>
          <p14:tracePt t="78187" x="3865563" y="3556000"/>
          <p14:tracePt t="78195" x="4002088" y="3511550"/>
          <p14:tracePt t="78203" x="4129088" y="3475038"/>
          <p14:tracePt t="78212" x="4248150" y="3446463"/>
          <p14:tracePt t="78219" x="4330700" y="3402013"/>
          <p14:tracePt t="78227" x="4403725" y="3375025"/>
          <p14:tracePt t="78235" x="4467225" y="3338513"/>
          <p14:tracePt t="78244" x="4503738" y="3319463"/>
          <p14:tracePt t="78251" x="4549775" y="3282950"/>
          <p14:tracePt t="78261" x="4576763" y="3265488"/>
          <p14:tracePt t="78267" x="4586288" y="3246438"/>
          <p14:tracePt t="78381" x="4586288" y="3282950"/>
          <p14:tracePt t="78389" x="4586288" y="3292475"/>
          <p14:tracePt t="78396" x="4576763" y="3338513"/>
          <p14:tracePt t="78404" x="4576763" y="3365500"/>
          <p14:tracePt t="78411" x="4576763" y="3382963"/>
          <p14:tracePt t="78419" x="4557713" y="3429000"/>
          <p14:tracePt t="78427" x="4549775" y="3482975"/>
          <p14:tracePt t="78435" x="4549775" y="3502025"/>
          <p14:tracePt t="78444" x="4549775" y="3548063"/>
          <p14:tracePt t="78451" x="4513263" y="3592513"/>
          <p14:tracePt t="78459" x="4513263" y="3629025"/>
          <p14:tracePt t="78467" x="4513263" y="3665538"/>
          <p14:tracePt t="78477" x="4513263" y="3694113"/>
          <p14:tracePt t="78483" x="4513263" y="3711575"/>
          <p14:tracePt t="78491" x="4513263" y="3748088"/>
          <p14:tracePt t="78499" x="4513263" y="3757613"/>
          <p14:tracePt t="78508" x="4513263" y="3775075"/>
          <p14:tracePt t="78515" x="4513263" y="3794125"/>
          <p14:tracePt t="78525" x="4513263" y="3803650"/>
          <p14:tracePt t="78531" x="4513263" y="3811588"/>
          <p14:tracePt t="78539" x="4513263" y="3821113"/>
          <p14:tracePt t="78547" x="4521200" y="3830638"/>
          <p14:tracePt t="78555" x="4530725" y="3840163"/>
          <p14:tracePt t="78566" x="4540250" y="3840163"/>
          <p14:tracePt t="78575" x="4549775" y="3848100"/>
          <p14:tracePt t="78580" x="4567238" y="3867150"/>
          <p14:tracePt t="78591" x="4594225" y="3875088"/>
          <p14:tracePt t="78596" x="4649788" y="3884613"/>
          <p14:tracePt t="78605" x="4722813" y="3894138"/>
          <p14:tracePt t="78613" x="4822825" y="3921125"/>
          <p14:tracePt t="78623" x="4949825" y="3940175"/>
          <p14:tracePt t="78630" x="5078413" y="3957638"/>
          <p14:tracePt t="78636" x="5241925" y="3967163"/>
          <p14:tracePt t="78647" x="5451475" y="4003675"/>
          <p14:tracePt t="78652" x="5634038" y="4030663"/>
          <p14:tracePt t="78663" x="5843588" y="4076700"/>
          <p14:tracePt t="78668" x="6026150" y="4113213"/>
          <p14:tracePt t="78676" x="6272213" y="4176713"/>
          <p14:tracePt t="78684" x="6399213" y="4195763"/>
          <p14:tracePt t="78691" x="6545263" y="4240213"/>
          <p14:tracePt t="78699" x="6645275" y="4249738"/>
          <p14:tracePt t="78707" x="6718300" y="4268788"/>
          <p14:tracePt t="78715" x="6773863" y="4276725"/>
          <p14:tracePt t="78725" x="6810375" y="4295775"/>
          <p14:tracePt t="78733" x="6819900" y="4303713"/>
          <p14:tracePt t="78741" x="6827838" y="4303713"/>
          <p14:tracePt t="78750" x="6837363" y="4303713"/>
          <p14:tracePt t="78759" x="6846888" y="4313238"/>
          <p14:tracePt t="78918" x="6864350" y="4313238"/>
          <p14:tracePt t="78925" x="6883400" y="4313238"/>
          <p14:tracePt t="78933" x="6900863" y="4313238"/>
          <p14:tracePt t="78942" x="6937375" y="4322763"/>
          <p14:tracePt t="78949" x="6973888" y="4340225"/>
          <p14:tracePt t="78956" x="7010400" y="4349750"/>
          <p14:tracePt t="78964" x="7046913" y="4368800"/>
          <p14:tracePt t="78971" x="7073900" y="4376738"/>
          <p14:tracePt t="78979" x="7102475" y="4376738"/>
          <p14:tracePt t="78987" x="7119938" y="4395788"/>
          <p14:tracePt t="78995" x="7129463" y="4395788"/>
          <p14:tracePt t="79003" x="7138988" y="4405313"/>
          <p14:tracePt t="79141" x="7146925" y="4413250"/>
          <p14:tracePt t="79156" x="7129463" y="4422775"/>
          <p14:tracePt t="79164" x="7119938" y="4432300"/>
          <p14:tracePt t="79261" x="7102475" y="4432300"/>
          <p14:tracePt t="79269" x="7102475" y="4422775"/>
          <p14:tracePt t="79277" x="7092950" y="4395788"/>
          <p14:tracePt t="79293" x="7092950" y="4368800"/>
          <p14:tracePt t="79301" x="7092950" y="4349750"/>
          <p14:tracePt t="79309" x="7083425" y="4340225"/>
          <p14:tracePt t="79317" x="7083425" y="4313238"/>
          <p14:tracePt t="79325" x="7083425" y="4295775"/>
          <p14:tracePt t="79333" x="7083425" y="4276725"/>
          <p14:tracePt t="79340" x="7083425" y="4268788"/>
          <p14:tracePt t="79373" x="7083425" y="4259263"/>
          <p14:tracePt t="79391" x="7083425" y="4240213"/>
          <p14:tracePt t="79421" x="7083425" y="4232275"/>
          <p14:tracePt t="79437" x="7083425" y="4222750"/>
          <p14:tracePt t="79448" x="7083425" y="4213225"/>
          <p14:tracePt t="79459" x="7083425" y="4195763"/>
          <p14:tracePt t="79485" x="7083425" y="4186238"/>
          <p14:tracePt t="79501" x="7083425" y="4176713"/>
          <p14:tracePt t="79509" x="7083425" y="4167188"/>
          <p14:tracePt t="79524" x="7102475" y="4149725"/>
          <p14:tracePt t="79532" x="7110413" y="4149725"/>
          <p14:tracePt t="79540" x="7138988" y="4149725"/>
          <p14:tracePt t="79548" x="7165975" y="4149725"/>
          <p14:tracePt t="79556" x="7202488" y="4149725"/>
          <p14:tracePt t="79564" x="7229475" y="4149725"/>
          <p14:tracePt t="79572" x="7239000" y="4149725"/>
          <p14:tracePt t="79580" x="7256463" y="4149725"/>
          <p14:tracePt t="79588" x="7265988" y="4149725"/>
          <p14:tracePt t="79596" x="7275513" y="4149725"/>
          <p14:tracePt t="79606" x="7283450" y="4149725"/>
          <p14:tracePt t="79619" x="7312025" y="4159250"/>
          <p14:tracePt t="79965" x="7312025" y="4149725"/>
          <p14:tracePt t="79973" x="7312025" y="4130675"/>
          <p14:tracePt t="79981" x="7312025" y="4103688"/>
          <p14:tracePt t="79989" x="7312025" y="4086225"/>
          <p14:tracePt t="79996" x="7312025" y="4049713"/>
          <p14:tracePt t="80003" x="7312025" y="3994150"/>
          <p14:tracePt t="80012" x="7312025" y="3948113"/>
          <p14:tracePt t="80019" x="7302500" y="3930650"/>
          <p14:tracePt t="80029" x="7302500" y="3903663"/>
          <p14:tracePt t="80035" x="7292975" y="3884613"/>
          <p14:tracePt t="80046" x="7292975" y="3857625"/>
          <p14:tracePt t="80051" x="7292975" y="3848100"/>
          <p14:tracePt t="80062" x="7292975" y="3840163"/>
          <p14:tracePt t="80077" x="7292975" y="3821113"/>
          <p14:tracePt t="80328" x="7248525" y="3811588"/>
          <p14:tracePt t="80334" x="7138988" y="3811588"/>
          <p14:tracePt t="80344" x="7065963" y="3811588"/>
          <p14:tracePt t="80350" x="6992938" y="3811588"/>
          <p14:tracePt t="80357" x="6946900" y="3811588"/>
          <p14:tracePt t="80364" x="6910388" y="3811588"/>
          <p14:tracePt t="80372" x="6900863" y="3811588"/>
          <p14:tracePt t="80622" x="6956425" y="3811588"/>
          <p14:tracePt t="80629" x="7029450" y="3811588"/>
          <p14:tracePt t="80637" x="7102475" y="3830638"/>
          <p14:tracePt t="80649" x="7212013" y="3830638"/>
          <p14:tracePt t="80653" x="7339013" y="3830638"/>
          <p14:tracePt t="80664" x="7402513" y="3830638"/>
          <p14:tracePt t="80668" x="7458075" y="3830638"/>
          <p14:tracePt t="80676" x="7485063" y="3830638"/>
          <p14:tracePt t="80684" x="7521575" y="3830638"/>
          <p14:tracePt t="80692" x="7531100" y="3830638"/>
          <p14:tracePt t="80727" x="7539038" y="3830638"/>
          <p14:tracePt t="83461" x="7531100" y="3830638"/>
          <p14:tracePt t="83469" x="7512050" y="3840163"/>
          <p14:tracePt t="83485" x="7475538" y="3840163"/>
          <p14:tracePt t="83494" x="7448550" y="3848100"/>
          <p14:tracePt t="83501" x="7429500" y="3857625"/>
          <p14:tracePt t="83509" x="7375525" y="3857625"/>
          <p14:tracePt t="83516" x="7339013" y="3857625"/>
          <p14:tracePt t="83523" x="7265988" y="3857625"/>
          <p14:tracePt t="83531" x="7219950" y="3857625"/>
          <p14:tracePt t="83539" x="7138988" y="3857625"/>
          <p14:tracePt t="83547" x="7010400" y="3857625"/>
          <p14:tracePt t="83555" x="6900863" y="3857625"/>
          <p14:tracePt t="83563" x="6791325" y="3857625"/>
          <p14:tracePt t="83571" x="6718300" y="3857625"/>
          <p14:tracePt t="83579" x="6664325" y="3857625"/>
          <p14:tracePt t="83587" x="6637338" y="3857625"/>
          <p14:tracePt t="83595" x="6627813" y="3857625"/>
          <p14:tracePt t="83984" x="6600825" y="3857625"/>
          <p14:tracePt t="83989" x="6581775" y="3857625"/>
          <p14:tracePt t="83998" x="6554788" y="3857625"/>
          <p14:tracePt t="84005" x="6527800" y="3857625"/>
          <p14:tracePt t="84017" x="6481763" y="3857625"/>
          <p14:tracePt t="84019" x="6445250" y="3857625"/>
          <p14:tracePt t="84029" x="6427788" y="3857625"/>
          <p14:tracePt t="84037" x="6391275" y="3857625"/>
          <p14:tracePt t="84046" x="6354763" y="3857625"/>
          <p14:tracePt t="84064" x="6299200" y="3857625"/>
          <p14:tracePt t="84068" x="6262688" y="3857625"/>
          <p14:tracePt t="84078" x="6245225" y="3857625"/>
          <p14:tracePt t="84349" x="6281738" y="3857625"/>
          <p14:tracePt t="84360" x="6354763" y="3857625"/>
          <p14:tracePt t="84364" x="6427788" y="3857625"/>
          <p14:tracePt t="84372" x="6518275" y="3857625"/>
          <p14:tracePt t="84380" x="6591300" y="3857625"/>
          <p14:tracePt t="84388" x="6654800" y="3867150"/>
          <p14:tracePt t="84396" x="6710363" y="3867150"/>
          <p14:tracePt t="84404" x="6764338" y="3867150"/>
          <p14:tracePt t="84412" x="6819900" y="3867150"/>
          <p14:tracePt t="84420" x="6864350" y="3867150"/>
          <p14:tracePt t="84429" x="6892925" y="3867150"/>
          <p14:tracePt t="84435" x="6929438" y="3867150"/>
          <p14:tracePt t="84446" x="6964363" y="3867150"/>
          <p14:tracePt t="84511" x="6973888" y="3875088"/>
          <p14:tracePt t="84565" x="6992938" y="3875088"/>
          <p14:tracePt t="84578" x="7010400" y="3875088"/>
          <p14:tracePt t="84580" x="7029450" y="3875088"/>
          <p14:tracePt t="84589" x="7046913" y="3875088"/>
          <p14:tracePt t="84596" x="7056438" y="3875088"/>
          <p14:tracePt t="84604" x="7065963" y="3875088"/>
          <p14:tracePt t="84612" x="7073900" y="3875088"/>
          <p14:tracePt t="84619" x="7083425" y="3875088"/>
          <p14:tracePt t="84644" x="7092950" y="3875088"/>
          <p14:tracePt t="84654" x="7102475" y="3875088"/>
          <p14:tracePt t="84668" x="7138988" y="3867150"/>
          <p14:tracePt t="84691" x="7146925" y="3857625"/>
          <p14:tracePt t="84934" x="7129463" y="3857625"/>
          <p14:tracePt t="84941" x="7102475" y="3867150"/>
          <p14:tracePt t="84949" x="7056438" y="3875088"/>
          <p14:tracePt t="84955" x="7000875" y="3894138"/>
          <p14:tracePt t="84963" x="6937375" y="3911600"/>
          <p14:tracePt t="84971" x="6919913" y="3911600"/>
          <p14:tracePt t="84979" x="6873875" y="3921125"/>
          <p14:tracePt t="84989" x="6819900" y="3921125"/>
          <p14:tracePt t="84997" x="6800850" y="3940175"/>
          <p14:tracePt t="85005" x="6746875" y="3940175"/>
          <p14:tracePt t="85013" x="6710363" y="3948113"/>
          <p14:tracePt t="85020" x="6664325" y="3948113"/>
          <p14:tracePt t="85029" x="6618288" y="3967163"/>
          <p14:tracePt t="85036" x="6600825" y="3967163"/>
          <p14:tracePt t="85045" x="6564313" y="3967163"/>
          <p14:tracePt t="85062" x="6527800" y="3967163"/>
          <p14:tracePt t="85068" x="6500813" y="3976688"/>
          <p14:tracePt t="85075" x="6472238" y="3976688"/>
          <p14:tracePt t="85083" x="6454775" y="3976688"/>
          <p14:tracePt t="85091" x="6435725" y="3976688"/>
          <p14:tracePt t="85099" x="6418263" y="3976688"/>
          <p14:tracePt t="85107" x="6391275" y="3976688"/>
          <p14:tracePt t="85115" x="6372225" y="3976688"/>
          <p14:tracePt t="85123" x="6362700" y="3976688"/>
          <p14:tracePt t="85131" x="6335713" y="3976688"/>
          <p14:tracePt t="85141" x="6308725" y="3976688"/>
          <p14:tracePt t="85151" x="6281738" y="3976688"/>
          <p14:tracePt t="85155" x="6235700" y="3984625"/>
          <p14:tracePt t="85164" x="6218238" y="3984625"/>
          <p14:tracePt t="85171" x="6181725" y="3984625"/>
          <p14:tracePt t="85179" x="6135688" y="3994150"/>
          <p14:tracePt t="85187" x="6089650" y="3994150"/>
          <p14:tracePt t="85196" x="6062663" y="3994150"/>
          <p14:tracePt t="85203" x="6026150" y="3994150"/>
          <p14:tracePt t="85211" x="5980113" y="3994150"/>
          <p14:tracePt t="85219" x="5943600" y="3994150"/>
          <p14:tracePt t="85228" x="5935663" y="3994150"/>
          <p14:tracePt t="85235" x="5926138" y="3994150"/>
          <p14:tracePt t="85655" x="5935663" y="3994150"/>
          <p14:tracePt t="85662" x="5953125" y="3994150"/>
          <p14:tracePt t="85669" x="5962650" y="3994150"/>
          <p14:tracePt t="86061" x="5962650" y="4003675"/>
          <p14:tracePt t="86069" x="5962650" y="4013200"/>
          <p14:tracePt t="86076" x="5962650" y="4021138"/>
          <p14:tracePt t="86091" x="5953125" y="4040188"/>
          <p14:tracePt t="86099" x="5953125" y="4049713"/>
          <p14:tracePt t="86107" x="5943600" y="4057650"/>
          <p14:tracePt t="86115" x="5935663" y="4057650"/>
          <p14:tracePt t="86123" x="5926138" y="4076700"/>
          <p14:tracePt t="86139" x="5926138" y="4086225"/>
          <p14:tracePt t="86155" x="5916613" y="4103688"/>
          <p14:tracePt t="86171" x="5916613" y="4113213"/>
          <p14:tracePt t="86197" x="5907088" y="4122738"/>
          <p14:tracePt t="86219" x="5907088" y="4130675"/>
          <p14:tracePt t="86421" x="5953125" y="4130675"/>
          <p14:tracePt t="86432" x="6062663" y="4130675"/>
          <p14:tracePt t="86435" x="6172200" y="4122738"/>
          <p14:tracePt t="86447" x="6354763" y="4122738"/>
          <p14:tracePt t="86455" x="6600825" y="4122738"/>
          <p14:tracePt t="86462" x="6764338" y="4140200"/>
          <p14:tracePt t="86468" x="6929438" y="4140200"/>
          <p14:tracePt t="86477" x="7056438" y="4159250"/>
          <p14:tracePt t="86484" x="7129463" y="4159250"/>
          <p14:tracePt t="86492" x="7175500" y="4159250"/>
          <p14:tracePt t="86500" x="7183438" y="4159250"/>
          <p14:tracePt t="86725" x="7219950" y="4159250"/>
          <p14:tracePt t="86741" x="7219950" y="4167188"/>
          <p14:tracePt t="86749" x="7219950" y="4195763"/>
          <p14:tracePt t="86757" x="7239000" y="4222750"/>
          <p14:tracePt t="86764" x="7239000" y="4240213"/>
          <p14:tracePt t="86772" x="7256463" y="4259263"/>
          <p14:tracePt t="86780" x="7256463" y="4268788"/>
          <p14:tracePt t="86789" x="7275513" y="4295775"/>
          <p14:tracePt t="86796" x="7283450" y="4303713"/>
          <p14:tracePt t="86803" x="7312025" y="4322763"/>
          <p14:tracePt t="86811" x="7356475" y="4340225"/>
          <p14:tracePt t="86819" x="7402513" y="4340225"/>
          <p14:tracePt t="86829" x="7421563" y="4349750"/>
          <p14:tracePt t="86837" x="7439025" y="4359275"/>
          <p14:tracePt t="86845" x="7458075" y="4359275"/>
          <p14:tracePt t="86853" x="7485063" y="4359275"/>
          <p14:tracePt t="86877" x="7494588" y="4359275"/>
          <p14:tracePt t="86948" x="7494588" y="4368800"/>
          <p14:tracePt t="86997" x="7494588" y="4376738"/>
          <p14:tracePt t="87013" x="7502525" y="4386263"/>
          <p14:tracePt t="87028" x="7512050" y="4386263"/>
          <p14:tracePt t="87037" x="7521575" y="4395788"/>
          <p14:tracePt t="87054" x="7531100" y="4395788"/>
          <p14:tracePt t="87062" x="7548563" y="4413250"/>
          <p14:tracePt t="87077" x="7567613" y="4422775"/>
          <p14:tracePt t="87092" x="7585075" y="4422775"/>
          <p14:tracePt t="87100" x="7594600" y="4432300"/>
          <p14:tracePt t="87115" x="7602538" y="4432300"/>
          <p14:tracePt t="87147" x="7612063" y="4441825"/>
          <p14:tracePt t="87229" x="7621588" y="4441825"/>
          <p14:tracePt t="87245" x="7631113" y="4441825"/>
          <p14:tracePt t="87256" x="7648575" y="4441825"/>
          <p14:tracePt t="87262" x="7658100" y="4449763"/>
          <p14:tracePt t="87271" x="7667625" y="4459288"/>
          <p14:tracePt t="87284" x="7694613" y="4459288"/>
          <p14:tracePt t="87292" x="7704138" y="4459288"/>
          <p14:tracePt t="87300" x="7731125" y="4459288"/>
          <p14:tracePt t="87308" x="7740650" y="4459288"/>
          <p14:tracePt t="87316" x="7748588" y="4459288"/>
          <p14:tracePt t="87324" x="7758113" y="4468813"/>
          <p14:tracePt t="87332" x="7767638" y="4468813"/>
          <p14:tracePt t="87348" x="7777163" y="4468813"/>
          <p14:tracePt t="88253" x="7767638" y="4495800"/>
          <p14:tracePt t="88289" x="7767638" y="4505325"/>
          <p14:tracePt t="88841" x="7767638" y="4514850"/>
          <p14:tracePt t="88843" x="7758113" y="4514850"/>
          <p14:tracePt t="89461" x="7748588" y="4514850"/>
          <p14:tracePt t="89511" x="7740650" y="4514850"/>
          <p14:tracePt t="89637" x="7731125" y="4514850"/>
          <p14:tracePt t="89645" x="7712075" y="4514850"/>
          <p14:tracePt t="89653" x="7694613" y="4514850"/>
          <p14:tracePt t="89664" x="7667625" y="4514850"/>
          <p14:tracePt t="89668" x="7639050" y="4514850"/>
          <p14:tracePt t="89677" x="7585075" y="4514850"/>
          <p14:tracePt t="89684" x="7494588" y="4514850"/>
          <p14:tracePt t="89692" x="7421563" y="4514850"/>
          <p14:tracePt t="89700" x="7348538" y="4514850"/>
          <p14:tracePt t="89708" x="7283450" y="4514850"/>
          <p14:tracePt t="89716" x="7229475" y="4514850"/>
          <p14:tracePt t="89724" x="7219950" y="4514850"/>
          <p14:tracePt t="89732" x="7202488" y="4514850"/>
          <p14:tracePt t="89989" x="7248525" y="4514850"/>
          <p14:tracePt t="89997" x="7319963" y="4514850"/>
          <p14:tracePt t="90005" x="7392988" y="4495800"/>
          <p14:tracePt t="90014" x="7458075" y="4486275"/>
          <p14:tracePt t="90020" x="7548563" y="4486275"/>
          <p14:tracePt t="90029" x="7602538" y="4486275"/>
          <p14:tracePt t="90036" x="7631113" y="4486275"/>
          <p14:tracePt t="90046" x="7667625" y="4486275"/>
          <p14:tracePt t="90061" x="7675563" y="4486275"/>
          <p14:tracePt t="90243" x="7667625" y="4486275"/>
          <p14:tracePt t="90251" x="7658100" y="4486275"/>
          <p14:tracePt t="90260" x="7648575" y="4486275"/>
          <p14:tracePt t="90268" x="7639050" y="4486275"/>
          <p14:tracePt t="90437" x="7631113" y="4486275"/>
          <p14:tracePt t="90795" x="7621588" y="4495800"/>
          <p14:tracePt t="90803" x="7631113" y="4495800"/>
          <p14:tracePt t="90811" x="7658100" y="4495800"/>
          <p14:tracePt t="90819" x="7712075" y="4495800"/>
          <p14:tracePt t="90828" x="7794625" y="4495800"/>
          <p14:tracePt t="90836" x="7867650" y="4495800"/>
          <p14:tracePt t="90845" x="7940675" y="4495800"/>
          <p14:tracePt t="90852" x="7994650" y="4495800"/>
          <p14:tracePt t="90862" x="8031163" y="4495800"/>
          <p14:tracePt t="90868" x="8040688" y="4495800"/>
          <p14:tracePt t="91149" x="8040688" y="4505325"/>
          <p14:tracePt t="91155" x="8031163" y="4505325"/>
          <p14:tracePt t="91163" x="8031163" y="4514850"/>
          <p14:tracePt t="91171" x="8023225" y="4532313"/>
          <p14:tracePt t="91180" x="8013700" y="4541838"/>
          <p14:tracePt t="91195" x="8004175" y="4551363"/>
          <p14:tracePt t="91203" x="7994650" y="4551363"/>
          <p14:tracePt t="91435" x="7986713" y="4559300"/>
          <p14:tracePt t="91715" x="7940675" y="4568825"/>
          <p14:tracePt t="91723" x="7831138" y="4568825"/>
          <p14:tracePt t="91732" x="7721600" y="4568825"/>
          <p14:tracePt t="91741" x="7575550" y="4568825"/>
          <p14:tracePt t="91748" x="7466013" y="4568825"/>
          <p14:tracePt t="91756" x="7302500" y="4568825"/>
          <p14:tracePt t="91767" x="7156450" y="4568825"/>
          <p14:tracePt t="91772" x="7029450" y="4568825"/>
          <p14:tracePt t="91781" x="6883400" y="4568825"/>
          <p14:tracePt t="91789" x="6754813" y="4568825"/>
          <p14:tracePt t="91799" x="6645275" y="4568825"/>
          <p14:tracePt t="91805" x="6537325" y="4568825"/>
          <p14:tracePt t="91813" x="6445250" y="4568825"/>
          <p14:tracePt t="91819" x="6354763" y="4568825"/>
          <p14:tracePt t="91827" x="6262688" y="4568825"/>
          <p14:tracePt t="91835" x="6189663" y="4568825"/>
          <p14:tracePt t="91843" x="6126163" y="4568825"/>
          <p14:tracePt t="91851" x="6016625" y="4578350"/>
          <p14:tracePt t="91859" x="5926138" y="4595813"/>
          <p14:tracePt t="91867" x="5797550" y="4605338"/>
          <p14:tracePt t="91876" x="5661025" y="4641850"/>
          <p14:tracePt t="91883" x="5514975" y="4651375"/>
          <p14:tracePt t="91891" x="5351463" y="4668838"/>
          <p14:tracePt t="91900" x="5205413" y="4678363"/>
          <p14:tracePt t="91908" x="5041900" y="4714875"/>
          <p14:tracePt t="91915" x="4876800" y="4714875"/>
          <p14:tracePt t="91923" x="4730750" y="4714875"/>
          <p14:tracePt t="91931" x="4567238" y="4714875"/>
          <p14:tracePt t="91939" x="4421188" y="4714875"/>
          <p14:tracePt t="91947" x="4275138" y="4714875"/>
          <p14:tracePt t="91957" x="4165600" y="4714875"/>
          <p14:tracePt t="91965" x="4057650" y="4714875"/>
          <p14:tracePt t="91972" x="3984625" y="4714875"/>
          <p14:tracePt t="91982" x="3911600" y="4714875"/>
          <p14:tracePt t="91988" x="3856038" y="4714875"/>
          <p14:tracePt t="91998" x="3765550" y="4714875"/>
          <p14:tracePt t="92004" x="3683000" y="4714875"/>
          <p14:tracePt t="92015" x="3609975" y="4714875"/>
          <p14:tracePt t="92020" x="3536950" y="4714875"/>
          <p14:tracePt t="92028" x="3427413" y="4714875"/>
          <p14:tracePt t="92036" x="3336925" y="4724400"/>
          <p14:tracePt t="92045" x="3227388" y="4724400"/>
          <p14:tracePt t="92052" x="3136900" y="4724400"/>
          <p14:tracePt t="92061" x="3081338" y="4724400"/>
          <p14:tracePt t="92080" x="2871788" y="4724400"/>
          <p14:tracePt t="92083" x="2781300" y="4724400"/>
          <p14:tracePt t="92091" x="2708275" y="4724400"/>
          <p14:tracePt t="92099" x="2652713" y="4724400"/>
          <p14:tracePt t="92107" x="2598738" y="4724400"/>
          <p14:tracePt t="92115" x="2579688" y="4724400"/>
          <p14:tracePt t="92123" x="2533650" y="4724400"/>
          <p14:tracePt t="92131" x="2506663" y="4724400"/>
          <p14:tracePt t="92139" x="2489200" y="4724400"/>
          <p14:tracePt t="92147" x="2479675" y="4724400"/>
          <p14:tracePt t="92155" x="2462213" y="4724400"/>
          <p14:tracePt t="92164" x="2443163" y="4724400"/>
          <p14:tracePt t="92171" x="2406650" y="4724400"/>
          <p14:tracePt t="92179" x="2397125" y="4724400"/>
          <p14:tracePt t="92187" x="2360613" y="4724400"/>
          <p14:tracePt t="92197" x="2343150" y="4724400"/>
          <p14:tracePt t="92204" x="2316163" y="4724400"/>
          <p14:tracePt t="92212" x="2297113" y="4724400"/>
          <p14:tracePt t="92220" x="2279650" y="4724400"/>
          <p14:tracePt t="92228" x="2270125" y="4724400"/>
          <p14:tracePt t="92283" x="2270125" y="4732338"/>
          <p14:tracePt t="92419" x="2343150" y="4732338"/>
          <p14:tracePt t="92428" x="2562225" y="4732338"/>
          <p14:tracePt t="92437" x="2825750" y="4732338"/>
          <p14:tracePt t="92446" x="3090863" y="4732338"/>
          <p14:tracePt t="92453" x="3354388" y="4732338"/>
          <p14:tracePt t="92462" x="3573463" y="4732338"/>
          <p14:tracePt t="92469" x="3738563" y="4732338"/>
          <p14:tracePt t="92482" x="3865563" y="4732338"/>
          <p14:tracePt t="92484" x="3919538" y="4732338"/>
          <p14:tracePt t="92492" x="3938588" y="4732338"/>
          <p14:tracePt t="92531" x="3919538" y="4732338"/>
          <p14:tracePt t="92539" x="3838575" y="4732338"/>
          <p14:tracePt t="92547" x="3729038" y="4732338"/>
          <p14:tracePt t="92555" x="3619500" y="4732338"/>
          <p14:tracePt t="92564" x="3490913" y="4751388"/>
          <p14:tracePt t="92572" x="3373438" y="4787900"/>
          <p14:tracePt t="92582" x="3327400" y="4841875"/>
          <p14:tracePt t="92588" x="3244850" y="4870450"/>
          <p14:tracePt t="92596" x="3171825" y="4878388"/>
          <p14:tracePt t="92603" x="3136900" y="4906963"/>
          <p14:tracePt t="92615" x="3127375" y="4906963"/>
          <p14:tracePt t="92619" x="3108325" y="4924425"/>
          <p14:tracePt t="92635" x="3090863" y="4943475"/>
          <p14:tracePt t="92644" x="3081338" y="4951413"/>
          <p14:tracePt t="92667" x="3071813" y="4960938"/>
          <p14:tracePt t="92731" x="3063875" y="4960938"/>
          <p14:tracePt t="93093" x="3054350" y="4960938"/>
          <p14:tracePt t="93103" x="3044825" y="4951413"/>
          <p14:tracePt t="93110" x="3044825" y="4943475"/>
          <p14:tracePt t="93115" x="3035300" y="4933950"/>
          <p14:tracePt t="93131" x="3008313" y="4887913"/>
          <p14:tracePt t="93139" x="2944813" y="4841875"/>
          <p14:tracePt t="93155" x="2925763" y="4833938"/>
          <p14:tracePt t="93163" x="2881313" y="4814888"/>
          <p14:tracePt t="93171" x="2817813" y="4760913"/>
          <p14:tracePt t="93180" x="2781300" y="4751388"/>
          <p14:tracePt t="93187" x="2752725" y="4732338"/>
          <p14:tracePt t="93196" x="2725738" y="4724400"/>
          <p14:tracePt t="93203" x="2716213" y="4724400"/>
          <p14:tracePt t="93213" x="2708275" y="4724400"/>
          <p14:tracePt t="93219" x="2689225" y="4714875"/>
          <p14:tracePt t="93229" x="2679700" y="4705350"/>
          <p14:tracePt t="93236" x="2662238" y="4697413"/>
          <p14:tracePt t="93246" x="2662238" y="4687888"/>
          <p14:tracePt t="93252" x="2643188" y="4678363"/>
          <p14:tracePt t="93387" x="2635250" y="4678363"/>
          <p14:tracePt t="93413" x="2635250" y="4687888"/>
          <p14:tracePt t="93420" x="2635250" y="4705350"/>
          <p14:tracePt t="93427" x="2643188" y="4705350"/>
          <p14:tracePt t="93437" x="2679700" y="4724400"/>
          <p14:tracePt t="93446" x="2689225" y="4732338"/>
          <p14:tracePt t="93501" x="2698750" y="4741863"/>
          <p14:tracePt t="93525" x="2698750" y="4751388"/>
          <p14:tracePt t="93557" x="2698750" y="4760913"/>
          <p14:tracePt t="93568" x="2698750" y="4778375"/>
          <p14:tracePt t="93573" x="2698750" y="4797425"/>
          <p14:tracePt t="93580" x="2698750" y="4805363"/>
          <p14:tracePt t="93597" x="2698750" y="4814888"/>
          <p14:tracePt t="93614" x="2698750" y="4824413"/>
          <p14:tracePt t="93620" x="2698750" y="4833938"/>
          <p14:tracePt t="93631" x="2698750" y="4841875"/>
          <p14:tracePt t="93648" x="2698750" y="4851400"/>
          <p14:tracePt t="93652" x="2698750" y="4860925"/>
          <p14:tracePt t="93662" x="2698750" y="4878388"/>
          <p14:tracePt t="93668" x="2698750" y="4887913"/>
          <p14:tracePt t="93684" x="2698750" y="4914900"/>
          <p14:tracePt t="93694" x="2698750" y="4924425"/>
          <p14:tracePt t="93700" x="2698750" y="4933950"/>
          <p14:tracePt t="93716" x="2698750" y="4943475"/>
          <p14:tracePt t="93821" x="2698750" y="4951413"/>
          <p14:tracePt t="93829" x="2671763" y="4914900"/>
          <p14:tracePt t="93837" x="2652713" y="4897438"/>
          <p14:tracePt t="93845" x="2635250" y="4860925"/>
          <p14:tracePt t="93853" x="2616200" y="4833938"/>
          <p14:tracePt t="93862" x="2589213" y="4814888"/>
          <p14:tracePt t="93870" x="2589213" y="4805363"/>
          <p14:tracePt t="93878" x="2570163" y="4787900"/>
          <p14:tracePt t="93884" x="2562225" y="4787900"/>
          <p14:tracePt t="93894" x="2543175" y="4768850"/>
          <p14:tracePt t="93900" x="2543175" y="4751388"/>
          <p14:tracePt t="93908" x="2533650" y="4732338"/>
          <p14:tracePt t="93916" x="2533650" y="4724400"/>
          <p14:tracePt t="93924" x="2525713" y="4714875"/>
          <p14:tracePt t="93932" x="2525713" y="4705350"/>
          <p14:tracePt t="93940" x="2525713" y="4697413"/>
          <p14:tracePt t="93948" x="2516188" y="4678363"/>
          <p14:tracePt t="93980" x="2516188" y="4668838"/>
          <p14:tracePt t="93988" x="2516188" y="4660900"/>
          <p14:tracePt t="93996" x="2516188" y="4651375"/>
          <p14:tracePt t="94003" x="2516188" y="4641850"/>
          <p14:tracePt t="94012" x="2516188" y="4624388"/>
          <p14:tracePt t="94021" x="2516188" y="4614863"/>
          <p14:tracePt t="94028" x="2516188" y="4605338"/>
          <p14:tracePt t="94093" x="2516188" y="4587875"/>
          <p14:tracePt t="94103" x="2516188" y="4578350"/>
          <p14:tracePt t="94109" x="2533650" y="4568825"/>
          <p14:tracePt t="94117" x="2562225" y="4568825"/>
          <p14:tracePt t="94125" x="2589213" y="4568825"/>
          <p14:tracePt t="94132" x="2643188" y="4568825"/>
          <p14:tracePt t="94139" x="2725738" y="4559300"/>
          <p14:tracePt t="94147" x="2781300" y="4559300"/>
          <p14:tracePt t="94155" x="2808288" y="4559300"/>
          <p14:tracePt t="94163" x="2852738" y="4559300"/>
          <p14:tracePt t="94171" x="2862263" y="4559300"/>
          <p14:tracePt t="94179" x="2898775" y="4559300"/>
          <p14:tracePt t="94187" x="2917825" y="4559300"/>
          <p14:tracePt t="94374" x="2917825" y="4568825"/>
          <p14:tracePt t="94389" x="2917825" y="4578350"/>
          <p14:tracePt t="94397" x="2917825" y="4587875"/>
          <p14:tracePt t="94413" x="2908300" y="4587875"/>
          <p14:tracePt t="94421" x="2889250" y="4595813"/>
          <p14:tracePt t="94436" x="2871788" y="4614863"/>
          <p14:tracePt t="94468" x="2862263" y="4624388"/>
          <p14:tracePt t="94501" x="2852738" y="4632325"/>
          <p14:tracePt t="94549" x="2844800" y="4632325"/>
          <p14:tracePt t="94557" x="2844800" y="4641850"/>
          <p14:tracePt t="94573" x="2825750" y="4660900"/>
          <p14:tracePt t="94581" x="2817813" y="4697413"/>
          <p14:tracePt t="94597" x="2808288" y="4697413"/>
          <p14:tracePt t="94604" x="2808288" y="4705350"/>
          <p14:tracePt t="94619" x="2798763" y="4714875"/>
          <p14:tracePt t="94627" x="2789238" y="4714875"/>
          <p14:tracePt t="94643" x="2771775" y="4732338"/>
          <p14:tracePt t="95021" x="2762250" y="4741863"/>
          <p14:tracePt t="95053" x="2744788" y="4760913"/>
          <p14:tracePt t="95062" x="2735263" y="4768850"/>
          <p14:tracePt t="95067" x="2725738" y="4778375"/>
          <p14:tracePt t="95539" x="2725738" y="4787900"/>
          <p14:tracePt t="95894" x="2716213" y="4797425"/>
          <p14:tracePt t="95899" x="2708275" y="4797425"/>
          <p14:tracePt t="95909" x="2698750" y="4797425"/>
          <p14:tracePt t="95915" x="2679700" y="4805363"/>
          <p14:tracePt t="95924" x="2671763" y="4814888"/>
          <p14:tracePt t="95931" x="2652713" y="4814888"/>
          <p14:tracePt t="95955" x="2625725" y="4814888"/>
          <p14:tracePt t="95963" x="2616200" y="4814888"/>
          <p14:tracePt t="95972" x="2606675" y="4814888"/>
          <p14:tracePt t="95979" x="2589213" y="4814888"/>
          <p14:tracePt t="95996" x="2579688" y="4814888"/>
          <p14:tracePt t="96037" x="2570163" y="4805363"/>
          <p14:tracePt t="96044" x="2562225" y="4797425"/>
          <p14:tracePt t="96053" x="2562225" y="4787900"/>
          <p14:tracePt t="96063" x="2533650" y="4760913"/>
          <p14:tracePt t="96078" x="2516188" y="4732338"/>
          <p14:tracePt t="96085" x="2506663" y="4724400"/>
          <p14:tracePt t="96095" x="2498725" y="4714875"/>
          <p14:tracePt t="96099" x="2489200" y="4697413"/>
          <p14:tracePt t="96109" x="2479675" y="4697413"/>
          <p14:tracePt t="96115" x="2462213" y="4668838"/>
          <p14:tracePt t="96131" x="2452688" y="4651375"/>
          <p14:tracePt t="96140" x="2443163" y="4641850"/>
          <p14:tracePt t="96155" x="2433638" y="4632325"/>
          <p14:tracePt t="96171" x="2433638" y="4614863"/>
          <p14:tracePt t="96179" x="2433638" y="4595813"/>
          <p14:tracePt t="96187" x="2433638" y="4587875"/>
          <p14:tracePt t="96195" x="2433638" y="4578350"/>
          <p14:tracePt t="96204" x="2433638" y="4559300"/>
          <p14:tracePt t="96220" x="2433638" y="4551363"/>
          <p14:tracePt t="96228" x="2433638" y="4532313"/>
          <p14:tracePt t="96236" x="2433638" y="4514850"/>
          <p14:tracePt t="96243" x="2433638" y="4505325"/>
          <p14:tracePt t="96251" x="2443163" y="4495800"/>
          <p14:tracePt t="96259" x="2443163" y="4486275"/>
          <p14:tracePt t="96267" x="2452688" y="4486275"/>
          <p14:tracePt t="96283" x="2462213" y="4478338"/>
          <p14:tracePt t="96355" x="2479675" y="4478338"/>
          <p14:tracePt t="96364" x="2498725" y="4478338"/>
          <p14:tracePt t="96373" x="2525713" y="4486275"/>
          <p14:tracePt t="96380" x="2543175" y="4486275"/>
          <p14:tracePt t="96389" x="2598738" y="4495800"/>
          <p14:tracePt t="96397" x="2643188" y="4505325"/>
          <p14:tracePt t="96404" x="2689225" y="4532313"/>
          <p14:tracePt t="96420" x="2708275" y="4541838"/>
          <p14:tracePt t="96429" x="2725738" y="4541838"/>
          <p14:tracePt t="96436" x="2735263" y="4541838"/>
          <p14:tracePt t="96451" x="2752725" y="4551363"/>
          <p14:tracePt t="96533" x="2752725" y="4559300"/>
          <p14:tracePt t="96541" x="2752725" y="4568825"/>
          <p14:tracePt t="96549" x="2752725" y="4587875"/>
          <p14:tracePt t="96558" x="2752725" y="4605338"/>
          <p14:tracePt t="96563" x="2752725" y="4614863"/>
          <p14:tracePt t="96571" x="2752725" y="4624388"/>
          <p14:tracePt t="96579" x="2752725" y="4632325"/>
          <p14:tracePt t="96589" x="2744788" y="4651375"/>
          <p14:tracePt t="96598" x="2735263" y="4678363"/>
          <p14:tracePt t="96614" x="2725738" y="4687888"/>
          <p14:tracePt t="96620" x="2716213" y="4697413"/>
          <p14:tracePt t="96636" x="2708275" y="4705350"/>
          <p14:tracePt t="96643" x="2698750" y="4714875"/>
          <p14:tracePt t="96659" x="2698750" y="4724400"/>
          <p14:tracePt t="96667" x="2698750" y="4732338"/>
          <p14:tracePt t="96676" x="2689225" y="4741863"/>
          <p14:tracePt t="96701" x="2679700" y="4741863"/>
          <p14:tracePt t="96995" x="2679700" y="4732338"/>
          <p14:tracePt t="97011" x="2679700" y="4714875"/>
          <p14:tracePt t="97028" x="2679700" y="4705350"/>
          <p14:tracePt t="97047" x="2679700" y="4697413"/>
          <p14:tracePt t="97619" x="2679700" y="4732338"/>
          <p14:tracePt t="97627" x="2679700" y="4787900"/>
          <p14:tracePt t="97635" x="2679700" y="4805363"/>
          <p14:tracePt t="97643" x="2679700" y="4860925"/>
          <p14:tracePt t="97651" x="2708275" y="4906963"/>
          <p14:tracePt t="97659" x="2708275" y="4924425"/>
          <p14:tracePt t="97667" x="2716213" y="4951413"/>
          <p14:tracePt t="98020" x="2716213" y="4960938"/>
          <p14:tracePt t="98028" x="2716213" y="4987925"/>
          <p14:tracePt t="98037" x="2716213" y="5006975"/>
          <p14:tracePt t="98047" x="2716213" y="5033963"/>
          <p14:tracePt t="98052" x="2716213" y="5053013"/>
          <p14:tracePt t="98059" x="2716213" y="5060950"/>
          <p14:tracePt t="98067" x="2708275" y="5089525"/>
          <p14:tracePt t="98076" x="2708275" y="5116513"/>
          <p14:tracePt t="98083" x="2689225" y="5153025"/>
          <p14:tracePt t="98092" x="2662238" y="5180013"/>
          <p14:tracePt t="98099" x="2652713" y="5207000"/>
          <p14:tracePt t="98107" x="2643188" y="5243513"/>
          <p14:tracePt t="98115" x="2643188" y="5253038"/>
          <p14:tracePt t="98123" x="2635250" y="5289550"/>
          <p14:tracePt t="98131" x="2635250" y="5299075"/>
          <p14:tracePt t="98139" x="2635250" y="5316538"/>
          <p14:tracePt t="98147" x="2635250" y="5335588"/>
          <p14:tracePt t="98155" x="2635250" y="5372100"/>
          <p14:tracePt t="98163" x="2635250" y="5389563"/>
          <p14:tracePt t="98470" x="2635250" y="5380038"/>
          <p14:tracePt t="98477" x="2652713" y="5362575"/>
          <p14:tracePt t="98487" x="2671763" y="5343525"/>
          <p14:tracePt t="98500" x="2679700" y="5335588"/>
          <p14:tracePt t="98571" x="2689225" y="5335588"/>
          <p14:tracePt t="98581" x="2752725" y="5353050"/>
          <p14:tracePt t="98587" x="2844800" y="5399088"/>
          <p14:tracePt t="98596" x="2981325" y="5445125"/>
          <p14:tracePt t="98605" x="3144838" y="5472113"/>
          <p14:tracePt t="98616" x="3327400" y="5518150"/>
          <p14:tracePt t="98620" x="3509963" y="5554663"/>
          <p14:tracePt t="98630" x="3719513" y="5581650"/>
          <p14:tracePt t="98637" x="3919538" y="5599113"/>
          <p14:tracePt t="98646" x="4121150" y="5626100"/>
          <p14:tracePt t="98651" x="4303713" y="5626100"/>
          <p14:tracePt t="98659" x="4448175" y="5626100"/>
          <p14:tracePt t="98667" x="4594225" y="5626100"/>
          <p14:tracePt t="98675" x="4740275" y="5626100"/>
          <p14:tracePt t="98683" x="4886325" y="5626100"/>
          <p14:tracePt t="98692" x="5032375" y="5626100"/>
          <p14:tracePt t="98699" x="5141913" y="5626100"/>
          <p14:tracePt t="98707" x="5341938" y="5626100"/>
          <p14:tracePt t="98715" x="5524500" y="5626100"/>
          <p14:tracePt t="98723" x="5743575" y="5626100"/>
          <p14:tracePt t="98732" x="6043613" y="5626100"/>
          <p14:tracePt t="98740" x="6335713" y="5626100"/>
          <p14:tracePt t="98748" x="6783388" y="5626100"/>
          <p14:tracePt t="98757" x="7229475" y="5626100"/>
          <p14:tracePt t="98764" x="7675563" y="5626100"/>
          <p14:tracePt t="98772" x="8159750" y="5626100"/>
          <p14:tracePt t="98783" x="8569325" y="5626100"/>
          <p14:tracePt t="98789" x="8797925" y="5626100"/>
          <p14:tracePt t="98799" x="9061450" y="5626100"/>
          <p14:tracePt t="99187" x="8943975" y="5581650"/>
          <p14:tracePt t="99195" x="8724900" y="5581650"/>
          <p14:tracePt t="99203" x="8386763" y="5581650"/>
          <p14:tracePt t="99211" x="8013700" y="5581650"/>
          <p14:tracePt t="99219" x="7675563" y="5581650"/>
          <p14:tracePt t="99227" x="7229475" y="5581650"/>
          <p14:tracePt t="99235" x="6783388" y="5581650"/>
          <p14:tracePt t="99243" x="6408738" y="5562600"/>
          <p14:tracePt t="99251" x="6108700" y="5562600"/>
          <p14:tracePt t="99260" x="5880100" y="5562600"/>
          <p14:tracePt t="99267" x="5680075" y="5545138"/>
          <p14:tracePt t="99276" x="5534025" y="5545138"/>
          <p14:tracePt t="99283" x="5441950" y="5545138"/>
          <p14:tracePt t="99292" x="5351463" y="5545138"/>
          <p14:tracePt t="99299" x="5314950" y="5545138"/>
          <p14:tracePt t="99308" x="5278438" y="5545138"/>
          <p14:tracePt t="99315" x="5224463" y="5545138"/>
          <p14:tracePt t="99323" x="5178425" y="5562600"/>
          <p14:tracePt t="99331" x="5086350" y="5562600"/>
          <p14:tracePt t="99339" x="5049838" y="5572125"/>
          <p14:tracePt t="99347" x="4968875" y="5581650"/>
          <p14:tracePt t="99355" x="4840288" y="5581650"/>
          <p14:tracePt t="99363" x="4749800" y="5581650"/>
          <p14:tracePt t="99371" x="4622800" y="5581650"/>
          <p14:tracePt t="99379" x="4494213" y="5581650"/>
          <p14:tracePt t="99387" x="4367213" y="5581650"/>
          <p14:tracePt t="99395" x="4257675" y="5581650"/>
          <p14:tracePt t="99403" x="4148138" y="5562600"/>
          <p14:tracePt t="99411" x="4057650" y="5554663"/>
          <p14:tracePt t="99419" x="3956050" y="5526088"/>
          <p14:tracePt t="99427" x="3929063" y="5499100"/>
          <p14:tracePt t="99437" x="3892550" y="5499100"/>
          <p14:tracePt t="99453" x="3865563" y="5489575"/>
          <p14:tracePt t="99653" x="3846513" y="5489575"/>
          <p14:tracePt t="99661" x="3810000" y="5472113"/>
          <p14:tracePt t="99668" x="3783013" y="5453063"/>
          <p14:tracePt t="99677" x="3756025" y="5435600"/>
          <p14:tracePt t="99683" x="3738563" y="5426075"/>
          <p14:tracePt t="99699" x="3692525" y="5399088"/>
          <p14:tracePt t="99709" x="3683000" y="5380038"/>
          <p14:tracePt t="99765" x="3665538" y="5380038"/>
          <p14:tracePt t="99797" x="3656013" y="5380038"/>
          <p14:tracePt t="99806" x="3636963" y="5372100"/>
          <p14:tracePt t="99830" x="3619500" y="5353050"/>
          <p14:tracePt t="99841" x="3609975" y="5353050"/>
          <p14:tracePt t="99859" x="3600450" y="5353050"/>
          <p14:tracePt t="99875" x="3592513" y="5353050"/>
          <p14:tracePt t="99883" x="3573463" y="5353050"/>
          <p14:tracePt t="99892" x="3556000" y="5353050"/>
          <p14:tracePt t="99901" x="3509963" y="5353050"/>
          <p14:tracePt t="99913" x="3455988" y="5353050"/>
          <p14:tracePt t="99917" x="3346450" y="5353050"/>
          <p14:tracePt t="99928" x="3236913" y="5326063"/>
          <p14:tracePt t="99932" x="3144838" y="5326063"/>
          <p14:tracePt t="99939" x="3063875" y="5316538"/>
          <p14:tracePt t="99947" x="2962275" y="5270500"/>
          <p14:tracePt t="99955" x="2852738" y="5243513"/>
          <p14:tracePt t="99963" x="2771775" y="5216525"/>
          <p14:tracePt t="99971" x="2735263" y="5207000"/>
          <p14:tracePt t="99979" x="2698750" y="5197475"/>
          <p14:tracePt t="99987" x="2689225" y="5197475"/>
          <p14:tracePt t="99995" x="2662238" y="5189538"/>
          <p14:tracePt t="100485" x="2689225" y="5189538"/>
          <p14:tracePt t="100494" x="2716213" y="5170488"/>
          <p14:tracePt t="100501" x="2725738" y="5160963"/>
          <p14:tracePt t="100510" x="2744788" y="5153025"/>
          <p14:tracePt t="100725" x="2752725" y="5143500"/>
          <p14:tracePt t="100735" x="2752725" y="5133975"/>
          <p14:tracePt t="100741" x="2771775" y="5116513"/>
          <p14:tracePt t="100750" x="2771775" y="5106988"/>
          <p14:tracePt t="100765" x="2781300" y="5080000"/>
          <p14:tracePt t="100780" x="2808288" y="5060950"/>
          <p14:tracePt t="100789" x="2825750" y="5053013"/>
          <p14:tracePt t="100796" x="2852738" y="5053013"/>
          <p14:tracePt t="100805" x="2917825" y="5053013"/>
          <p14:tracePt t="100812" x="3027363" y="5053013"/>
          <p14:tracePt t="100820" x="3227388" y="5053013"/>
          <p14:tracePt t="100827" x="3473450" y="5053013"/>
          <p14:tracePt t="100835" x="3729038" y="5097463"/>
          <p14:tracePt t="100843" x="4157663" y="5143500"/>
          <p14:tracePt t="100851" x="4586288" y="5216525"/>
          <p14:tracePt t="100860" x="5005388" y="5253038"/>
          <p14:tracePt t="100867" x="5405438" y="5326063"/>
          <p14:tracePt t="100876" x="5670550" y="5326063"/>
          <p14:tracePt t="100883" x="5889625" y="5326063"/>
          <p14:tracePt t="100892" x="6035675" y="5335588"/>
          <p14:tracePt t="100899" x="6099175" y="5335588"/>
          <p14:tracePt t="100949" x="6062663" y="5316538"/>
          <p14:tracePt t="100957" x="6016625" y="5270500"/>
          <p14:tracePt t="100965" x="5899150" y="5216525"/>
          <p14:tracePt t="100974" x="5834063" y="5170488"/>
          <p14:tracePt t="100981" x="5770563" y="5133975"/>
          <p14:tracePt t="100988" x="5688013" y="5097463"/>
          <p14:tracePt t="100996" x="5643563" y="5043488"/>
          <p14:tracePt t="101004" x="5597525" y="5006975"/>
          <p14:tracePt t="101012" x="5588000" y="4997450"/>
          <p14:tracePt t="101020" x="5580063" y="4997450"/>
          <p14:tracePt t="101029" x="5570538" y="4997450"/>
          <p14:tracePt t="101138" x="5561013" y="4987925"/>
          <p14:tracePt t="101147" x="5561013" y="4970463"/>
          <p14:tracePt t="101155" x="5561013" y="4951413"/>
          <p14:tracePt t="101164" x="5561013" y="4943475"/>
          <p14:tracePt t="101180" x="5561013" y="4924425"/>
          <p14:tracePt t="101205" x="5561013" y="4906963"/>
          <p14:tracePt t="101214" x="5561013" y="4887913"/>
          <p14:tracePt t="101221" x="5561013" y="4878388"/>
          <p14:tracePt t="101230" x="5561013" y="4851400"/>
          <p14:tracePt t="101236" x="5561013" y="4833938"/>
          <p14:tracePt t="101244" x="5561013" y="4814888"/>
          <p14:tracePt t="101251" x="5561013" y="4797425"/>
          <p14:tracePt t="101261" x="5561013" y="4760913"/>
          <p14:tracePt t="101267" x="5561013" y="4741863"/>
          <p14:tracePt t="101276" x="5561013" y="4724400"/>
          <p14:tracePt t="101283" x="5561013" y="4705350"/>
          <p14:tracePt t="101292" x="5561013" y="4687888"/>
          <p14:tracePt t="101299" x="5561013" y="4660900"/>
          <p14:tracePt t="101308" x="5561013" y="4632325"/>
          <p14:tracePt t="101315" x="5570538" y="4614863"/>
          <p14:tracePt t="101323" x="5570538" y="4605338"/>
          <p14:tracePt t="101331" x="5580063" y="4578350"/>
          <p14:tracePt t="101339" x="5580063" y="4559300"/>
          <p14:tracePt t="101347" x="5580063" y="4532313"/>
          <p14:tracePt t="101355" x="5580063" y="4522788"/>
          <p14:tracePt t="101363" x="5588000" y="4505325"/>
          <p14:tracePt t="101379" x="5597525" y="4495800"/>
          <p14:tracePt t="101583" x="5588000" y="4449763"/>
          <p14:tracePt t="101588" x="5551488" y="4386263"/>
          <p14:tracePt t="101596" x="5543550" y="4340225"/>
          <p14:tracePt t="101604" x="5524500" y="4249738"/>
          <p14:tracePt t="101612" x="5487988" y="4167188"/>
          <p14:tracePt t="101621" x="5470525" y="4103688"/>
          <p14:tracePt t="101630" x="5461000" y="4067175"/>
          <p14:tracePt t="101636" x="5424488" y="3984625"/>
          <p14:tracePt t="101644" x="5414963" y="3940175"/>
          <p14:tracePt t="101652" x="5397500" y="3894138"/>
          <p14:tracePt t="101661" x="5387975" y="3867150"/>
          <p14:tracePt t="101668" x="5387975" y="3840163"/>
          <p14:tracePt t="101677" x="5387975" y="3821113"/>
          <p14:tracePt t="101684" x="5387975" y="3803650"/>
          <p14:tracePt t="101695" x="5387975" y="3794125"/>
          <p14:tracePt t="101741" x="5387975" y="3784600"/>
          <p14:tracePt t="101759" x="5387975" y="3757613"/>
          <p14:tracePt t="101763" x="5387975" y="3738563"/>
          <p14:tracePt t="101771" x="5387975" y="3711575"/>
          <p14:tracePt t="101779" x="5387975" y="3694113"/>
          <p14:tracePt t="101787" x="5387975" y="3657600"/>
          <p14:tracePt t="101795" x="5387975" y="3621088"/>
          <p14:tracePt t="101803" x="5387975" y="3602038"/>
          <p14:tracePt t="101811" x="5387975" y="3575050"/>
          <p14:tracePt t="101819" x="5387975" y="3556000"/>
          <p14:tracePt t="101827" x="5387975" y="3529013"/>
          <p14:tracePt t="101835" x="5387975" y="3492500"/>
          <p14:tracePt t="101843" x="5387975" y="3455988"/>
          <p14:tracePt t="101851" x="5387975" y="3446463"/>
          <p14:tracePt t="101859" x="5387975" y="3411538"/>
          <p14:tracePt t="101867" x="5387975" y="3375025"/>
          <p14:tracePt t="101876" x="5397500" y="3319463"/>
          <p14:tracePt t="101884" x="5414963" y="3255963"/>
          <p14:tracePt t="101894" x="5434013" y="3192463"/>
          <p14:tracePt t="101900" x="5441950" y="3136900"/>
          <p14:tracePt t="101910" x="5478463" y="3054350"/>
          <p14:tracePt t="101915" x="5487988" y="3027363"/>
          <p14:tracePt t="101923" x="5507038" y="2990850"/>
          <p14:tracePt t="101931" x="5507038" y="2973388"/>
          <p14:tracePt t="101939" x="5514975" y="2946400"/>
          <p14:tracePt t="101947" x="5534025" y="2917825"/>
          <p14:tracePt t="101955" x="5534025" y="2900363"/>
          <p14:tracePt t="101963" x="5543550" y="2863850"/>
          <p14:tracePt t="101987" x="5551488" y="2844800"/>
          <p14:tracePt t="102339" x="5543550" y="2854325"/>
          <p14:tracePt t="102347" x="5524500" y="2873375"/>
          <p14:tracePt t="102363" x="5487988" y="2890838"/>
          <p14:tracePt t="102371" x="5470525" y="2909888"/>
          <p14:tracePt t="102380" x="5441950" y="2946400"/>
          <p14:tracePt t="102388" x="5434013" y="2973388"/>
          <p14:tracePt t="102396" x="5434013" y="2982913"/>
          <p14:tracePt t="102404" x="5434013" y="3000375"/>
          <p14:tracePt t="102469" x="5434013" y="2973388"/>
          <p14:tracePt t="102477" x="5434013" y="2963863"/>
          <p14:tracePt t="102485" x="5434013" y="2936875"/>
          <p14:tracePt t="102492" x="5434013" y="2917825"/>
          <p14:tracePt t="102499" x="5434013" y="2881313"/>
          <p14:tracePt t="102515" x="5434013" y="2836863"/>
          <p14:tracePt t="102525" x="5434013" y="2827338"/>
          <p14:tracePt t="102531" x="5434013" y="2817813"/>
          <p14:tracePt t="102539" x="5434013" y="2800350"/>
          <p14:tracePt t="102555" x="5387975" y="2771775"/>
          <p14:tracePt t="102565" x="5341938" y="2771775"/>
          <p14:tracePt t="102572" x="5314950" y="2771775"/>
          <p14:tracePt t="102581" x="5268913" y="2754313"/>
          <p14:tracePt t="102588" x="5251450" y="2735263"/>
          <p14:tracePt t="102595" x="5251450" y="2727325"/>
          <p14:tracePt t="102603" x="5232400" y="2698750"/>
          <p14:tracePt t="102611" x="5232400" y="2671763"/>
          <p14:tracePt t="102619" x="5224463" y="2625725"/>
          <p14:tracePt t="102628" x="5214938" y="2571750"/>
          <p14:tracePt t="102636" x="5214938" y="2562225"/>
          <p14:tracePt t="102667" x="5214938" y="2544763"/>
          <p14:tracePt t="102675" x="5214938" y="2525713"/>
          <p14:tracePt t="102683" x="5178425" y="2481263"/>
          <p14:tracePt t="102692" x="5178425" y="2444750"/>
          <p14:tracePt t="102699" x="5178425" y="2343150"/>
          <p14:tracePt t="102709" x="5178425" y="2233613"/>
          <p14:tracePt t="102716" x="5178425" y="2189163"/>
          <p14:tracePt t="102861" x="5178425" y="2179638"/>
          <p14:tracePt t="102869" x="5178425" y="2143125"/>
          <p14:tracePt t="102877" x="5178425" y="2125663"/>
          <p14:tracePt t="102885" x="5178425" y="2070100"/>
          <p14:tracePt t="102897" x="5178425" y="2024063"/>
          <p14:tracePt t="102901" x="5168900" y="1987550"/>
          <p14:tracePt t="102912" x="5168900" y="1970088"/>
          <p14:tracePt t="102916" x="5168900" y="1924050"/>
          <p14:tracePt t="102932" x="5168900" y="1897063"/>
          <p14:tracePt t="102940" x="5159375" y="1878013"/>
          <p14:tracePt t="102948" x="5159375" y="1833563"/>
          <p14:tracePt t="102957" x="5151438" y="1797050"/>
          <p14:tracePt t="102963" x="5151438" y="1787525"/>
          <p14:tracePt t="102971" x="5151438" y="1778000"/>
          <p14:tracePt t="102979" x="5132388" y="1751013"/>
          <p14:tracePt t="102987" x="5132388" y="1731963"/>
          <p14:tracePt t="102995" x="5132388" y="1704975"/>
          <p14:tracePt t="103003" x="5132388" y="1687513"/>
          <p14:tracePt t="103011" x="5132388" y="1660525"/>
          <p14:tracePt t="103019" x="5132388" y="1614488"/>
          <p14:tracePt t="103027" x="5132388" y="1595438"/>
          <p14:tracePt t="103035" x="5132388" y="1568450"/>
          <p14:tracePt t="103043" x="5141913" y="1522413"/>
          <p14:tracePt t="103052" x="5151438" y="1495425"/>
          <p14:tracePt t="103063" x="5178425" y="1449388"/>
          <p14:tracePt t="103069" x="5195888" y="1422400"/>
          <p14:tracePt t="103077" x="5205413" y="1376363"/>
          <p14:tracePt t="103084" x="5224463" y="1358900"/>
          <p14:tracePt t="103094" x="5232400" y="1339850"/>
          <p14:tracePt t="103099" x="5241925" y="1312863"/>
          <p14:tracePt t="103109" x="5251450" y="1295400"/>
          <p14:tracePt t="103115" x="5260975" y="1285875"/>
          <p14:tracePt t="103188" x="5268913" y="1285875"/>
          <p14:tracePt t="103205" x="5278438" y="1285875"/>
          <p14:tracePt t="103213" x="5305425" y="1285875"/>
          <p14:tracePt t="103932" x="5324475" y="1285875"/>
          <p14:tracePt t="103943" x="5351463" y="1285875"/>
          <p14:tracePt t="103948" x="5405438" y="1239838"/>
          <p14:tracePt t="103961" x="5441950" y="1212850"/>
          <p14:tracePt t="103963" x="5461000" y="1185863"/>
          <p14:tracePt t="103971" x="5507038" y="1149350"/>
          <p14:tracePt t="103979" x="5524500" y="1130300"/>
          <p14:tracePt t="103987" x="5561013" y="1112838"/>
          <p14:tracePt t="103995" x="5588000" y="1093788"/>
          <p14:tracePt t="104165" x="5588000" y="1103313"/>
          <p14:tracePt t="104176" x="5588000" y="1130300"/>
          <p14:tracePt t="104181" x="5588000" y="1139825"/>
          <p14:tracePt t="104189" x="5580063" y="1149350"/>
          <p14:tracePt t="104199" x="5580063" y="1158875"/>
          <p14:tracePt t="104203" x="5580063" y="1166813"/>
          <p14:tracePt t="104421" x="5570538" y="1195388"/>
          <p14:tracePt t="104432" x="5570538" y="1203325"/>
          <p14:tracePt t="104438" x="5561013" y="1212850"/>
          <p14:tracePt t="104703" x="5561013" y="1222375"/>
          <p14:tracePt t="104711" x="5543550" y="1239838"/>
          <p14:tracePt t="104729" x="5534025" y="1239838"/>
          <p14:tracePt t="104733" x="5524500" y="1258888"/>
          <p14:tracePt t="104748" x="5524500" y="1268413"/>
          <p14:tracePt t="104982" x="5514975" y="1276350"/>
          <p14:tracePt t="104990" x="5507038" y="1285875"/>
          <p14:tracePt t="104997" x="5497513" y="1295400"/>
          <p14:tracePt t="105005" x="5487988" y="1303338"/>
          <p14:tracePt t="105028" x="5478463" y="1303338"/>
          <p14:tracePt t="105044" x="5470525" y="1312863"/>
          <p14:tracePt t="105461" x="5461000" y="1312863"/>
          <p14:tracePt t="105469" x="5441950" y="1322388"/>
          <p14:tracePt t="105477" x="5414963" y="1339850"/>
          <p14:tracePt t="105485" x="5405438" y="1385888"/>
          <p14:tracePt t="105494" x="5387975" y="1449388"/>
          <p14:tracePt t="105500" x="5387975" y="1485900"/>
          <p14:tracePt t="105510" x="5360988" y="1550988"/>
          <p14:tracePt t="105516" x="5351463" y="1604963"/>
          <p14:tracePt t="105527" x="5334000" y="1687513"/>
          <p14:tracePt t="105532" x="5324475" y="1741488"/>
          <p14:tracePt t="105540" x="5297488" y="1804988"/>
          <p14:tracePt t="105548" x="5268913" y="1897063"/>
          <p14:tracePt t="105556" x="5260975" y="1943100"/>
          <p14:tracePt t="105564" x="5232400" y="2006600"/>
          <p14:tracePt t="105572" x="5224463" y="2043113"/>
          <p14:tracePt t="105580" x="5214938" y="2089150"/>
          <p14:tracePt t="105589" x="5205413" y="2106613"/>
          <p14:tracePt t="105598" x="5187950" y="2152650"/>
          <p14:tracePt t="105607" x="5178425" y="2170113"/>
          <p14:tracePt t="105613" x="5168900" y="2197100"/>
          <p14:tracePt t="105622" x="5159375" y="2206625"/>
          <p14:tracePt t="105628" x="5159375" y="2216150"/>
          <p14:tracePt t="105636" x="5159375" y="2233613"/>
          <p14:tracePt t="105646" x="5141913" y="2252663"/>
          <p14:tracePt t="105660" x="5132388" y="2262188"/>
          <p14:tracePt t="105668" x="5132388" y="2279650"/>
          <p14:tracePt t="105693" x="5132388" y="2289175"/>
          <p14:tracePt t="105700" x="5122863" y="2298700"/>
          <p14:tracePt t="105711" x="5122863" y="2325688"/>
          <p14:tracePt t="105716" x="5114925" y="2343150"/>
          <p14:tracePt t="105727" x="5105400" y="2371725"/>
          <p14:tracePt t="105732" x="5095875" y="2379663"/>
          <p14:tracePt t="105741" x="5095875" y="2408238"/>
          <p14:tracePt t="105748" x="5086350" y="2425700"/>
          <p14:tracePt t="105764" x="5078413" y="2452688"/>
          <p14:tracePt t="105772" x="5068888" y="2481263"/>
          <p14:tracePt t="105788" x="5049838" y="2508250"/>
          <p14:tracePt t="105796" x="5041900" y="2517775"/>
          <p14:tracePt t="105812" x="5032375" y="2535238"/>
          <p14:tracePt t="105828" x="5032375" y="2554288"/>
          <p14:tracePt t="105837" x="5022850" y="2554288"/>
          <p14:tracePt t="105844" x="5014913" y="2562225"/>
          <p14:tracePt t="105854" x="5005388" y="2571750"/>
          <p14:tracePt t="105860" x="4995863" y="2571750"/>
          <p14:tracePt t="105869" x="4986338" y="2581275"/>
          <p14:tracePt t="105876" x="4968875" y="2589213"/>
          <p14:tracePt t="105883" x="4941888" y="2608263"/>
          <p14:tracePt t="105892" x="4922838" y="2617788"/>
          <p14:tracePt t="105899" x="4905375" y="2635250"/>
          <p14:tracePt t="105908" x="4876800" y="2654300"/>
          <p14:tracePt t="105915" x="4859338" y="2681288"/>
          <p14:tracePt t="105923" x="4822825" y="2698750"/>
          <p14:tracePt t="105931" x="4803775" y="2717800"/>
          <p14:tracePt t="105939" x="4786313" y="2735263"/>
          <p14:tracePt t="105947" x="4767263" y="2763838"/>
          <p14:tracePt t="105955" x="4749800" y="2781300"/>
          <p14:tracePt t="105987" x="4730750" y="2781300"/>
          <p14:tracePt t="106485" x="4749800" y="2781300"/>
          <p14:tracePt t="106497" x="4776788" y="2744788"/>
          <p14:tracePt t="106503" x="4795838" y="2735263"/>
          <p14:tracePt t="106510" x="4813300" y="2727325"/>
          <p14:tracePt t="106515" x="4849813" y="2708275"/>
          <p14:tracePt t="106526" x="4868863" y="2698750"/>
          <p14:tracePt t="106531" x="4895850" y="2681288"/>
          <p14:tracePt t="106540" x="4913313" y="2654300"/>
          <p14:tracePt t="106547" x="4922838" y="2654300"/>
          <p14:tracePt t="106555" x="4949825" y="2644775"/>
          <p14:tracePt t="106563" x="4959350" y="2635250"/>
          <p14:tracePt t="106587" x="4968875" y="2625725"/>
          <p14:tracePt t="106750" x="4959350" y="2625725"/>
          <p14:tracePt t="106765" x="4949825" y="2635250"/>
          <p14:tracePt t="106773" x="4941888" y="2635250"/>
          <p14:tracePt t="106823" x="4932363" y="2635250"/>
          <p14:tracePt t="106902" x="4932363" y="2644775"/>
          <p14:tracePt t="107027" x="4922838" y="2654300"/>
          <p14:tracePt t="107304" x="4905375" y="2662238"/>
          <p14:tracePt t="107315" x="4868863" y="2671763"/>
          <p14:tracePt t="107324" x="4849813" y="2690813"/>
          <p14:tracePt t="107331" x="4832350" y="2690813"/>
          <p14:tracePt t="107340" x="4822825" y="2698750"/>
          <p14:tracePt t="107347" x="4813300" y="2708275"/>
          <p14:tracePt t="107364" x="4795838" y="2708275"/>
          <p14:tracePt t="107373" x="4786313" y="2717800"/>
          <p14:tracePt t="107389" x="4767263" y="2735263"/>
          <p14:tracePt t="107398" x="4759325" y="2744788"/>
          <p14:tracePt t="107445" x="4740275" y="2744788"/>
          <p14:tracePt t="107453" x="4730750" y="2754313"/>
          <p14:tracePt t="107461" x="4722813" y="2763838"/>
          <p14:tracePt t="107469" x="4713288" y="2763838"/>
          <p14:tracePt t="107477" x="4686300" y="2771775"/>
          <p14:tracePt t="107484" x="4649788" y="2790825"/>
          <p14:tracePt t="107500" x="4649788" y="2800350"/>
          <p14:tracePt t="107510" x="4640263" y="2800350"/>
          <p14:tracePt t="107516" x="4613275" y="2808288"/>
          <p14:tracePt t="107526" x="4594225" y="2827338"/>
          <p14:tracePt t="107543" x="4586288" y="2836863"/>
          <p14:tracePt t="107548" x="4576763" y="2836863"/>
          <p14:tracePt t="107759" x="4557713" y="2844800"/>
          <p14:tracePt t="107766" x="4549775" y="2844800"/>
          <p14:tracePt t="107778" x="4521200" y="2854325"/>
          <p14:tracePt t="107780" x="4503738" y="2873375"/>
          <p14:tracePt t="107789" x="4494213" y="2881313"/>
          <p14:tracePt t="107795" x="4476750" y="2890838"/>
          <p14:tracePt t="107803" x="4448175" y="2927350"/>
          <p14:tracePt t="107811" x="4430713" y="2936875"/>
          <p14:tracePt t="107827" x="4413250" y="2946400"/>
          <p14:tracePt t="107835" x="4403725" y="2954338"/>
          <p14:tracePt t="108037" x="4403725" y="2946400"/>
          <p14:tracePt t="108405" x="4421188" y="2946400"/>
          <p14:tracePt t="108422" x="4430713" y="2963863"/>
          <p14:tracePt t="108438" x="4440238" y="2973388"/>
          <p14:tracePt t="108469" x="4467225" y="2982913"/>
          <p14:tracePt t="108498" x="4476750" y="2982913"/>
          <p14:tracePt t="108504" x="4513263" y="2990850"/>
          <p14:tracePt t="108516" x="4530725" y="2990850"/>
          <p14:tracePt t="108525" x="4549775" y="2990850"/>
          <p14:tracePt t="108547" x="4567238" y="3009900"/>
          <p14:tracePt t="108588" x="4576763" y="3027363"/>
          <p14:tracePt t="108595" x="4576763" y="3046413"/>
          <p14:tracePt t="108603" x="4576763" y="3063875"/>
          <p14:tracePt t="108611" x="4586288" y="3100388"/>
          <p14:tracePt t="108621" x="4586288" y="3109913"/>
          <p14:tracePt t="108627" x="4586288" y="3136900"/>
          <p14:tracePt t="108635" x="4586288" y="3155950"/>
          <p14:tracePt t="108643" x="4586288" y="3163888"/>
          <p14:tracePt t="108651" x="4586288" y="3182938"/>
          <p14:tracePt t="108659" x="4594225" y="3200400"/>
          <p14:tracePt t="108676" x="4603750" y="3209925"/>
          <p14:tracePt t="108768" x="4603750" y="3236913"/>
          <p14:tracePt t="108781" x="4603750" y="3246438"/>
          <p14:tracePt t="108788" x="4603750" y="3265488"/>
          <p14:tracePt t="108796" x="4603750" y="3282950"/>
          <p14:tracePt t="108803" x="4603750" y="3302000"/>
          <p14:tracePt t="108812" x="4603750" y="3319463"/>
          <p14:tracePt t="108819" x="4594225" y="3365500"/>
          <p14:tracePt t="108827" x="4586288" y="3382963"/>
          <p14:tracePt t="108836" x="4586288" y="3411538"/>
          <p14:tracePt t="108843" x="4567238" y="3438525"/>
          <p14:tracePt t="108851" x="4557713" y="3455988"/>
          <p14:tracePt t="108860" x="4557713" y="3475038"/>
          <p14:tracePt t="108870" x="4557713" y="3482975"/>
          <p14:tracePt t="108878" x="4557713" y="3502025"/>
          <p14:tracePt t="108887" x="4557713" y="3511550"/>
          <p14:tracePt t="108895" x="4549775" y="3519488"/>
          <p14:tracePt t="108900" x="4549775" y="3538538"/>
          <p14:tracePt t="108910" x="4549775" y="3548063"/>
          <p14:tracePt t="108916" x="4549775" y="3556000"/>
          <p14:tracePt t="108926" x="4549775" y="3565525"/>
          <p14:tracePt t="108932" x="4549775" y="3592513"/>
          <p14:tracePt t="108940" x="4549775" y="3602038"/>
          <p14:tracePt t="108948" x="4549775" y="3611563"/>
          <p14:tracePt t="108956" x="4549775" y="3621088"/>
          <p14:tracePt t="108964" x="4549775" y="3629025"/>
          <p14:tracePt t="108971" x="4549775" y="3638550"/>
          <p14:tracePt t="108979" x="4549775" y="3648075"/>
          <p14:tracePt t="108987" x="4549775" y="3665538"/>
          <p14:tracePt t="108995" x="4549775" y="3675063"/>
          <p14:tracePt t="109011" x="4549775" y="3684588"/>
          <p14:tracePt t="109044" x="4549775" y="3711575"/>
          <p14:tracePt t="109379" x="4557713" y="3721100"/>
          <p14:tracePt t="109387" x="4557713" y="3748088"/>
          <p14:tracePt t="109395" x="4557713" y="3767138"/>
          <p14:tracePt t="109403" x="4557713" y="3794125"/>
          <p14:tracePt t="109411" x="4557713" y="3811588"/>
          <p14:tracePt t="109419" x="4557713" y="3840163"/>
          <p14:tracePt t="109427" x="4557713" y="3848100"/>
          <p14:tracePt t="109435" x="4557713" y="3867150"/>
          <p14:tracePt t="109443" x="4557713" y="3894138"/>
          <p14:tracePt t="109451" x="4557713" y="3911600"/>
          <p14:tracePt t="109459" x="4549775" y="3930650"/>
          <p14:tracePt t="109477" x="4549775" y="3940175"/>
          <p14:tracePt t="109494" x="4549775" y="3948113"/>
          <p14:tracePt t="109511" x="4549775" y="3957638"/>
          <p14:tracePt t="109527" x="4549775" y="3976688"/>
          <p14:tracePt t="109572" x="4549775" y="3984625"/>
          <p14:tracePt t="109598" x="4549775" y="3994150"/>
          <p14:tracePt t="109622" x="4549775" y="4013200"/>
          <p14:tracePt t="109669" x="4549775" y="4021138"/>
          <p14:tracePt t="109676" x="4549775" y="4030663"/>
          <p14:tracePt t="109701" x="4549775" y="4049713"/>
          <p14:tracePt t="109709" x="4530725" y="4086225"/>
          <p14:tracePt t="109718" x="4503738" y="4103688"/>
          <p14:tracePt t="109725" x="4476750" y="4122738"/>
          <p14:tracePt t="109733" x="4448175" y="4140200"/>
          <p14:tracePt t="109742" x="4394200" y="4176713"/>
          <p14:tracePt t="109750" x="4357688" y="4195763"/>
          <p14:tracePt t="109756" x="4330700" y="4232275"/>
          <p14:tracePt t="109766" x="4303713" y="4240213"/>
          <p14:tracePt t="109771" x="4267200" y="4268788"/>
          <p14:tracePt t="109781" x="4248150" y="4276725"/>
          <p14:tracePt t="109789" x="4238625" y="4286250"/>
          <p14:tracePt t="109797" x="4230688" y="4295775"/>
          <p14:tracePt t="109805" x="4221163" y="4303713"/>
          <p14:tracePt t="109814" x="4211638" y="4322763"/>
          <p14:tracePt t="109829" x="4202113" y="4332288"/>
          <p14:tracePt t="109836" x="4194175" y="4340225"/>
          <p14:tracePt t="109844" x="4184650" y="4340225"/>
          <p14:tracePt t="109852" x="4175125" y="4349750"/>
          <p14:tracePt t="109860" x="4165600" y="4359275"/>
          <p14:tracePt t="109867" x="4157663" y="4368800"/>
          <p14:tracePt t="109876" x="4157663" y="4376738"/>
          <p14:tracePt t="109883" x="4148138" y="4395788"/>
          <p14:tracePt t="109892" x="4129088" y="4405313"/>
          <p14:tracePt t="109899" x="4111625" y="4413250"/>
          <p14:tracePt t="109911" x="4075113" y="4422775"/>
          <p14:tracePt t="109926" x="4057650" y="4432300"/>
          <p14:tracePt t="109939" x="4048125" y="4441825"/>
          <p14:tracePt t="110221" x="4065588" y="4422775"/>
          <p14:tracePt t="110228" x="4102100" y="4386263"/>
          <p14:tracePt t="110237" x="4129088" y="4376738"/>
          <p14:tracePt t="110246" x="4165600" y="4349750"/>
          <p14:tracePt t="110252" x="4184650" y="4332288"/>
          <p14:tracePt t="110260" x="4238625" y="4303713"/>
          <p14:tracePt t="110267" x="4248150" y="4295775"/>
          <p14:tracePt t="110277" x="4275138" y="4268788"/>
          <p14:tracePt t="110284" x="4284663" y="4259263"/>
          <p14:tracePt t="110293" x="4294188" y="4249738"/>
          <p14:tracePt t="110441" x="4303713" y="4240213"/>
          <p14:tracePt t="110443" x="4330700" y="4232275"/>
          <p14:tracePt t="110451" x="4376738" y="4203700"/>
          <p14:tracePt t="110459" x="4421188" y="4195763"/>
          <p14:tracePt t="110467" x="4476750" y="4176713"/>
          <p14:tracePt t="110477" x="4513263" y="4149725"/>
          <p14:tracePt t="110483" x="4567238" y="4113213"/>
          <p14:tracePt t="110491" x="4649788" y="4076700"/>
          <p14:tracePt t="110499" x="4730750" y="4021138"/>
          <p14:tracePt t="110508" x="4767263" y="4003675"/>
          <p14:tracePt t="110515" x="4795838" y="3994150"/>
          <p14:tracePt t="110524" x="4840288" y="3957638"/>
          <p14:tracePt t="110699" x="4849813" y="3948113"/>
          <p14:tracePt t="110723" x="4849813" y="3930650"/>
          <p14:tracePt t="110731" x="4849813" y="3921125"/>
          <p14:tracePt t="110747" x="4849813" y="3911600"/>
          <p14:tracePt t="110755" x="4849813" y="3884613"/>
          <p14:tracePt t="110763" x="4849813" y="3875088"/>
          <p14:tracePt t="110771" x="4849813" y="3840163"/>
          <p14:tracePt t="110779" x="4849813" y="3821113"/>
          <p14:tracePt t="110787" x="4849813" y="3794125"/>
          <p14:tracePt t="110795" x="4849813" y="3748088"/>
          <p14:tracePt t="110804" x="4849813" y="3730625"/>
          <p14:tracePt t="110811" x="4849813" y="3702050"/>
          <p14:tracePt t="110820" x="4849813" y="3675063"/>
          <p14:tracePt t="110828" x="4849813" y="3657600"/>
          <p14:tracePt t="110836" x="4849813" y="3648075"/>
          <p14:tracePt t="110844" x="4849813" y="3638550"/>
          <p14:tracePt t="110884" x="4849813" y="3629025"/>
          <p14:tracePt t="110892" x="4849813" y="3611563"/>
          <p14:tracePt t="111089" x="4849813" y="3602038"/>
          <p14:tracePt t="111101" x="4840288" y="3584575"/>
          <p14:tracePt t="111124" x="4840288" y="3575050"/>
          <p14:tracePt t="111131" x="4832350" y="3565525"/>
          <p14:tracePt t="111155" x="4822825" y="3565525"/>
          <p14:tracePt t="111163" x="4813300" y="3565525"/>
          <p14:tracePt t="111171" x="4803775" y="3556000"/>
          <p14:tracePt t="111188" x="4795838" y="3556000"/>
          <p14:tracePt t="111196" x="4776788" y="3556000"/>
          <p14:tracePt t="111203" x="4767263" y="3548063"/>
          <p14:tracePt t="111211" x="4759325" y="3548063"/>
          <p14:tracePt t="111479" x="4740275" y="3529013"/>
          <p14:tracePt t="111493" x="4740275" y="3511550"/>
          <p14:tracePt t="111502" x="4740275" y="3482975"/>
          <p14:tracePt t="111511" x="4740275" y="3438525"/>
          <p14:tracePt t="111517" x="4740275" y="3419475"/>
          <p14:tracePt t="111527" x="4740275" y="3392488"/>
          <p14:tracePt t="111531" x="4740275" y="3375025"/>
          <p14:tracePt t="111539" x="4740275" y="3365500"/>
          <p14:tracePt t="111547" x="4740275" y="3346450"/>
          <p14:tracePt t="111556" x="4740275" y="3328988"/>
          <p14:tracePt t="111563" x="4740275" y="3309938"/>
          <p14:tracePt t="111573" x="4740275" y="3292475"/>
          <p14:tracePt t="111579" x="4740275" y="3282950"/>
          <p14:tracePt t="111588" x="4740275" y="3265488"/>
          <p14:tracePt t="111596" x="4740275" y="3255963"/>
          <p14:tracePt t="111605" x="4740275" y="3236913"/>
          <p14:tracePt t="111628" x="4740275" y="3200400"/>
          <p14:tracePt t="111652" x="4722813" y="3182938"/>
          <p14:tracePt t="111668" x="4713288" y="3163888"/>
          <p14:tracePt t="111675" x="4703763" y="3155950"/>
          <p14:tracePt t="111691" x="4686300" y="3136900"/>
          <p14:tracePt t="111700" x="4676775" y="3127375"/>
          <p14:tracePt t="111710" x="4676775" y="3119438"/>
          <p14:tracePt t="111716" x="4667250" y="3119438"/>
          <p14:tracePt t="111726" x="4649788" y="3109913"/>
          <p14:tracePt t="111742" x="4630738" y="3100388"/>
          <p14:tracePt t="111748" x="4613275" y="3100388"/>
          <p14:tracePt t="111757" x="4603750" y="3100388"/>
          <p14:tracePt t="111764" x="4576763" y="3090863"/>
          <p14:tracePt t="111772" x="4549775" y="3082925"/>
          <p14:tracePt t="111780" x="4494213" y="3073400"/>
          <p14:tracePt t="111787" x="4457700" y="3063875"/>
          <p14:tracePt t="111795" x="4440238" y="3054350"/>
          <p14:tracePt t="111803" x="4421188" y="3046413"/>
          <p14:tracePt t="111811" x="4384675" y="3036888"/>
          <p14:tracePt t="111819" x="4376738" y="3027363"/>
          <p14:tracePt t="111827" x="4340225" y="3017838"/>
          <p14:tracePt t="111835" x="4303713" y="3009900"/>
          <p14:tracePt t="112029" x="4357688" y="3009900"/>
          <p14:tracePt t="112039" x="4484688" y="3009900"/>
          <p14:tracePt t="112044" x="4594225" y="3009900"/>
          <p14:tracePt t="112051" x="4703763" y="3009900"/>
          <p14:tracePt t="112060" x="4813300" y="3009900"/>
          <p14:tracePt t="112068" x="4886325" y="3009900"/>
          <p14:tracePt t="112075" x="4959350" y="3009900"/>
          <p14:tracePt t="112085" x="5005388" y="3009900"/>
          <p14:tracePt t="112093" x="5041900" y="3009900"/>
          <p14:tracePt t="112103" x="5049838" y="3009900"/>
          <p14:tracePt t="112179" x="5059363" y="3000375"/>
          <p14:tracePt t="112195" x="5059363" y="2990850"/>
          <p14:tracePt t="112203" x="5078413" y="2973388"/>
          <p14:tracePt t="112211" x="5086350" y="2963863"/>
          <p14:tracePt t="112219" x="5105400" y="2946400"/>
          <p14:tracePt t="112227" x="5114925" y="2936875"/>
          <p14:tracePt t="112243" x="5114925" y="2927350"/>
          <p14:tracePt t="112333" x="5122863" y="2927350"/>
          <p14:tracePt t="112341" x="5141913" y="2927350"/>
          <p14:tracePt t="112349" x="5187950" y="2927350"/>
          <p14:tracePt t="112357" x="5224463" y="2927350"/>
          <p14:tracePt t="112364" x="5251450" y="2927350"/>
          <p14:tracePt t="112371" x="5287963" y="2927350"/>
          <p14:tracePt t="112379" x="5314950" y="2927350"/>
          <p14:tracePt t="112387" x="5324475" y="2927350"/>
          <p14:tracePt t="112395" x="5368925" y="2927350"/>
          <p14:tracePt t="112403" x="5387975" y="2927350"/>
          <p14:tracePt t="112411" x="5414963" y="2927350"/>
          <p14:tracePt t="112419" x="5441950" y="2927350"/>
          <p14:tracePt t="112427" x="5461000" y="2927350"/>
          <p14:tracePt t="112435" x="5478463" y="2927350"/>
          <p14:tracePt t="112443" x="5507038" y="2927350"/>
          <p14:tracePt t="112451" x="5514975" y="2927350"/>
          <p14:tracePt t="112459" x="5551488" y="2927350"/>
          <p14:tracePt t="112467" x="5580063" y="2927350"/>
          <p14:tracePt t="112475" x="5624513" y="2927350"/>
          <p14:tracePt t="112484" x="5680075" y="2927350"/>
          <p14:tracePt t="112491" x="5734050" y="2927350"/>
          <p14:tracePt t="112500" x="5770563" y="2927350"/>
          <p14:tracePt t="112511" x="5816600" y="2927350"/>
          <p14:tracePt t="112517" x="5853113" y="2927350"/>
          <p14:tracePt t="112528" x="5889625" y="2927350"/>
          <p14:tracePt t="112533" x="5916613" y="2927350"/>
          <p14:tracePt t="112544" x="5926138" y="2927350"/>
          <p14:tracePt t="112733" x="5907088" y="2927350"/>
          <p14:tracePt t="112747" x="5880100" y="2927350"/>
          <p14:tracePt t="112755" x="5862638" y="2927350"/>
          <p14:tracePt t="112763" x="5843588" y="2927350"/>
          <p14:tracePt t="112771" x="5816600" y="2927350"/>
          <p14:tracePt t="112779" x="5780088" y="2927350"/>
          <p14:tracePt t="112787" x="5761038" y="2927350"/>
          <p14:tracePt t="112803" x="5753100" y="2927350"/>
          <p14:tracePt t="112811" x="5743575" y="2927350"/>
          <p14:tracePt t="113128" x="5734050" y="2917825"/>
          <p14:tracePt t="113134" x="5734050" y="2909888"/>
          <p14:tracePt t="113144" x="5724525" y="2900363"/>
          <p14:tracePt t="113156" x="5724525" y="2890838"/>
          <p14:tracePt t="113171" x="5724525" y="2873375"/>
          <p14:tracePt t="113179" x="5716588" y="2863850"/>
          <p14:tracePt t="113254" x="5716588" y="2854325"/>
          <p14:tracePt t="113261" x="5707063" y="2844800"/>
          <p14:tracePt t="114093" x="5653088" y="2844800"/>
          <p14:tracePt t="114099" x="5561013" y="2844800"/>
          <p14:tracePt t="114110" x="5451475" y="2844800"/>
          <p14:tracePt t="114115" x="5351463" y="2844800"/>
          <p14:tracePt t="114126" x="5224463" y="2844800"/>
          <p14:tracePt t="114131" x="5114925" y="2844800"/>
          <p14:tracePt t="114139" x="5022850" y="2844800"/>
          <p14:tracePt t="114147" x="4949825" y="2844800"/>
          <p14:tracePt t="114155" x="4859338" y="2844800"/>
          <p14:tracePt t="114163" x="4803775" y="2844800"/>
          <p14:tracePt t="114171" x="4749800" y="2844800"/>
          <p14:tracePt t="114179" x="4730750" y="2844800"/>
          <p14:tracePt t="114187" x="4686300" y="2844800"/>
          <p14:tracePt t="114195" x="4667250" y="2844800"/>
          <p14:tracePt t="114203" x="4640263" y="2844800"/>
          <p14:tracePt t="114211" x="4630738" y="2844800"/>
          <p14:tracePt t="114219" x="4603750" y="2844800"/>
          <p14:tracePt t="114227" x="4594225" y="2844800"/>
          <p14:tracePt t="114235" x="4586288" y="2844800"/>
          <p14:tracePt t="114243" x="4557713" y="2844800"/>
          <p14:tracePt t="114251" x="4540250" y="2844800"/>
          <p14:tracePt t="114259" x="4513263" y="2844800"/>
          <p14:tracePt t="114267" x="4494213" y="2844800"/>
          <p14:tracePt t="114275" x="4467225" y="2844800"/>
          <p14:tracePt t="114284" x="4448175" y="2844800"/>
          <p14:tracePt t="114291" x="4403725" y="2844800"/>
          <p14:tracePt t="114299" x="4376738" y="2844800"/>
          <p14:tracePt t="114309" x="4348163" y="2844800"/>
          <p14:tracePt t="114316" x="4321175" y="2844800"/>
          <p14:tracePt t="114327" x="4294188" y="2827338"/>
          <p14:tracePt t="114333" x="4284663" y="2827338"/>
          <p14:tracePt t="114343" x="4275138" y="2817813"/>
          <p14:tracePt t="114348" x="4267200" y="2817813"/>
          <p14:tracePt t="114359" x="4248150" y="2808288"/>
          <p14:tracePt t="114363" x="4238625" y="2808288"/>
          <p14:tracePt t="114371" x="4230688" y="2808288"/>
          <p14:tracePt t="114379" x="4221163" y="2800350"/>
          <p14:tracePt t="114395" x="4202113" y="2781300"/>
          <p14:tracePt t="114411" x="4184650" y="2763838"/>
          <p14:tracePt t="114427" x="4175125" y="2735263"/>
          <p14:tracePt t="114444" x="4165600" y="2727325"/>
          <p14:tracePt t="114452" x="4165600" y="2698750"/>
          <p14:tracePt t="114460" x="4148138" y="2681288"/>
          <p14:tracePt t="114468" x="4121150" y="2662238"/>
          <p14:tracePt t="114475" x="4102100" y="2662238"/>
          <p14:tracePt t="114487" x="4094163" y="2654300"/>
          <p14:tracePt t="114492" x="4084638" y="2635250"/>
          <p14:tracePt t="114499" x="4057650" y="2635250"/>
          <p14:tracePt t="114510" x="4048125" y="2625725"/>
          <p14:tracePt t="114515" x="4038600" y="2625725"/>
          <p14:tracePt t="114524" x="4029075" y="2625725"/>
          <p14:tracePt t="114540" x="4002088" y="2625725"/>
          <p14:tracePt t="114571" x="3992563" y="2617788"/>
          <p14:tracePt t="114603" x="3992563" y="2608263"/>
          <p14:tracePt t="114620" x="3984625" y="2589213"/>
          <p14:tracePt t="114653" x="3984625" y="2562225"/>
          <p14:tracePt t="114660" x="3984625" y="2554288"/>
          <p14:tracePt t="114676" x="4011613" y="2535238"/>
          <p14:tracePt t="114685" x="4065588" y="2535238"/>
          <p14:tracePt t="114693" x="4175125" y="2498725"/>
          <p14:tracePt t="114701" x="4284663" y="2498725"/>
          <p14:tracePt t="114710" x="4367213" y="2489200"/>
          <p14:tracePt t="114717" x="4521200" y="2489200"/>
          <p14:tracePt t="114727" x="4686300" y="2489200"/>
          <p14:tracePt t="114732" x="4849813" y="2489200"/>
          <p14:tracePt t="114743" x="5014913" y="2489200"/>
          <p14:tracePt t="114749" x="5159375" y="2489200"/>
          <p14:tracePt t="114758" x="5305425" y="2489200"/>
          <p14:tracePt t="114763" x="5397500" y="2489200"/>
          <p14:tracePt t="114771" x="5470525" y="2489200"/>
          <p14:tracePt t="114780" x="5514975" y="2489200"/>
          <p14:tracePt t="114790" x="5524500" y="2489200"/>
          <p14:tracePt t="114853" x="5524500" y="2498725"/>
          <p14:tracePt t="114860" x="5543550" y="2525713"/>
          <p14:tracePt t="114868" x="5543550" y="2535238"/>
          <p14:tracePt t="114876" x="5551488" y="2535238"/>
          <p14:tracePt t="114886" x="5561013" y="2544763"/>
          <p14:tracePt t="114893" x="5570538" y="2562225"/>
          <p14:tracePt t="114903" x="5570538" y="2571750"/>
          <p14:tracePt t="114910" x="5580063" y="2581275"/>
          <p14:tracePt t="114917" x="5588000" y="2589213"/>
          <p14:tracePt t="114927" x="5607050" y="2608263"/>
          <p14:tracePt t="114943" x="5634038" y="2608263"/>
          <p14:tracePt t="114948" x="5643563" y="2617788"/>
          <p14:tracePt t="114957" x="5653088" y="2617788"/>
          <p14:tracePt t="114973" x="5661025" y="2617788"/>
          <p14:tracePt t="115021" x="5670550" y="2625725"/>
          <p14:tracePt t="115037" x="5670550" y="2644775"/>
          <p14:tracePt t="115045" x="5670550" y="2662238"/>
          <p14:tracePt t="115053" x="5643563" y="2708275"/>
          <p14:tracePt t="115064" x="5624513" y="2727325"/>
          <p14:tracePt t="115068" x="5534025" y="2781300"/>
          <p14:tracePt t="115075" x="5414963" y="2836863"/>
          <p14:tracePt t="115083" x="5341938" y="2873375"/>
          <p14:tracePt t="115092" x="5205413" y="2917825"/>
          <p14:tracePt t="115099" x="5095875" y="2936875"/>
          <p14:tracePt t="115107" x="4995863" y="2990850"/>
          <p14:tracePt t="115115" x="4905375" y="3000375"/>
          <p14:tracePt t="115126" x="4840288" y="3017838"/>
          <p14:tracePt t="115131" x="4822825" y="3017838"/>
          <p14:tracePt t="115141" x="4813300" y="3017838"/>
          <p14:tracePt t="115147" x="4803775" y="3017838"/>
          <p14:tracePt t="115254" x="4795838" y="3017838"/>
          <p14:tracePt t="115272" x="4786313" y="3009900"/>
          <p14:tracePt t="115292" x="4786313" y="3000375"/>
          <p14:tracePt t="115805" x="4776788" y="2990850"/>
          <p14:tracePt t="115811" x="4759325" y="2990850"/>
          <p14:tracePt t="115819" x="4740275" y="3000375"/>
          <p14:tracePt t="115827" x="4722813" y="3017838"/>
          <p14:tracePt t="115835" x="4695825" y="3027363"/>
          <p14:tracePt t="115843" x="4676775" y="3054350"/>
          <p14:tracePt t="115851" x="4640263" y="3063875"/>
          <p14:tracePt t="115859" x="4630738" y="3073400"/>
          <p14:tracePt t="115867" x="4613275" y="3073400"/>
          <p14:tracePt t="115877" x="4586288" y="3090863"/>
          <p14:tracePt t="115883" x="4567238" y="3100388"/>
          <p14:tracePt t="115891" x="4549775" y="3109913"/>
          <p14:tracePt t="115908" x="4521200" y="3119438"/>
          <p14:tracePt t="115915" x="4513263" y="3119438"/>
          <p14:tracePt t="115924" x="4494213" y="3136900"/>
          <p14:tracePt t="115941" x="4476750" y="3146425"/>
          <p14:tracePt t="115948" x="4467225" y="3146425"/>
          <p14:tracePt t="115956" x="4457700" y="3146425"/>
          <p14:tracePt t="116165" x="4457700" y="3155950"/>
          <p14:tracePt t="116213" x="4448175" y="3182938"/>
          <p14:tracePt t="116244" x="4448175" y="3192463"/>
          <p14:tracePt t="116251" x="4448175" y="3209925"/>
          <p14:tracePt t="116259" x="4448175" y="3228975"/>
          <p14:tracePt t="116267" x="4421188" y="3246438"/>
          <p14:tracePt t="116275" x="4421188" y="3255963"/>
          <p14:tracePt t="116283" x="4421188" y="3265488"/>
          <p14:tracePt t="116291" x="4421188" y="3273425"/>
          <p14:tracePt t="116299" x="4421188" y="3302000"/>
          <p14:tracePt t="116315" x="4421188" y="3309938"/>
          <p14:tracePt t="116324" x="4421188" y="3319463"/>
          <p14:tracePt t="116331" x="4421188" y="3346450"/>
          <p14:tracePt t="116341" x="4421188" y="3365500"/>
          <p14:tracePt t="116347" x="4421188" y="3382963"/>
          <p14:tracePt t="116355" x="4421188" y="3402013"/>
          <p14:tracePt t="116363" x="4421188" y="3429000"/>
          <p14:tracePt t="116371" x="4421188" y="3455988"/>
          <p14:tracePt t="116379" x="4421188" y="3482975"/>
          <p14:tracePt t="116387" x="4421188" y="3502025"/>
          <p14:tracePt t="116395" x="4430713" y="3548063"/>
          <p14:tracePt t="116403" x="4440238" y="3592513"/>
          <p14:tracePt t="116411" x="4440238" y="3602038"/>
          <p14:tracePt t="116419" x="4440238" y="3648075"/>
          <p14:tracePt t="116427" x="4448175" y="3665538"/>
          <p14:tracePt t="116435" x="4448175" y="3684588"/>
          <p14:tracePt t="116443" x="4467225" y="3702050"/>
          <p14:tracePt t="116459" x="4467225" y="3721100"/>
          <p14:tracePt t="116693" x="4467225" y="3738563"/>
          <p14:tracePt t="116701" x="4467225" y="3748088"/>
          <p14:tracePt t="116709" x="4467225" y="3775075"/>
          <p14:tracePt t="116725" x="4467225" y="3784600"/>
          <p14:tracePt t="116732" x="4467225" y="3811588"/>
          <p14:tracePt t="116748" x="4467225" y="3821113"/>
          <p14:tracePt t="116756" x="4467225" y="3830638"/>
          <p14:tracePt t="116764" x="4467225" y="3848100"/>
          <p14:tracePt t="116774" x="4467225" y="3857625"/>
          <p14:tracePt t="116795" x="4467225" y="3867150"/>
          <p14:tracePt t="116803" x="4476750" y="3875088"/>
          <p14:tracePt t="116811" x="4494213" y="3894138"/>
          <p14:tracePt t="116819" x="4503738" y="3894138"/>
          <p14:tracePt t="116827" x="4530725" y="3911600"/>
          <p14:tracePt t="116835" x="4567238" y="3921125"/>
          <p14:tracePt t="116843" x="4613275" y="3921125"/>
          <p14:tracePt t="116851" x="4667250" y="3957638"/>
          <p14:tracePt t="116859" x="4686300" y="3957638"/>
          <p14:tracePt t="116867" x="4740275" y="3984625"/>
          <p14:tracePt t="116875" x="4803775" y="4003675"/>
          <p14:tracePt t="116883" x="4832350" y="4013200"/>
          <p14:tracePt t="116892" x="4876800" y="4040188"/>
          <p14:tracePt t="116899" x="4895850" y="4057650"/>
          <p14:tracePt t="116907" x="4932363" y="4076700"/>
          <p14:tracePt t="116916" x="4949825" y="4086225"/>
          <p14:tracePt t="116927" x="4968875" y="4103688"/>
          <p14:tracePt t="116933" x="4986338" y="4122738"/>
          <p14:tracePt t="116943" x="4995863" y="4130675"/>
          <p14:tracePt t="116948" x="5014913" y="4149725"/>
          <p14:tracePt t="116956" x="5022850" y="4167188"/>
          <p14:tracePt t="116972" x="5032375" y="4176713"/>
          <p14:tracePt t="116988" x="5041900" y="4186238"/>
          <p14:tracePt t="117075" x="5041900" y="4195763"/>
          <p14:tracePt t="117083" x="5041900" y="4203700"/>
          <p14:tracePt t="117091" x="5041900" y="4213225"/>
          <p14:tracePt t="117099" x="5041900" y="4232275"/>
          <p14:tracePt t="117107" x="5041900" y="4240213"/>
          <p14:tracePt t="117115" x="5041900" y="4249738"/>
          <p14:tracePt t="117124" x="5041900" y="4268788"/>
          <p14:tracePt t="117131" x="5041900" y="4276725"/>
          <p14:tracePt t="117141" x="5041900" y="4286250"/>
          <p14:tracePt t="117147" x="5041900" y="4295775"/>
          <p14:tracePt t="117163" x="5032375" y="4303713"/>
          <p14:tracePt t="117171" x="5032375" y="4313238"/>
          <p14:tracePt t="117181" x="5022850" y="4322763"/>
          <p14:tracePt t="117196" x="5022850" y="4340225"/>
          <p14:tracePt t="117203" x="5014913" y="4359275"/>
          <p14:tracePt t="117211" x="4995863" y="4368800"/>
          <p14:tracePt t="117219" x="4986338" y="4376738"/>
          <p14:tracePt t="117227" x="4978400" y="4386263"/>
          <p14:tracePt t="117236" x="4949825" y="4405313"/>
          <p14:tracePt t="117247" x="4922838" y="4422775"/>
          <p14:tracePt t="117252" x="4886325" y="4432300"/>
          <p14:tracePt t="117263" x="4859338" y="4449763"/>
          <p14:tracePt t="117267" x="4840288" y="4459288"/>
          <p14:tracePt t="117278" x="4813300" y="4486275"/>
          <p14:tracePt t="117284" x="4795838" y="4495800"/>
          <p14:tracePt t="117293" x="4786313" y="4495800"/>
          <p14:tracePt t="117299" x="4776788" y="4505325"/>
          <p14:tracePt t="117310" x="4759325" y="4514850"/>
          <p14:tracePt t="117435" x="4749800" y="4522788"/>
          <p14:tracePt t="117451" x="4740275" y="4532313"/>
          <p14:tracePt t="117459" x="4740275" y="4541838"/>
          <p14:tracePt t="117468" x="4722813" y="4551363"/>
          <p14:tracePt t="117478" x="4703763" y="4559300"/>
          <p14:tracePt t="117484" x="4659313" y="4568825"/>
          <p14:tracePt t="117495" x="4640263" y="4578350"/>
          <p14:tracePt t="117500" x="4613275" y="4587875"/>
          <p14:tracePt t="117510" x="4567238" y="4595813"/>
          <p14:tracePt t="117516" x="4549775" y="4595813"/>
          <p14:tracePt t="117526" x="4513263" y="4595813"/>
          <p14:tracePt t="117532" x="4448175" y="4605338"/>
          <p14:tracePt t="117548" x="4421188" y="4605338"/>
          <p14:tracePt t="117558" x="4403725" y="4605338"/>
          <p14:tracePt t="117564" x="4394200" y="4605338"/>
          <p14:tracePt t="117571" x="4367213" y="4605338"/>
          <p14:tracePt t="117579" x="4357688" y="4605338"/>
          <p14:tracePt t="117587" x="4321175" y="4605338"/>
          <p14:tracePt t="117595" x="4294188" y="4605338"/>
          <p14:tracePt t="117603" x="4275138" y="4605338"/>
          <p14:tracePt t="117611" x="4211638" y="4595813"/>
          <p14:tracePt t="117619" x="4202113" y="4595813"/>
          <p14:tracePt t="117627" x="4165600" y="4578350"/>
          <p14:tracePt t="117635" x="4157663" y="4578350"/>
          <p14:tracePt t="117643" x="4129088" y="4568825"/>
          <p14:tracePt t="117651" x="4111625" y="4551363"/>
          <p14:tracePt t="117691" x="4094163" y="4541838"/>
          <p14:tracePt t="117723" x="4084638" y="4532313"/>
          <p14:tracePt t="117740" x="4084638" y="4514850"/>
          <p14:tracePt t="117747" x="4084638" y="4505325"/>
          <p14:tracePt t="117755" x="4084638" y="4495800"/>
          <p14:tracePt t="117763" x="4084638" y="4468813"/>
          <p14:tracePt t="117779" x="4094163" y="4449763"/>
          <p14:tracePt t="117789" x="4129088" y="4422775"/>
          <p14:tracePt t="117796" x="4148138" y="4405313"/>
          <p14:tracePt t="117805" x="4175125" y="4395788"/>
          <p14:tracePt t="117812" x="4248150" y="4386263"/>
          <p14:tracePt t="117820" x="4330700" y="4359275"/>
          <p14:tracePt t="117830" x="4421188" y="4359275"/>
          <p14:tracePt t="117835" x="4494213" y="4359275"/>
          <p14:tracePt t="117843" x="4549775" y="4359275"/>
          <p14:tracePt t="117851" x="4586288" y="4359275"/>
          <p14:tracePt t="117859" x="4603750" y="4359275"/>
          <p14:tracePt t="117867" x="4640263" y="4359275"/>
          <p14:tracePt t="117883" x="4659313" y="4359275"/>
          <p14:tracePt t="117891" x="4667250" y="4359275"/>
          <p14:tracePt t="117899" x="4676775" y="4359275"/>
          <p14:tracePt t="118021" x="4686300" y="4359275"/>
          <p14:tracePt t="118036" x="4686300" y="4368800"/>
          <p14:tracePt t="118094" x="4676775" y="4376738"/>
          <p14:tracePt t="118101" x="4649788" y="4395788"/>
          <p14:tracePt t="118109" x="4586288" y="4405313"/>
          <p14:tracePt t="118116" x="4567238" y="4413250"/>
          <p14:tracePt t="118126" x="4513263" y="4413250"/>
          <p14:tracePt t="118135" x="4476750" y="4422775"/>
          <p14:tracePt t="118140" x="4430713" y="4449763"/>
          <p14:tracePt t="118148" x="4384675" y="4459288"/>
          <p14:tracePt t="118159" x="4357688" y="4468813"/>
          <p14:tracePt t="118164" x="4330700" y="4468813"/>
          <p14:tracePt t="118173" x="4311650" y="4478338"/>
          <p14:tracePt t="118188" x="4294188" y="4478338"/>
          <p14:tracePt t="118199" x="4275138" y="4486275"/>
          <p14:tracePt t="118204" x="4267200" y="4495800"/>
          <p14:tracePt t="118220" x="4257675" y="4505325"/>
          <p14:tracePt t="118236" x="4248150" y="4514850"/>
          <p14:tracePt t="118405" x="4238625" y="4514850"/>
          <p14:tracePt t="118684" x="4238625" y="4522788"/>
          <p14:tracePt t="118692" x="4238625" y="4532313"/>
          <p14:tracePt t="118700" x="4248150" y="4532313"/>
          <p14:tracePt t="118708" x="4267200" y="4541838"/>
          <p14:tracePt t="118716" x="4275138" y="4541838"/>
          <p14:tracePt t="118726" x="4311650" y="4541838"/>
          <p14:tracePt t="118734" x="4311650" y="4551363"/>
          <p14:tracePt t="118743" x="4330700" y="4559300"/>
          <p14:tracePt t="124109" x="4367213" y="4559300"/>
          <p14:tracePt t="124116" x="4384675" y="4522788"/>
          <p14:tracePt t="124123" x="4440238" y="4395788"/>
          <p14:tracePt t="124131" x="4503738" y="4130675"/>
          <p14:tracePt t="124142" x="4549775" y="3848100"/>
          <p14:tracePt t="124147" x="4613275" y="3621088"/>
          <p14:tracePt t="124156" x="4713288" y="3319463"/>
          <p14:tracePt t="124163" x="4749800" y="3073400"/>
          <p14:tracePt t="124171" x="4803775" y="2817813"/>
          <p14:tracePt t="124179" x="4849813" y="2362200"/>
          <p14:tracePt t="124187" x="4886325" y="2152650"/>
          <p14:tracePt t="124195" x="4905375" y="1914525"/>
          <p14:tracePt t="124203" x="4905375" y="1751013"/>
          <p14:tracePt t="124211" x="4905375" y="1587500"/>
          <p14:tracePt t="124219" x="4905375" y="1441450"/>
          <p14:tracePt t="124227" x="4905375" y="1312863"/>
          <p14:tracePt t="124236" x="4905375" y="1222375"/>
          <p14:tracePt t="124243" x="4905375" y="1112838"/>
          <p14:tracePt t="124251" x="4886325" y="1030288"/>
          <p14:tracePt t="124259" x="4859338" y="984250"/>
          <p14:tracePt t="124268" x="4840288" y="957263"/>
          <p14:tracePt t="124275" x="4832350" y="957263"/>
          <p14:tracePt t="124307" x="4822825" y="957263"/>
          <p14:tracePt t="124315" x="4795838" y="957263"/>
          <p14:tracePt t="124331" x="4776788" y="966788"/>
          <p14:tracePt t="124340" x="4776788" y="976313"/>
          <p14:tracePt t="124357" x="4776788" y="984250"/>
          <p14:tracePt t="124389" x="4776788" y="1012825"/>
          <p14:tracePt t="124398" x="4776788" y="1020763"/>
          <p14:tracePt t="124405" x="4776788" y="1049338"/>
          <p14:tracePt t="124417" x="4776788" y="1066800"/>
          <p14:tracePt t="124419" x="4776788" y="1093788"/>
          <p14:tracePt t="124427" x="4776788" y="1122363"/>
          <p14:tracePt t="124436" x="4776788" y="1176338"/>
          <p14:tracePt t="124443" x="4749800" y="1276350"/>
          <p14:tracePt t="124451" x="4730750" y="1368425"/>
          <p14:tracePt t="124459" x="4730750" y="1422400"/>
          <p14:tracePt t="124468" x="4730750" y="1485900"/>
          <p14:tracePt t="124475" x="4730750" y="1541463"/>
          <p14:tracePt t="124483" x="4740275" y="1614488"/>
          <p14:tracePt t="124491" x="4776788" y="1714500"/>
          <p14:tracePt t="124499" x="4849813" y="1833563"/>
          <p14:tracePt t="124509" x="4932363" y="1914525"/>
          <p14:tracePt t="124517" x="5049838" y="2006600"/>
          <p14:tracePt t="124525" x="5205413" y="2079625"/>
          <p14:tracePt t="124533" x="5287963" y="2152650"/>
          <p14:tracePt t="124542" x="5424488" y="2206625"/>
          <p14:tracePt t="124548" x="5570538" y="2270125"/>
          <p14:tracePt t="124558" x="5661025" y="2325688"/>
          <p14:tracePt t="124565" x="5753100" y="2352675"/>
          <p14:tracePt t="124572" x="5816600" y="2408238"/>
          <p14:tracePt t="124580" x="5834063" y="2416175"/>
          <p14:tracePt t="124588" x="5853113" y="2435225"/>
          <p14:tracePt t="124819" x="5862638" y="2444750"/>
          <p14:tracePt t="124836" x="5853113" y="2452688"/>
          <p14:tracePt t="124843" x="5834063" y="2462213"/>
          <p14:tracePt t="124852" x="5816600" y="2462213"/>
          <p14:tracePt t="124859" x="5789613" y="2481263"/>
          <p14:tracePt t="124867" x="5770563" y="2489200"/>
          <p14:tracePt t="124971" x="5743575" y="2489200"/>
          <p14:tracePt t="124979" x="5724525" y="2498725"/>
          <p14:tracePt t="124988" x="5680075" y="2508250"/>
          <p14:tracePt t="124996" x="5624513" y="2508250"/>
          <p14:tracePt t="125003" x="5580063" y="2544763"/>
          <p14:tracePt t="125011" x="5524500" y="2544763"/>
          <p14:tracePt t="125019" x="5487988" y="2554288"/>
          <p14:tracePt t="125027" x="5451475" y="2562225"/>
          <p14:tracePt t="125037" x="5405438" y="2562225"/>
          <p14:tracePt t="125043" x="5397500" y="2562225"/>
          <p14:tracePt t="125142" x="5397500" y="2554288"/>
          <p14:tracePt t="125148" x="5397500" y="2544763"/>
          <p14:tracePt t="125158" x="5397500" y="2535238"/>
          <p14:tracePt t="125165" x="5397500" y="2517775"/>
          <p14:tracePt t="125181" x="5397500" y="2471738"/>
          <p14:tracePt t="125187" x="5405438" y="2444750"/>
          <p14:tracePt t="125195" x="5414963" y="2398713"/>
          <p14:tracePt t="125203" x="5414963" y="2362200"/>
          <p14:tracePt t="125211" x="5414963" y="2306638"/>
          <p14:tracePt t="125219" x="5414963" y="2270125"/>
          <p14:tracePt t="125227" x="5414963" y="2233613"/>
          <p14:tracePt t="125235" x="5414963" y="2206625"/>
          <p14:tracePt t="125243" x="5414963" y="2189163"/>
          <p14:tracePt t="125251" x="5414963" y="2160588"/>
          <p14:tracePt t="125259" x="5414963" y="2152650"/>
          <p14:tracePt t="125267" x="5414963" y="2133600"/>
          <p14:tracePt t="125275" x="5405438" y="2133600"/>
          <p14:tracePt t="125283" x="5397500" y="2125663"/>
          <p14:tracePt t="125291" x="5387975" y="2116138"/>
          <p14:tracePt t="125423" x="5378450" y="2116138"/>
          <p14:tracePt t="125432" x="5368925" y="2116138"/>
          <p14:tracePt t="125437" x="5351463" y="2116138"/>
          <p14:tracePt t="125444" x="5334000" y="2116138"/>
          <p14:tracePt t="125452" x="5314950" y="2116138"/>
          <p14:tracePt t="125468" x="5305425" y="2125663"/>
          <p14:tracePt t="125475" x="5297488" y="2133600"/>
          <p14:tracePt t="125484" x="5268913" y="2160588"/>
          <p14:tracePt t="125500" x="5224463" y="2179638"/>
          <p14:tracePt t="125510" x="5187950" y="2197100"/>
          <p14:tracePt t="125516" x="5168900" y="2216150"/>
          <p14:tracePt t="125526" x="5122863" y="2233613"/>
          <p14:tracePt t="125531" x="5086350" y="2252663"/>
          <p14:tracePt t="125540" x="5059363" y="2262188"/>
          <p14:tracePt t="125547" x="5032375" y="2279650"/>
          <p14:tracePt t="125556" x="5022850" y="2279650"/>
          <p14:tracePt t="125563" x="4995863" y="2289175"/>
          <p14:tracePt t="125573" x="4978400" y="2289175"/>
          <p14:tracePt t="125579" x="4949825" y="2289175"/>
          <p14:tracePt t="125587" x="4932363" y="2306638"/>
          <p14:tracePt t="125603" x="4905375" y="2316163"/>
          <p14:tracePt t="125611" x="4895850" y="2316163"/>
          <p14:tracePt t="125620" x="4886325" y="2316163"/>
          <p14:tracePt t="125628" x="4868863" y="2325688"/>
          <p14:tracePt t="125635" x="4859338" y="2325688"/>
          <p14:tracePt t="125643" x="4840288" y="2335213"/>
          <p14:tracePt t="125651" x="4832350" y="2335213"/>
          <p14:tracePt t="125659" x="4822825" y="2335213"/>
          <p14:tracePt t="125667" x="4813300" y="2335213"/>
          <p14:tracePt t="125675" x="4795838" y="2352675"/>
          <p14:tracePt t="125700" x="4776788" y="2352675"/>
          <p14:tracePt t="125707" x="4767263" y="2352675"/>
          <p14:tracePt t="125724" x="4767263" y="2343150"/>
          <p14:tracePt t="125732" x="4767263" y="2316163"/>
          <p14:tracePt t="125744" x="4767263" y="2306638"/>
          <p14:tracePt t="125749" x="4767263" y="2279650"/>
          <p14:tracePt t="125761" x="4767263" y="2262188"/>
          <p14:tracePt t="125765" x="4767263" y="2233613"/>
          <p14:tracePt t="125775" x="4767263" y="2225675"/>
          <p14:tracePt t="125780" x="4767263" y="2206625"/>
          <p14:tracePt t="125788" x="4767263" y="2179638"/>
          <p14:tracePt t="125796" x="4767263" y="2170113"/>
          <p14:tracePt t="125812" x="4767263" y="2152650"/>
          <p14:tracePt t="125823" x="4767263" y="2133600"/>
          <p14:tracePt t="125827" x="4767263" y="2125663"/>
          <p14:tracePt t="125843" x="4759325" y="2106613"/>
          <p14:tracePt t="125851" x="4759325" y="2097088"/>
          <p14:tracePt t="125859" x="4759325" y="2089150"/>
          <p14:tracePt t="125867" x="4749800" y="2089150"/>
          <p14:tracePt t="125883" x="4740275" y="2079625"/>
          <p14:tracePt t="125907" x="4740275" y="2070100"/>
          <p14:tracePt t="125916" x="4740275" y="2060575"/>
          <p14:tracePt t="125924" x="4740275" y="2052638"/>
          <p14:tracePt t="125949" x="4740275" y="2024063"/>
          <p14:tracePt t="125971" x="4740275" y="2006600"/>
          <p14:tracePt t="126131" x="4740275" y="1979613"/>
          <p14:tracePt t="126139" x="4767263" y="1960563"/>
          <p14:tracePt t="126163" x="4776788" y="1933575"/>
          <p14:tracePt t="126179" x="4776788" y="1924050"/>
          <p14:tracePt t="126187" x="4786313" y="1897063"/>
          <p14:tracePt t="126195" x="4786313" y="1887538"/>
          <p14:tracePt t="126203" x="4786313" y="1878013"/>
          <p14:tracePt t="126211" x="4803775" y="1851025"/>
          <p14:tracePt t="126227" x="4803775" y="1841500"/>
          <p14:tracePt t="126236" x="4813300" y="1833563"/>
          <p14:tracePt t="126245" x="4822825" y="1833563"/>
          <p14:tracePt t="126365" x="4822825" y="1824038"/>
          <p14:tracePt t="126378" x="4803775" y="1833563"/>
          <p14:tracePt t="126540" x="4786313" y="1841500"/>
          <p14:tracePt t="126547" x="4776788" y="1851025"/>
          <p14:tracePt t="126556" x="4759325" y="1870075"/>
          <p14:tracePt t="126571" x="4749800" y="1870075"/>
          <p14:tracePt t="126580" x="4722813" y="1887538"/>
          <p14:tracePt t="126595" x="4713288" y="1897063"/>
          <p14:tracePt t="126604" x="4703763" y="1906588"/>
          <p14:tracePt t="126628" x="4695825" y="1914525"/>
          <p14:tracePt t="126636" x="4695825" y="1924050"/>
          <p14:tracePt t="126709" x="4686300" y="1924050"/>
          <p14:tracePt t="126939" x="4676775" y="1943100"/>
          <p14:tracePt t="126947" x="4676775" y="1960563"/>
          <p14:tracePt t="126957" x="4667250" y="1997075"/>
          <p14:tracePt t="126963" x="4667250" y="2006600"/>
          <p14:tracePt t="126971" x="4667250" y="2016125"/>
          <p14:tracePt t="126979" x="4667250" y="2052638"/>
          <p14:tracePt t="126989" x="4667250" y="2060575"/>
          <p14:tracePt t="126995" x="4667250" y="2079625"/>
          <p14:tracePt t="127004" x="4667250" y="2097088"/>
          <p14:tracePt t="127011" x="4667250" y="2106613"/>
          <p14:tracePt t="127020" x="4667250" y="2125663"/>
          <p14:tracePt t="127028" x="4667250" y="2143125"/>
          <p14:tracePt t="127035" x="4686300" y="2160588"/>
          <p14:tracePt t="127043" x="4686300" y="2170113"/>
          <p14:tracePt t="127051" x="4695825" y="2170113"/>
          <p14:tracePt t="127076" x="4703763" y="2225675"/>
          <p14:tracePt t="127091" x="4703763" y="2233613"/>
          <p14:tracePt t="127099" x="4703763" y="2270125"/>
          <p14:tracePt t="127115" x="4713288" y="2298700"/>
          <p14:tracePt t="127123" x="4730750" y="2325688"/>
          <p14:tracePt t="127131" x="4740275" y="2325688"/>
          <p14:tracePt t="127140" x="4749800" y="2352675"/>
          <p14:tracePt t="127147" x="4759325" y="2362200"/>
          <p14:tracePt t="127163" x="4776788" y="2379663"/>
          <p14:tracePt t="127179" x="4795838" y="2398713"/>
          <p14:tracePt t="127515" x="4813300" y="2398713"/>
          <p14:tracePt t="127549" x="4822825" y="2408238"/>
          <p14:tracePt t="127556" x="4822825" y="2435225"/>
          <p14:tracePt t="127563" x="4822825" y="2471738"/>
          <p14:tracePt t="127573" x="4822825" y="2498725"/>
          <p14:tracePt t="127579" x="4832350" y="2517775"/>
          <p14:tracePt t="127587" x="4832350" y="2544763"/>
          <p14:tracePt t="127595" x="4832350" y="2554288"/>
          <p14:tracePt t="127603" x="4840288" y="2581275"/>
          <p14:tracePt t="127611" x="4840288" y="2589213"/>
          <p14:tracePt t="127620" x="4840288" y="2598738"/>
          <p14:tracePt t="127643" x="4840288" y="2617788"/>
          <p14:tracePt t="127659" x="4840288" y="2625725"/>
          <p14:tracePt t="127667" x="4840288" y="2635250"/>
          <p14:tracePt t="127691" x="4840288" y="2644775"/>
          <p14:tracePt t="127699" x="4840288" y="2662238"/>
          <p14:tracePt t="127707" x="4840288" y="2671763"/>
          <p14:tracePt t="127764" x="4840288" y="2681288"/>
          <p14:tracePt t="128057" x="4840288" y="2717800"/>
          <p14:tracePt t="128060" x="4859338" y="2763838"/>
          <p14:tracePt t="128067" x="4868863" y="2781300"/>
          <p14:tracePt t="128075" x="4868863" y="2808288"/>
          <p14:tracePt t="128083" x="4868863" y="2854325"/>
          <p14:tracePt t="128091" x="4868863" y="2881313"/>
          <p14:tracePt t="128099" x="4868863" y="2917825"/>
          <p14:tracePt t="128107" x="4868863" y="2954338"/>
          <p14:tracePt t="128115" x="4868863" y="2973388"/>
          <p14:tracePt t="128123" x="4859338" y="3009900"/>
          <p14:tracePt t="128142" x="4859338" y="3017838"/>
          <p14:tracePt t="128557" x="4849813" y="3027363"/>
          <p14:tracePt t="128565" x="4832350" y="3027363"/>
          <p14:tracePt t="128574" x="4822825" y="3027363"/>
          <p14:tracePt t="128581" x="4786313" y="3054350"/>
          <p14:tracePt t="128589" x="4776788" y="3063875"/>
          <p14:tracePt t="128596" x="4767263" y="3073400"/>
          <p14:tracePt t="128604" x="4749800" y="3073400"/>
          <p14:tracePt t="128611" x="4740275" y="3082925"/>
          <p14:tracePt t="128619" x="4722813" y="3100388"/>
          <p14:tracePt t="128627" x="4713288" y="3100388"/>
          <p14:tracePt t="128795" x="4703763" y="3100388"/>
          <p14:tracePt t="128803" x="4695825" y="3100388"/>
          <p14:tracePt t="128811" x="4686300" y="3100388"/>
          <p14:tracePt t="128820" x="4667250" y="3100388"/>
          <p14:tracePt t="128828" x="4659313" y="3100388"/>
          <p14:tracePt t="128836" x="4640263" y="3100388"/>
          <p14:tracePt t="128844" x="4622800" y="3100388"/>
          <p14:tracePt t="128852" x="4576763" y="3100388"/>
          <p14:tracePt t="128860" x="4549775" y="3100388"/>
          <p14:tracePt t="128868" x="4521200" y="3100388"/>
          <p14:tracePt t="128877" x="4484688" y="3100388"/>
          <p14:tracePt t="128883" x="4467225" y="3100388"/>
          <p14:tracePt t="128891" x="4430713" y="3100388"/>
          <p14:tracePt t="128899" x="4421188" y="3100388"/>
          <p14:tracePt t="128909" x="4384675" y="3100388"/>
          <p14:tracePt t="128915" x="4376738" y="3100388"/>
          <p14:tracePt t="128924" x="4376738" y="3109913"/>
          <p14:tracePt t="128940" x="4367213" y="3109913"/>
          <p14:tracePt t="129195" x="4376738" y="3109913"/>
          <p14:tracePt t="129253" x="4384675" y="3155950"/>
          <p14:tracePt t="129259" x="4394200" y="3182938"/>
          <p14:tracePt t="129267" x="4430713" y="3209925"/>
          <p14:tracePt t="129275" x="4440238" y="3255963"/>
          <p14:tracePt t="129283" x="4476750" y="3302000"/>
          <p14:tracePt t="129291" x="4494213" y="3338513"/>
          <p14:tracePt t="129299" x="4513263" y="3375025"/>
          <p14:tracePt t="129309" x="4549775" y="3429000"/>
          <p14:tracePt t="129315" x="4576763" y="3455988"/>
          <p14:tracePt t="129325" x="4594225" y="3475038"/>
          <p14:tracePt t="129331" x="4622800" y="3519488"/>
          <p14:tracePt t="129339" x="4659313" y="3538538"/>
          <p14:tracePt t="129347" x="4667250" y="3556000"/>
          <p14:tracePt t="129356" x="4686300" y="3602038"/>
          <p14:tracePt t="129363" x="4695825" y="3621088"/>
          <p14:tracePt t="129372" x="4695825" y="3629025"/>
          <p14:tracePt t="129379" x="4703763" y="3657600"/>
          <p14:tracePt t="129387" x="4703763" y="3675063"/>
          <p14:tracePt t="129395" x="4703763" y="3702050"/>
          <p14:tracePt t="129405" x="4703763" y="3721100"/>
          <p14:tracePt t="129413" x="4703763" y="3738563"/>
          <p14:tracePt t="129421" x="4703763" y="3757613"/>
          <p14:tracePt t="129428" x="4703763" y="3784600"/>
          <p14:tracePt t="129436" x="4703763" y="3811588"/>
          <p14:tracePt t="129445" x="4703763" y="3840163"/>
          <p14:tracePt t="129452" x="4703763" y="3857625"/>
          <p14:tracePt t="129460" x="4686300" y="3894138"/>
          <p14:tracePt t="129467" x="4686300" y="3903663"/>
          <p14:tracePt t="129476" x="4667250" y="3930650"/>
          <p14:tracePt t="129484" x="4659313" y="3957638"/>
          <p14:tracePt t="129491" x="4640263" y="3967163"/>
          <p14:tracePt t="129500" x="4613275" y="3994150"/>
          <p14:tracePt t="129508" x="4594225" y="4003675"/>
          <p14:tracePt t="129524" x="4594225" y="4013200"/>
          <p14:tracePt t="129540" x="4586288" y="4013200"/>
          <p14:tracePt t="129557" x="4567238" y="4013200"/>
          <p14:tracePt t="129564" x="4557713" y="4013200"/>
          <p14:tracePt t="129574" x="4540250" y="4013200"/>
          <p14:tracePt t="129580" x="4513263" y="4013200"/>
          <p14:tracePt t="129587" x="4484688" y="4021138"/>
          <p14:tracePt t="129595" x="4448175" y="4030663"/>
          <p14:tracePt t="129603" x="4413250" y="4030663"/>
          <p14:tracePt t="129611" x="4357688" y="4030663"/>
          <p14:tracePt t="129619" x="4284663" y="4030663"/>
          <p14:tracePt t="129627" x="4238625" y="4030663"/>
          <p14:tracePt t="129635" x="4184650" y="4030663"/>
          <p14:tracePt t="129643" x="4165600" y="4030663"/>
          <p14:tracePt t="129651" x="4138613" y="4030663"/>
          <p14:tracePt t="129659" x="4121150" y="4030663"/>
          <p14:tracePt t="129667" x="4102100" y="4030663"/>
          <p14:tracePt t="129675" x="4094163" y="4030663"/>
          <p14:tracePt t="129691" x="4094163" y="4021138"/>
          <p14:tracePt t="129708" x="4084638" y="4013200"/>
          <p14:tracePt t="129716" x="4084638" y="4003675"/>
          <p14:tracePt t="129723" x="4084638" y="3994150"/>
          <p14:tracePt t="129733" x="4084638" y="3984625"/>
          <p14:tracePt t="129747" x="4084638" y="3957638"/>
          <p14:tracePt t="129759" x="4084638" y="3940175"/>
          <p14:tracePt t="129764" x="4084638" y="3911600"/>
          <p14:tracePt t="129775" x="4084638" y="3884613"/>
          <p14:tracePt t="129781" x="4102100" y="3840163"/>
          <p14:tracePt t="129789" x="4102100" y="3811588"/>
          <p14:tracePt t="129796" x="4111625" y="3767138"/>
          <p14:tracePt t="129805" x="4121150" y="3738563"/>
          <p14:tracePt t="129813" x="4148138" y="3694113"/>
          <p14:tracePt t="129819" x="4157663" y="3684588"/>
          <p14:tracePt t="129893" x="4175125" y="3684588"/>
          <p14:tracePt t="129902" x="4194175" y="3694113"/>
          <p14:tracePt t="129908" x="4221163" y="3711575"/>
          <p14:tracePt t="129917" x="4248150" y="3730625"/>
          <p14:tracePt t="129925" x="4311650" y="3775075"/>
          <p14:tracePt t="129932" x="4367213" y="3803650"/>
          <p14:tracePt t="129940" x="4403725" y="3840163"/>
          <p14:tracePt t="129948" x="4484688" y="3903663"/>
          <p14:tracePt t="129959" x="4484688" y="3921125"/>
          <p14:tracePt t="129966" x="4503738" y="3940175"/>
          <p14:tracePt t="129971" x="4513263" y="3994150"/>
          <p14:tracePt t="129979" x="4513263" y="4057650"/>
          <p14:tracePt t="129987" x="4513263" y="4086225"/>
          <p14:tracePt t="129995" x="4540250" y="4113213"/>
          <p14:tracePt t="130003" x="4540250" y="4159250"/>
          <p14:tracePt t="130011" x="4521200" y="4213225"/>
          <p14:tracePt t="130019" x="4521200" y="4259263"/>
          <p14:tracePt t="130027" x="4484688" y="4295775"/>
          <p14:tracePt t="130035" x="4484688" y="4332288"/>
          <p14:tracePt t="130043" x="4476750" y="4359275"/>
          <p14:tracePt t="130051" x="4476750" y="4395788"/>
          <p14:tracePt t="130059" x="4476750" y="4432300"/>
          <p14:tracePt t="130075" x="4476750" y="4478338"/>
          <p14:tracePt t="130083" x="4476750" y="4505325"/>
          <p14:tracePt t="130091" x="4476750" y="4522788"/>
          <p14:tracePt t="130099" x="4476750" y="4541838"/>
          <p14:tracePt t="130107" x="4476750" y="4551363"/>
          <p14:tracePt t="130212" x="4476750" y="4559300"/>
          <p14:tracePt t="130227" x="4476750" y="4578350"/>
          <p14:tracePt t="130235" x="4476750" y="4595813"/>
          <p14:tracePt t="130252" x="4476750" y="4632325"/>
          <p14:tracePt t="130262" x="4467225" y="4660900"/>
          <p14:tracePt t="130268" x="4457700" y="4678363"/>
          <p14:tracePt t="130276" x="4421188" y="4705350"/>
          <p14:tracePt t="130283" x="4413250" y="4724400"/>
          <p14:tracePt t="130291" x="4384675" y="4760913"/>
          <p14:tracePt t="130299" x="4384675" y="4778375"/>
          <p14:tracePt t="130308" x="4367213" y="4797425"/>
          <p14:tracePt t="130315" x="4357688" y="4824413"/>
          <p14:tracePt t="130324" x="4348163" y="4833938"/>
          <p14:tracePt t="130331" x="4340225" y="4841875"/>
          <p14:tracePt t="130349" x="4330700" y="4851400"/>
          <p14:tracePt t="130359" x="4330700" y="4870450"/>
          <p14:tracePt t="130365" x="4321175" y="4870450"/>
          <p14:tracePt t="130389" x="4311650" y="4878388"/>
          <p14:tracePt t="130412" x="4303713" y="4887913"/>
          <p14:tracePt t="130421" x="4294188" y="4887913"/>
          <p14:tracePt t="130429" x="4275138" y="4887913"/>
          <p14:tracePt t="130440" x="4257675" y="4887913"/>
          <p14:tracePt t="130444" x="4238625" y="4887913"/>
          <p14:tracePt t="130452" x="4221163" y="4887913"/>
          <p14:tracePt t="130460" x="4202113" y="4887913"/>
          <p14:tracePt t="130468" x="4175125" y="4887913"/>
          <p14:tracePt t="130500" x="4165600" y="4887913"/>
          <p14:tracePt t="130560" x="4157663" y="4878388"/>
          <p14:tracePt t="130567" x="4157663" y="4860925"/>
          <p14:tracePt t="130575" x="4157663" y="4841875"/>
          <p14:tracePt t="130587" x="4157663" y="4824413"/>
          <p14:tracePt t="130595" x="4157663" y="4805363"/>
          <p14:tracePt t="130603" x="4157663" y="4797425"/>
          <p14:tracePt t="130611" x="4157663" y="4787900"/>
          <p14:tracePt t="131046" x="4165600" y="4768850"/>
          <p14:tracePt t="131058" x="4238625" y="4760913"/>
          <p14:tracePt t="131061" x="4257675" y="4741863"/>
          <p14:tracePt t="131068" x="4284663" y="4732338"/>
          <p14:tracePt t="131075" x="4294188" y="4724400"/>
          <p14:tracePt t="131083" x="4321175" y="4724400"/>
          <p14:tracePt t="131091" x="4340225" y="4714875"/>
          <p14:tracePt t="131099" x="4348163" y="4705350"/>
          <p14:tracePt t="131107" x="4357688" y="4697413"/>
          <p14:tracePt t="131147" x="4367213" y="4687888"/>
          <p14:tracePt t="131204" x="4367213" y="4668838"/>
          <p14:tracePt t="131227" x="4376738" y="4660900"/>
          <p14:tracePt t="131267" x="4384675" y="4651375"/>
          <p14:tracePt t="131300" x="4394200" y="4624388"/>
          <p14:tracePt t="131316" x="4394200" y="4614863"/>
          <p14:tracePt t="131323" x="4403725" y="4605338"/>
          <p14:tracePt t="131356" x="4403725" y="4587875"/>
          <p14:tracePt t="131467" x="4403725" y="4578350"/>
          <p14:tracePt t="131503" x="4413250" y="4568825"/>
          <p14:tracePt t="131509" x="4421188" y="4568825"/>
          <p14:tracePt t="131518" x="4440238" y="4568825"/>
          <p14:tracePt t="131540" x="4448175" y="4568825"/>
          <p14:tracePt t="131667" x="4448175" y="4578350"/>
          <p14:tracePt t="131675" x="4440238" y="4587875"/>
          <p14:tracePt t="131700" x="4430713" y="4587875"/>
          <p14:tracePt t="131731" x="4421188" y="4614863"/>
          <p14:tracePt t="131739" x="4403725" y="4641850"/>
          <p14:tracePt t="131747" x="4394200" y="4641850"/>
          <p14:tracePt t="131758" x="4394200" y="4651375"/>
          <p14:tracePt t="131763" x="4394200" y="4660900"/>
          <p14:tracePt t="131774" x="4394200" y="4678363"/>
          <p14:tracePt t="131779" x="4384675" y="4687888"/>
          <p14:tracePt t="131789" x="4384675" y="4697413"/>
          <p14:tracePt t="131925" x="4376738" y="4705350"/>
          <p14:tracePt t="132251" x="4367213" y="4705350"/>
          <p14:tracePt t="132291" x="4357688" y="4705350"/>
          <p14:tracePt t="132299" x="4348163" y="4705350"/>
          <p14:tracePt t="133061" x="4348163" y="4697413"/>
          <p14:tracePt t="133083" x="4348163" y="4678363"/>
          <p14:tracePt t="133091" x="4348163" y="4668838"/>
          <p14:tracePt t="133107" x="4348163" y="4660900"/>
          <p14:tracePt t="133115" x="4357688" y="4632325"/>
          <p14:tracePt t="133123" x="4357688" y="4624388"/>
          <p14:tracePt t="133145" x="4357688" y="4595813"/>
          <p14:tracePt t="133147" x="4357688" y="4587875"/>
          <p14:tracePt t="133162" x="4367213" y="4568825"/>
          <p14:tracePt t="133179" x="4367213" y="4551363"/>
          <p14:tracePt t="133380" x="4367213" y="4532313"/>
          <p14:tracePt t="133390" x="4376738" y="4522788"/>
          <p14:tracePt t="133396" x="4376738" y="4505325"/>
          <p14:tracePt t="133412" x="4376738" y="4495800"/>
          <p14:tracePt t="133421" x="4376738" y="4486275"/>
          <p14:tracePt t="133427" x="4376738" y="4468813"/>
          <p14:tracePt t="133436" x="4376738" y="4459288"/>
          <p14:tracePt t="133443" x="4376738" y="4449763"/>
          <p14:tracePt t="133589" x="4376738" y="4459288"/>
          <p14:tracePt t="133605" x="4367213" y="4468813"/>
          <p14:tracePt t="133767" x="4357688" y="4495800"/>
          <p14:tracePt t="133795" x="4357688" y="4505325"/>
          <p14:tracePt t="133811" x="4357688" y="4514850"/>
          <p14:tracePt t="133968" x="4357688" y="4505325"/>
          <p14:tracePt t="133979" x="4367213" y="4495800"/>
          <p14:tracePt t="133987" x="4367213" y="4486275"/>
          <p14:tracePt t="134003" x="4376738" y="4468813"/>
          <p14:tracePt t="134011" x="4403725" y="4449763"/>
          <p14:tracePt t="134043" x="4403725" y="4441825"/>
          <p14:tracePt t="134155" x="4413250" y="4432300"/>
          <p14:tracePt t="134172" x="4421188" y="4413250"/>
          <p14:tracePt t="134229" x="4421188" y="4405313"/>
          <p14:tracePt t="134363" x="4421188" y="4395788"/>
          <p14:tracePt t="134429" x="4413250" y="4395788"/>
          <p14:tracePt t="134827" x="4413250" y="4413250"/>
          <p14:tracePt t="134836" x="4413250" y="4422775"/>
          <p14:tracePt t="134843" x="4403725" y="4432300"/>
          <p14:tracePt t="134851" x="4403725" y="4468813"/>
          <p14:tracePt t="134859" x="4394200" y="4486275"/>
          <p14:tracePt t="134867" x="4394200" y="4514850"/>
          <p14:tracePt t="134875" x="4384675" y="4522788"/>
          <p14:tracePt t="134883" x="4384675" y="4551363"/>
          <p14:tracePt t="134899" x="4384675" y="4559300"/>
          <p14:tracePt t="134907" x="4384675" y="4587875"/>
          <p14:tracePt t="134916" x="4367213" y="4605338"/>
          <p14:tracePt t="134932" x="4367213" y="4624388"/>
          <p14:tracePt t="134949" x="4367213" y="4641850"/>
          <p14:tracePt t="134956" x="4367213" y="4651375"/>
          <p14:tracePt t="134964" x="4367213" y="4668838"/>
          <p14:tracePt t="134972" x="4367213" y="4705350"/>
          <p14:tracePt t="134979" x="4367213" y="4724400"/>
          <p14:tracePt t="134987" x="4394200" y="4787900"/>
          <p14:tracePt t="134995" x="4421188" y="4814888"/>
          <p14:tracePt t="135003" x="4440238" y="4833938"/>
          <p14:tracePt t="135011" x="4457700" y="4851400"/>
          <p14:tracePt t="135019" x="4467225" y="4860925"/>
          <p14:tracePt t="135027" x="4476750" y="4860925"/>
          <p14:tracePt t="135181" x="4476750" y="4851400"/>
          <p14:tracePt t="135214" x="4476750" y="4841875"/>
          <p14:tracePt t="135227" x="4476750" y="4833938"/>
          <p14:tracePt t="135260" x="4476750" y="4814888"/>
          <p14:tracePt t="135451" x="4476750" y="4787900"/>
          <p14:tracePt t="135459" x="4476750" y="4760913"/>
          <p14:tracePt t="135468" x="4476750" y="4741863"/>
          <p14:tracePt t="135475" x="4476750" y="4697413"/>
          <p14:tracePt t="135484" x="4476750" y="4660900"/>
          <p14:tracePt t="135491" x="4476750" y="4614863"/>
          <p14:tracePt t="135499" x="4467225" y="4578350"/>
          <p14:tracePt t="135507" x="4457700" y="4551363"/>
          <p14:tracePt t="135515" x="4440238" y="4514850"/>
          <p14:tracePt t="135524" x="4421188" y="4468813"/>
          <p14:tracePt t="135531" x="4403725" y="4449763"/>
          <p14:tracePt t="135539" x="4403725" y="4441825"/>
          <p14:tracePt t="135547" x="4403725" y="4413250"/>
          <p14:tracePt t="135555" x="4403725" y="4405313"/>
          <p14:tracePt t="135563" x="4403725" y="4395788"/>
          <p14:tracePt t="135579" x="4403725" y="4368800"/>
          <p14:tracePt t="135588" x="4403725" y="4349750"/>
          <p14:tracePt t="135595" x="4403725" y="4322763"/>
          <p14:tracePt t="135603" x="4403725" y="4303713"/>
          <p14:tracePt t="135611" x="4394200" y="4268788"/>
          <p14:tracePt t="135619" x="4394200" y="4259263"/>
          <p14:tracePt t="135627" x="4394200" y="4249738"/>
          <p14:tracePt t="135635" x="4384675" y="4232275"/>
          <p14:tracePt t="135643" x="4376738" y="4222750"/>
          <p14:tracePt t="135651" x="4367213" y="4213225"/>
          <p14:tracePt t="135774" x="4367213" y="4222750"/>
          <p14:tracePt t="135781" x="4376738" y="4249738"/>
          <p14:tracePt t="135791" x="4384675" y="4268788"/>
          <p14:tracePt t="135797" x="4440238" y="4332288"/>
          <p14:tracePt t="135806" x="4467225" y="4359275"/>
          <p14:tracePt t="135811" x="4484688" y="4376738"/>
          <p14:tracePt t="135819" x="4494213" y="4395788"/>
          <p14:tracePt t="135827" x="4503738" y="4432300"/>
          <p14:tracePt t="135836" x="4513263" y="4432300"/>
          <p14:tracePt t="135859" x="4513263" y="4441825"/>
          <p14:tracePt t="135868" x="4513263" y="4459288"/>
          <p14:tracePt t="135875" x="4513263" y="4468813"/>
          <p14:tracePt t="135883" x="4484688" y="4468813"/>
          <p14:tracePt t="135891" x="4467225" y="4468813"/>
          <p14:tracePt t="135899" x="4421188" y="4468813"/>
          <p14:tracePt t="135907" x="4376738" y="4468813"/>
          <p14:tracePt t="135917" x="4340225" y="4468813"/>
          <p14:tracePt t="135924" x="4294188" y="4468813"/>
          <p14:tracePt t="135933" x="4257675" y="4468813"/>
          <p14:tracePt t="135941" x="4194175" y="4449763"/>
          <p14:tracePt t="135949" x="4111625" y="4413250"/>
          <p14:tracePt t="135958" x="4084638" y="4405313"/>
          <p14:tracePt t="135964" x="4011613" y="4359275"/>
          <p14:tracePt t="135972" x="3984625" y="4359275"/>
          <p14:tracePt t="135979" x="3919538" y="4322763"/>
          <p14:tracePt t="135987" x="3902075" y="4286250"/>
          <p14:tracePt t="135995" x="3856038" y="4259263"/>
          <p14:tracePt t="136003" x="3846513" y="4222750"/>
          <p14:tracePt t="136011" x="3838575" y="4159250"/>
          <p14:tracePt t="136019" x="3810000" y="4122738"/>
          <p14:tracePt t="136027" x="3810000" y="4086225"/>
          <p14:tracePt t="136035" x="3810000" y="4030663"/>
          <p14:tracePt t="136043" x="3810000" y="3976688"/>
          <p14:tracePt t="136057" x="3810000" y="3894138"/>
          <p14:tracePt t="136059" x="3810000" y="3803650"/>
          <p14:tracePt t="136067" x="3810000" y="3730625"/>
          <p14:tracePt t="136075" x="3819525" y="3657600"/>
          <p14:tracePt t="136083" x="3829050" y="3592513"/>
          <p14:tracePt t="136092" x="3829050" y="3538538"/>
          <p14:tracePt t="136099" x="3838575" y="3492500"/>
          <p14:tracePt t="136107" x="3838575" y="3438525"/>
          <p14:tracePt t="136115" x="3875088" y="3392488"/>
          <p14:tracePt t="136123" x="3883025" y="3375025"/>
          <p14:tracePt t="136131" x="3892550" y="3355975"/>
          <p14:tracePt t="136140" x="3929063" y="3309938"/>
          <p14:tracePt t="136150" x="3956050" y="3292475"/>
          <p14:tracePt t="136156" x="3992563" y="3265488"/>
          <p14:tracePt t="136163" x="4048125" y="3246438"/>
          <p14:tracePt t="136172" x="4111625" y="3236913"/>
          <p14:tracePt t="136179" x="4202113" y="3192463"/>
          <p14:tracePt t="136187" x="4303713" y="3182938"/>
          <p14:tracePt t="136196" x="4430713" y="3182938"/>
          <p14:tracePt t="136208" x="4521200" y="3163888"/>
          <p14:tracePt t="136213" x="4613275" y="3136900"/>
          <p14:tracePt t="136221" x="4695825" y="3127375"/>
          <p14:tracePt t="136229" x="4749800" y="3127375"/>
          <p14:tracePt t="136235" x="4822825" y="3127375"/>
          <p14:tracePt t="136243" x="4868863" y="3127375"/>
          <p14:tracePt t="136251" x="4922838" y="3127375"/>
          <p14:tracePt t="136259" x="4949825" y="3127375"/>
          <p14:tracePt t="136268" x="4978400" y="3127375"/>
          <p14:tracePt t="136275" x="5014913" y="3146425"/>
          <p14:tracePt t="136283" x="5041900" y="3163888"/>
          <p14:tracePt t="136291" x="5049838" y="3182938"/>
          <p14:tracePt t="136299" x="5086350" y="3246438"/>
          <p14:tracePt t="136307" x="5095875" y="3273425"/>
          <p14:tracePt t="136315" x="5105400" y="3328988"/>
          <p14:tracePt t="136323" x="5132388" y="3375025"/>
          <p14:tracePt t="136331" x="5141913" y="3411538"/>
          <p14:tracePt t="136339" x="5151438" y="3446463"/>
          <p14:tracePt t="136347" x="5159375" y="3455988"/>
          <p14:tracePt t="136356" x="5159375" y="3482975"/>
          <p14:tracePt t="136363" x="5178425" y="3502025"/>
          <p14:tracePt t="136373" x="5178425" y="3511550"/>
          <p14:tracePt t="136380" x="5178425" y="3538538"/>
          <p14:tracePt t="136389" x="5178425" y="3556000"/>
          <p14:tracePt t="136396" x="5178425" y="3575050"/>
          <p14:tracePt t="136404" x="5178425" y="3584575"/>
          <p14:tracePt t="136412" x="5178425" y="3621088"/>
          <p14:tracePt t="136420" x="5159375" y="3638550"/>
          <p14:tracePt t="136428" x="5132388" y="3657600"/>
          <p14:tracePt t="136436" x="5132388" y="3665538"/>
          <p14:tracePt t="136444" x="5114925" y="3694113"/>
          <p14:tracePt t="136452" x="5095875" y="3711575"/>
          <p14:tracePt t="136461" x="5068888" y="3730625"/>
          <p14:tracePt t="136470" x="5032375" y="3794125"/>
          <p14:tracePt t="136486" x="5014913" y="3840163"/>
          <p14:tracePt t="136493" x="4978400" y="3884613"/>
          <p14:tracePt t="136510" x="4949825" y="3930650"/>
          <p14:tracePt t="136517" x="4913313" y="3976688"/>
          <p14:tracePt t="136524" x="4905375" y="4003675"/>
          <p14:tracePt t="136532" x="4895850" y="4040188"/>
          <p14:tracePt t="136539" x="4868863" y="4067175"/>
          <p14:tracePt t="136547" x="4859338" y="4086225"/>
          <p14:tracePt t="136555" x="4849813" y="4103688"/>
          <p14:tracePt t="136563" x="4840288" y="4113213"/>
          <p14:tracePt t="136572" x="4832350" y="4122738"/>
          <p14:tracePt t="136579" x="4813300" y="4140200"/>
          <p14:tracePt t="136588" x="4795838" y="4149725"/>
          <p14:tracePt t="136595" x="4767263" y="4159250"/>
          <p14:tracePt t="136603" x="4722813" y="4159250"/>
          <p14:tracePt t="136611" x="4686300" y="4167188"/>
          <p14:tracePt t="136619" x="4667250" y="4167188"/>
          <p14:tracePt t="136627" x="4603750" y="4203700"/>
          <p14:tracePt t="136635" x="4549775" y="4203700"/>
          <p14:tracePt t="136643" x="4440238" y="4203700"/>
          <p14:tracePt t="136653" x="4348163" y="4203700"/>
          <p14:tracePt t="136660" x="4238625" y="4203700"/>
          <p14:tracePt t="136671" x="4148138" y="4203700"/>
          <p14:tracePt t="136676" x="4102100" y="4203700"/>
          <p14:tracePt t="136685" x="4065588" y="4203700"/>
          <p14:tracePt t="136692" x="4048125" y="4203700"/>
          <p14:tracePt t="136702" x="4029075" y="4203700"/>
          <p14:tracePt t="136708" x="4021138" y="4203700"/>
          <p14:tracePt t="136755" x="4011613" y="4203700"/>
          <p14:tracePt t="136763" x="3992563" y="4195763"/>
          <p14:tracePt t="136772" x="3975100" y="4149725"/>
          <p14:tracePt t="136779" x="3975100" y="4076700"/>
          <p14:tracePt t="136788" x="3948113" y="4013200"/>
          <p14:tracePt t="136795" x="3938588" y="3976688"/>
          <p14:tracePt t="136803" x="3938588" y="3930650"/>
          <p14:tracePt t="136811" x="3892550" y="3884613"/>
          <p14:tracePt t="136819" x="3892550" y="3857625"/>
          <p14:tracePt t="136827" x="3892550" y="3803650"/>
          <p14:tracePt t="136835" x="3892550" y="3757613"/>
          <p14:tracePt t="136844" x="3892550" y="3721100"/>
          <p14:tracePt t="136851" x="3892550" y="3702050"/>
          <p14:tracePt t="136859" x="3892550" y="3665538"/>
          <p14:tracePt t="136868" x="3892550" y="3648075"/>
          <p14:tracePt t="136875" x="3919538" y="3602038"/>
          <p14:tracePt t="136884" x="3938588" y="3538538"/>
          <p14:tracePt t="136891" x="3975100" y="3492500"/>
          <p14:tracePt t="136899" x="3992563" y="3455988"/>
          <p14:tracePt t="136909" x="4029075" y="3411538"/>
          <p14:tracePt t="136916" x="4065588" y="3365500"/>
          <p14:tracePt t="136924" x="4102100" y="3338513"/>
          <p14:tracePt t="136932" x="4129088" y="3292475"/>
          <p14:tracePt t="136941" x="4165600" y="3255963"/>
          <p14:tracePt t="136949" x="4211638" y="3209925"/>
          <p14:tracePt t="136955" x="4275138" y="3163888"/>
          <p14:tracePt t="136963" x="4311650" y="3136900"/>
          <p14:tracePt t="136972" x="4376738" y="3109913"/>
          <p14:tracePt t="136979" x="4403725" y="3090863"/>
          <p14:tracePt t="136987" x="4421188" y="3082925"/>
          <p14:tracePt t="136995" x="4467225" y="3082925"/>
          <p14:tracePt t="137011" x="4476750" y="3073400"/>
          <p14:tracePt t="137044" x="4494213" y="3082925"/>
          <p14:tracePt t="137056" x="4513263" y="3109913"/>
          <p14:tracePt t="137059" x="4540250" y="3146425"/>
          <p14:tracePt t="137068" x="4586288" y="3200400"/>
          <p14:tracePt t="137075" x="4649788" y="3273425"/>
          <p14:tracePt t="137083" x="4686300" y="3319463"/>
          <p14:tracePt t="137091" x="4722813" y="3346450"/>
          <p14:tracePt t="137099" x="4740275" y="3382963"/>
          <p14:tracePt t="137107" x="4776788" y="3429000"/>
          <p14:tracePt t="137115" x="4795838" y="3455988"/>
          <p14:tracePt t="137124" x="4813300" y="3475038"/>
          <p14:tracePt t="137132" x="4813300" y="3492500"/>
          <p14:tracePt t="137141" x="4813300" y="3511550"/>
          <p14:tracePt t="137148" x="4813300" y="3538538"/>
          <p14:tracePt t="137161" x="4813300" y="3565525"/>
          <p14:tracePt t="137164" x="4813300" y="3584575"/>
          <p14:tracePt t="137172" x="4813300" y="3629025"/>
          <p14:tracePt t="137179" x="4813300" y="3665538"/>
          <p14:tracePt t="137187" x="4813300" y="3721100"/>
          <p14:tracePt t="137195" x="4803775" y="3757613"/>
          <p14:tracePt t="137203" x="4749800" y="3811588"/>
          <p14:tracePt t="137211" x="4722813" y="3857625"/>
          <p14:tracePt t="137219" x="4686300" y="3894138"/>
          <p14:tracePt t="137227" x="4649788" y="3957638"/>
          <p14:tracePt t="137237" x="4613275" y="3984625"/>
          <p14:tracePt t="137249" x="4567238" y="4040188"/>
          <p14:tracePt t="137253" x="4549775" y="4067175"/>
          <p14:tracePt t="137261" x="4530725" y="4086225"/>
          <p14:tracePt t="137272" x="4503738" y="4122738"/>
          <p14:tracePt t="137275" x="4503738" y="4130675"/>
          <p14:tracePt t="137348" x="4494213" y="4130675"/>
          <p14:tracePt t="137356" x="4484688" y="4140200"/>
          <p14:tracePt t="137364" x="4467225" y="4140200"/>
          <p14:tracePt t="137373" x="4421188" y="4167188"/>
          <p14:tracePt t="137380" x="4384675" y="4176713"/>
          <p14:tracePt t="137390" x="4321175" y="4176713"/>
          <p14:tracePt t="137398" x="4267200" y="4176713"/>
          <p14:tracePt t="137404" x="4211638" y="4176713"/>
          <p14:tracePt t="137414" x="4175125" y="4176713"/>
          <p14:tracePt t="137420" x="4121150" y="4176713"/>
          <p14:tracePt t="137429" x="4057650" y="4176713"/>
          <p14:tracePt t="137436" x="3984625" y="4176713"/>
          <p14:tracePt t="137447" x="3948113" y="4176713"/>
          <p14:tracePt t="137452" x="3911600" y="4167188"/>
          <p14:tracePt t="137459" x="3875088" y="4140200"/>
          <p14:tracePt t="137469" x="3846513" y="4130675"/>
          <p14:tracePt t="137475" x="3829050" y="4113213"/>
          <p14:tracePt t="137484" x="3819525" y="4103688"/>
          <p14:tracePt t="137491" x="3810000" y="4086225"/>
          <p14:tracePt t="137500" x="3802063" y="4067175"/>
          <p14:tracePt t="137507" x="3792538" y="4057650"/>
          <p14:tracePt t="137516" x="3783013" y="4030663"/>
          <p14:tracePt t="137523" x="3783013" y="3994150"/>
          <p14:tracePt t="137531" x="3783013" y="3976688"/>
          <p14:tracePt t="137540" x="3783013" y="3940175"/>
          <p14:tracePt t="137547" x="3783013" y="3894138"/>
          <p14:tracePt t="137555" x="3783013" y="3857625"/>
          <p14:tracePt t="137563" x="3783013" y="3811588"/>
          <p14:tracePt t="137572" x="3783013" y="3730625"/>
          <p14:tracePt t="137579" x="3783013" y="3675063"/>
          <p14:tracePt t="137588" x="3792538" y="3611563"/>
          <p14:tracePt t="137595" x="3819525" y="3548063"/>
          <p14:tracePt t="137603" x="3819525" y="3529013"/>
          <p14:tracePt t="137611" x="3856038" y="3455988"/>
          <p14:tracePt t="137619" x="3875088" y="3429000"/>
          <p14:tracePt t="137627" x="3902075" y="3411538"/>
          <p14:tracePt t="137636" x="3919538" y="3365500"/>
          <p14:tracePt t="137643" x="3929063" y="3355975"/>
          <p14:tracePt t="137651" x="3956050" y="3338513"/>
          <p14:tracePt t="137670" x="3965575" y="3319463"/>
          <p14:tracePt t="137675" x="3975100" y="3309938"/>
          <p14:tracePt t="137684" x="3984625" y="3302000"/>
          <p14:tracePt t="137691" x="3992563" y="3302000"/>
          <p14:tracePt t="137700" x="4011613" y="3282950"/>
          <p14:tracePt t="137707" x="4048125" y="3273425"/>
          <p14:tracePt t="137715" x="4084638" y="3273425"/>
          <p14:tracePt t="137723" x="4138613" y="3265488"/>
          <p14:tracePt t="137732" x="4211638" y="3265488"/>
          <p14:tracePt t="137740" x="4275138" y="3265488"/>
          <p14:tracePt t="137749" x="4348163" y="3265488"/>
          <p14:tracePt t="137757" x="4457700" y="3265488"/>
          <p14:tracePt t="137764" x="4549775" y="3265488"/>
          <p14:tracePt t="137772" x="4603750" y="3265488"/>
          <p14:tracePt t="137779" x="4703763" y="3282950"/>
          <p14:tracePt t="137788" x="4730750" y="3302000"/>
          <p14:tracePt t="137795" x="4786313" y="3328988"/>
          <p14:tracePt t="137803" x="4822825" y="3346450"/>
          <p14:tracePt t="137811" x="4849813" y="3365500"/>
          <p14:tracePt t="137819" x="4876800" y="3382963"/>
          <p14:tracePt t="137827" x="4886325" y="3392488"/>
          <p14:tracePt t="137835" x="4895850" y="3411538"/>
          <p14:tracePt t="137843" x="4913313" y="3429000"/>
          <p14:tracePt t="137851" x="4922838" y="3475038"/>
          <p14:tracePt t="137859" x="4932363" y="3502025"/>
          <p14:tracePt t="137867" x="4932363" y="3548063"/>
          <p14:tracePt t="137875" x="4932363" y="3575050"/>
          <p14:tracePt t="137883" x="4932363" y="3602038"/>
          <p14:tracePt t="137891" x="4932363" y="3648075"/>
          <p14:tracePt t="137902" x="4932363" y="3684588"/>
          <p14:tracePt t="137907" x="4932363" y="3730625"/>
          <p14:tracePt t="137916" x="4913313" y="3757613"/>
          <p14:tracePt t="137923" x="4876800" y="3821113"/>
          <p14:tracePt t="137932" x="4840288" y="3857625"/>
          <p14:tracePt t="137940" x="4813300" y="3875088"/>
          <p14:tracePt t="137949" x="4803775" y="3903663"/>
          <p14:tracePt t="137955" x="4776788" y="3921125"/>
          <p14:tracePt t="137963" x="4740275" y="3948113"/>
          <p14:tracePt t="137972" x="4722813" y="3957638"/>
          <p14:tracePt t="137979" x="4695825" y="3976688"/>
          <p14:tracePt t="137988" x="4659313" y="3984625"/>
          <p14:tracePt t="137996" x="4649788" y="3984625"/>
          <p14:tracePt t="138004" x="4622800" y="4003675"/>
          <p14:tracePt t="138012" x="4603750" y="4003675"/>
          <p14:tracePt t="138021" x="4603750" y="4013200"/>
          <p14:tracePt t="138028" x="4586288" y="4013200"/>
          <p14:tracePt t="138035" x="4567238" y="4013200"/>
          <p14:tracePt t="138057" x="4557713" y="4013200"/>
          <p14:tracePt t="138161" x="4549775" y="4021138"/>
          <p14:tracePt t="138171" x="4521200" y="4030663"/>
          <p14:tracePt t="138179" x="4421188" y="4067175"/>
          <p14:tracePt t="138187" x="4275138" y="4086225"/>
          <p14:tracePt t="138195" x="4084638" y="4140200"/>
          <p14:tracePt t="138203" x="3838575" y="4176713"/>
          <p14:tracePt t="138211" x="3692525" y="4176713"/>
          <p14:tracePt t="138219" x="3490913" y="4213225"/>
          <p14:tracePt t="138228" x="3363913" y="4222750"/>
          <p14:tracePt t="138237" x="3163888" y="4222750"/>
          <p14:tracePt t="138244" x="3035300" y="4222750"/>
          <p14:tracePt t="138253" x="2944813" y="4222750"/>
          <p14:tracePt t="138261" x="2871788" y="4222750"/>
          <p14:tracePt t="138267" x="2817813" y="4222750"/>
          <p14:tracePt t="138275" x="2781300" y="4222750"/>
          <p14:tracePt t="138422" x="2771775" y="4232275"/>
          <p14:tracePt t="138437" x="2789238" y="4232275"/>
          <p14:tracePt t="138445" x="2798763" y="4240213"/>
          <p14:tracePt t="138461" x="2798763" y="4249738"/>
          <p14:tracePt t="138479" x="2798763" y="4259263"/>
          <p14:tracePt t="138495" x="2798763" y="4268788"/>
          <p14:tracePt t="138581" x="2798763" y="4276725"/>
          <p14:tracePt t="138621" x="2798763" y="4268788"/>
          <p14:tracePt t="138629" x="2781300" y="4232275"/>
          <p14:tracePt t="138641" x="2781300" y="4195763"/>
          <p14:tracePt t="138646" x="2781300" y="4149725"/>
          <p14:tracePt t="138652" x="2781300" y="4086225"/>
          <p14:tracePt t="138660" x="2781300" y="4049713"/>
          <p14:tracePt t="138668" x="2781300" y="3994150"/>
          <p14:tracePt t="138676" x="2789238" y="3930650"/>
          <p14:tracePt t="138684" x="2844800" y="3867150"/>
          <p14:tracePt t="138692" x="2852738" y="3848100"/>
          <p14:tracePt t="138700" x="2908300" y="3784600"/>
          <p14:tracePt t="138709" x="2981325" y="3748088"/>
          <p14:tracePt t="138716" x="3017838" y="3730625"/>
          <p14:tracePt t="138725" x="3071813" y="3694113"/>
          <p14:tracePt t="138732" x="3136900" y="3665538"/>
          <p14:tracePt t="138739" x="3190875" y="3665538"/>
          <p14:tracePt t="138749" x="3236913" y="3657600"/>
          <p14:tracePt t="138755" x="3290888" y="3657600"/>
          <p14:tracePt t="138763" x="3327400" y="3657600"/>
          <p14:tracePt t="138773" x="3400425" y="3657600"/>
          <p14:tracePt t="138779" x="3463925" y="3711575"/>
          <p14:tracePt t="138788" x="3500438" y="3738563"/>
          <p14:tracePt t="138795" x="3546475" y="3775075"/>
          <p14:tracePt t="138803" x="3573463" y="3821113"/>
          <p14:tracePt t="138811" x="3609975" y="3867150"/>
          <p14:tracePt t="138819" x="3609975" y="3911600"/>
          <p14:tracePt t="138827" x="3609975" y="3930650"/>
          <p14:tracePt t="138835" x="3609975" y="3967163"/>
          <p14:tracePt t="138843" x="3609975" y="4003675"/>
          <p14:tracePt t="138851" x="3600450" y="4067175"/>
          <p14:tracePt t="138859" x="3582988" y="4086225"/>
          <p14:tracePt t="138867" x="3556000" y="4122738"/>
          <p14:tracePt t="138875" x="3509963" y="4140200"/>
          <p14:tracePt t="138884" x="3473450" y="4149725"/>
          <p14:tracePt t="138892" x="3436938" y="4149725"/>
          <p14:tracePt t="138900" x="3419475" y="4176713"/>
          <p14:tracePt t="139038" x="3436938" y="4176713"/>
          <p14:tracePt t="139045" x="3546475" y="4176713"/>
          <p14:tracePt t="139061" x="3865563" y="4149725"/>
          <p14:tracePt t="139068" x="4038600" y="4149725"/>
          <p14:tracePt t="139076" x="4321175" y="4149725"/>
          <p14:tracePt t="139084" x="4686300" y="4149725"/>
          <p14:tracePt t="139092" x="5132388" y="4149725"/>
          <p14:tracePt t="139100" x="5434013" y="4149725"/>
          <p14:tracePt t="139107" x="5734050" y="4149725"/>
          <p14:tracePt t="139115" x="5999163" y="4149725"/>
          <p14:tracePt t="139123" x="6199188" y="4149725"/>
          <p14:tracePt t="139131" x="6308725" y="4167188"/>
          <p14:tracePt t="139139" x="6381750" y="4167188"/>
          <p14:tracePt t="139147" x="6391275" y="4167188"/>
          <p14:tracePt t="139156" x="6399213" y="4176713"/>
          <p14:tracePt t="139361" x="6381750" y="4176713"/>
          <p14:tracePt t="139363" x="6326188" y="4176713"/>
          <p14:tracePt t="139374" x="6262688" y="4203700"/>
          <p14:tracePt t="139381" x="6189663" y="4232275"/>
          <p14:tracePt t="139392" x="6072188" y="4259263"/>
          <p14:tracePt t="139396" x="5962650" y="4303713"/>
          <p14:tracePt t="139404" x="5834063" y="4303713"/>
          <p14:tracePt t="139412" x="5697538" y="4313238"/>
          <p14:tracePt t="139419" x="5570538" y="4332288"/>
          <p14:tracePt t="139427" x="5424488" y="4332288"/>
          <p14:tracePt t="139435" x="5334000" y="4332288"/>
          <p14:tracePt t="139443" x="5241925" y="4332288"/>
          <p14:tracePt t="139451" x="5187950" y="4332288"/>
          <p14:tracePt t="139459" x="5159375" y="4332288"/>
          <p14:tracePt t="139467" x="5141913" y="4332288"/>
          <p14:tracePt t="139492" x="5122863" y="4332288"/>
          <p14:tracePt t="139499" x="5122863" y="4322763"/>
          <p14:tracePt t="139508" x="5122863" y="4303713"/>
          <p14:tracePt t="139516" x="5122863" y="4276725"/>
          <p14:tracePt t="139527" x="5132388" y="4259263"/>
          <p14:tracePt t="139532" x="5132388" y="4213225"/>
          <p14:tracePt t="139543" x="5141913" y="4203700"/>
          <p14:tracePt t="139548" x="5151438" y="4167188"/>
          <p14:tracePt t="139559" x="5168900" y="4140200"/>
          <p14:tracePt t="139563" x="5187950" y="4122738"/>
          <p14:tracePt t="139573" x="5195888" y="4103688"/>
          <p14:tracePt t="139579" x="5214938" y="4076700"/>
          <p14:tracePt t="139589" x="5224463" y="4067175"/>
          <p14:tracePt t="139595" x="5232400" y="4067175"/>
          <p14:tracePt t="139603" x="5260975" y="4049713"/>
          <p14:tracePt t="139611" x="5268913" y="4040188"/>
          <p14:tracePt t="139619" x="5314950" y="4030663"/>
          <p14:tracePt t="139627" x="5360988" y="4021138"/>
          <p14:tracePt t="139635" x="5397500" y="4021138"/>
          <p14:tracePt t="139643" x="5451475" y="4021138"/>
          <p14:tracePt t="139651" x="5534025" y="4021138"/>
          <p14:tracePt t="139659" x="5607050" y="4021138"/>
          <p14:tracePt t="139667" x="5680075" y="4021138"/>
          <p14:tracePt t="139675" x="5789613" y="4040188"/>
          <p14:tracePt t="139683" x="5853113" y="4049713"/>
          <p14:tracePt t="139691" x="5926138" y="4076700"/>
          <p14:tracePt t="139699" x="5989638" y="4086225"/>
          <p14:tracePt t="139707" x="6016625" y="4103688"/>
          <p14:tracePt t="139715" x="6035675" y="4113213"/>
          <p14:tracePt t="139723" x="6072188" y="4130675"/>
          <p14:tracePt t="139731" x="6089650" y="4140200"/>
          <p14:tracePt t="139739" x="6099175" y="4140200"/>
          <p14:tracePt t="139747" x="6099175" y="4149725"/>
          <p14:tracePt t="139755" x="6099175" y="4159250"/>
          <p14:tracePt t="139763" x="6099175" y="4176713"/>
          <p14:tracePt t="139772" x="6099175" y="4195763"/>
          <p14:tracePt t="139779" x="6099175" y="4203700"/>
          <p14:tracePt t="139789" x="6099175" y="4232275"/>
          <p14:tracePt t="139803" x="6099175" y="4259263"/>
          <p14:tracePt t="139811" x="6072188" y="4286250"/>
          <p14:tracePt t="139821" x="6016625" y="4303713"/>
          <p14:tracePt t="139827" x="5972175" y="4332288"/>
          <p14:tracePt t="139835" x="5907088" y="4340225"/>
          <p14:tracePt t="139843" x="5843588" y="4368800"/>
          <p14:tracePt t="139851" x="5807075" y="4386263"/>
          <p14:tracePt t="139859" x="5743575" y="4395788"/>
          <p14:tracePt t="139867" x="5724525" y="4405313"/>
          <p14:tracePt t="139875" x="5716588" y="4405313"/>
          <p14:tracePt t="139883" x="5697538" y="4405313"/>
          <p14:tracePt t="139959" x="5724525" y="4405313"/>
          <p14:tracePt t="139963" x="5743575" y="4405313"/>
          <p14:tracePt t="139972" x="5770563" y="4395788"/>
          <p14:tracePt t="139979" x="5789613" y="4386263"/>
          <p14:tracePt t="139989" x="5834063" y="4376738"/>
          <p14:tracePt t="139995" x="5889625" y="4368800"/>
          <p14:tracePt t="140003" x="5972175" y="4340225"/>
          <p14:tracePt t="140011" x="6062663" y="4340225"/>
          <p14:tracePt t="140019" x="6172200" y="4322763"/>
          <p14:tracePt t="140027" x="6299200" y="4322763"/>
          <p14:tracePt t="140035" x="6445250" y="4322763"/>
          <p14:tracePt t="140043" x="6591300" y="4322763"/>
          <p14:tracePt t="140056" x="6737350" y="4322763"/>
          <p14:tracePt t="140059" x="6883400" y="4322763"/>
          <p14:tracePt t="140067" x="7010400" y="4322763"/>
          <p14:tracePt t="140075" x="7119938" y="4322763"/>
          <p14:tracePt t="140083" x="7219950" y="4340225"/>
          <p14:tracePt t="140091" x="7283450" y="4368800"/>
          <p14:tracePt t="140099" x="7312025" y="4405313"/>
          <p14:tracePt t="140107" x="7329488" y="4413250"/>
          <p14:tracePt t="140115" x="7348538" y="4422775"/>
          <p14:tracePt t="140365" x="7292975" y="4422775"/>
          <p14:tracePt t="140373" x="7219950" y="4422775"/>
          <p14:tracePt t="140381" x="7138988" y="4422775"/>
          <p14:tracePt t="140392" x="7046913" y="4422775"/>
          <p14:tracePt t="140396" x="6956425" y="4422775"/>
          <p14:tracePt t="140406" x="6883400" y="4422775"/>
          <p14:tracePt t="140412" x="6810375" y="4422775"/>
          <p14:tracePt t="140420" x="6783388" y="4422775"/>
          <p14:tracePt t="140436" x="6773863" y="4422775"/>
          <p14:tracePt t="140469" x="6764338" y="4413250"/>
          <p14:tracePt t="140475" x="6764338" y="4395788"/>
          <p14:tracePt t="140483" x="6783388" y="4359275"/>
          <p14:tracePt t="140491" x="6819900" y="4332288"/>
          <p14:tracePt t="140499" x="6883400" y="4303713"/>
          <p14:tracePt t="140507" x="6983413" y="4249738"/>
          <p14:tracePt t="140515" x="7056438" y="4213225"/>
          <p14:tracePt t="140523" x="7138988" y="4186238"/>
          <p14:tracePt t="140531" x="7265988" y="4140200"/>
          <p14:tracePt t="140542" x="7366000" y="4122738"/>
          <p14:tracePt t="140547" x="7475538" y="4086225"/>
          <p14:tracePt t="140555" x="7558088" y="4067175"/>
          <p14:tracePt t="140563" x="7631113" y="4057650"/>
          <p14:tracePt t="140572" x="7675563" y="4057650"/>
          <p14:tracePt t="140579" x="7712075" y="4057650"/>
          <p14:tracePt t="140588" x="7740650" y="4057650"/>
          <p14:tracePt t="140603" x="7748588" y="4057650"/>
          <p14:tracePt t="140653" x="7758113" y="4057650"/>
          <p14:tracePt t="140664" x="7758113" y="4086225"/>
          <p14:tracePt t="140668" x="7758113" y="4122738"/>
          <p14:tracePt t="140676" x="7758113" y="4149725"/>
          <p14:tracePt t="140683" x="7758113" y="4167188"/>
          <p14:tracePt t="140691" x="7758113" y="4195763"/>
          <p14:tracePt t="140699" x="7758113" y="4232275"/>
          <p14:tracePt t="140707" x="7758113" y="4259263"/>
          <p14:tracePt t="140715" x="7758113" y="4276725"/>
          <p14:tracePt t="140723" x="7758113" y="4295775"/>
          <p14:tracePt t="140739" x="7758113" y="4303713"/>
          <p14:tracePt t="141229" x="7758113" y="4295775"/>
          <p14:tracePt t="141237" x="7758113" y="4276725"/>
          <p14:tracePt t="141245" x="7758113" y="4259263"/>
          <p14:tracePt t="141253" x="7758113" y="4249738"/>
          <p14:tracePt t="141267" x="7748588" y="4240213"/>
          <p14:tracePt t="141275" x="7748588" y="4232275"/>
          <p14:tracePt t="141291" x="7740650" y="4222750"/>
          <p14:tracePt t="142563" x="7740650" y="4232275"/>
          <p14:tracePt t="142941" x="7740650" y="4249738"/>
          <p14:tracePt t="144035" x="7740650" y="4259263"/>
          <p14:tracePt t="144043" x="7740650" y="4276725"/>
          <p14:tracePt t="144055" x="7740650" y="4313238"/>
          <p14:tracePt t="144060" x="7740650" y="4340225"/>
          <p14:tracePt t="144067" x="7740650" y="4359275"/>
          <p14:tracePt t="144075" x="7740650" y="4368800"/>
          <p14:tracePt t="144084" x="7740650" y="4405313"/>
          <p14:tracePt t="144099" x="7740650" y="4432300"/>
          <p14:tracePt t="144107" x="7740650" y="4441825"/>
          <p14:tracePt t="144123" x="7740650" y="4449763"/>
          <p14:tracePt t="144733" x="7731125" y="4449763"/>
          <p14:tracePt t="144740" x="7721600" y="4449763"/>
          <p14:tracePt t="144749" x="7704138" y="4449763"/>
          <p14:tracePt t="144764" x="7675563" y="4449763"/>
          <p14:tracePt t="144775" x="7658100" y="4449763"/>
          <p14:tracePt t="144779" x="7631113" y="4449763"/>
          <p14:tracePt t="144789" x="7585075" y="4449763"/>
          <p14:tracePt t="144796" x="7558088" y="4449763"/>
          <p14:tracePt t="144805" x="7512050" y="4449763"/>
          <p14:tracePt t="144812" x="7475538" y="4449763"/>
          <p14:tracePt t="144820" x="7421563" y="4449763"/>
          <p14:tracePt t="144828" x="7375525" y="4449763"/>
          <p14:tracePt t="144836" x="7319963" y="4449763"/>
          <p14:tracePt t="144844" x="7248525" y="4449763"/>
          <p14:tracePt t="144855" x="7212013" y="4449763"/>
          <p14:tracePt t="144859" x="7156450" y="4449763"/>
          <p14:tracePt t="144867" x="7129463" y="4449763"/>
          <p14:tracePt t="144875" x="7083425" y="4441825"/>
          <p14:tracePt t="144883" x="7065963" y="4432300"/>
          <p14:tracePt t="144891" x="7056438" y="4432300"/>
          <p14:tracePt t="144941" x="7046913" y="4422775"/>
          <p14:tracePt t="144948" x="7037388" y="4413250"/>
          <p14:tracePt t="144980" x="7037388" y="4405313"/>
          <p14:tracePt t="144997" x="7037388" y="4395788"/>
          <p14:tracePt t="145053" x="7029450" y="4386263"/>
          <p14:tracePt t="145069" x="7019925" y="4386263"/>
          <p14:tracePt t="145077" x="7000875" y="4368800"/>
          <p14:tracePt t="145086" x="6964363" y="4368800"/>
          <p14:tracePt t="145092" x="6892925" y="4349750"/>
          <p14:tracePt t="145099" x="6819900" y="4349750"/>
          <p14:tracePt t="145107" x="6681788" y="4340225"/>
          <p14:tracePt t="145116" x="6573838" y="4322763"/>
          <p14:tracePt t="145123" x="6464300" y="4295775"/>
          <p14:tracePt t="145131" x="6262688" y="4276725"/>
          <p14:tracePt t="145141" x="6116638" y="4268788"/>
          <p14:tracePt t="145149" x="5880100" y="4213225"/>
          <p14:tracePt t="145159" x="5680075" y="4203700"/>
          <p14:tracePt t="145171" x="5287963" y="4140200"/>
          <p14:tracePt t="145180" x="5105400" y="4094163"/>
          <p14:tracePt t="145188" x="4986338" y="4030663"/>
          <p14:tracePt t="145196" x="4859338" y="3994150"/>
          <p14:tracePt t="145204" x="4776788" y="3948113"/>
          <p14:tracePt t="145211" x="4676775" y="3911600"/>
          <p14:tracePt t="145219" x="4613275" y="3884613"/>
          <p14:tracePt t="145227" x="4540250" y="3840163"/>
          <p14:tracePt t="145235" x="4457700" y="3821113"/>
          <p14:tracePt t="145243" x="4394200" y="3775075"/>
          <p14:tracePt t="145251" x="4294188" y="3748088"/>
          <p14:tracePt t="145260" x="4202113" y="3721100"/>
          <p14:tracePt t="145268" x="4102100" y="3694113"/>
          <p14:tracePt t="145276" x="3992563" y="3684588"/>
          <p14:tracePt t="145286" x="3846513" y="3621088"/>
          <p14:tracePt t="145294" x="3709988" y="3575050"/>
          <p14:tracePt t="145301" x="3563938" y="3548063"/>
          <p14:tracePt t="145309" x="3409950" y="3482975"/>
          <p14:tracePt t="145317" x="3300413" y="3455988"/>
          <p14:tracePt t="145323" x="3163888" y="3402013"/>
          <p14:tracePt t="145333" x="3035300" y="3355975"/>
          <p14:tracePt t="145339" x="2935288" y="3328988"/>
          <p14:tracePt t="145347" x="2835275" y="3282950"/>
          <p14:tracePt t="145356" x="2744788" y="3228975"/>
          <p14:tracePt t="145364" x="2671763" y="3173413"/>
          <p14:tracePt t="145372" x="2643188" y="3146425"/>
          <p14:tracePt t="145379" x="2589213" y="3100388"/>
          <p14:tracePt t="145387" x="2552700" y="3036888"/>
          <p14:tracePt t="145395" x="2543175" y="2973388"/>
          <p14:tracePt t="145404" x="2506663" y="2927350"/>
          <p14:tracePt t="145411" x="2479675" y="2844800"/>
          <p14:tracePt t="145419" x="2443163" y="2781300"/>
          <p14:tracePt t="145427" x="2416175" y="2735263"/>
          <p14:tracePt t="145435" x="2389188" y="2690813"/>
          <p14:tracePt t="145443" x="2360613" y="2671763"/>
          <p14:tracePt t="145451" x="2333625" y="2635250"/>
          <p14:tracePt t="145459" x="2316163" y="2617788"/>
          <p14:tracePt t="145467" x="2306638" y="2608263"/>
          <p14:tracePt t="145475" x="2279650" y="2598738"/>
          <p14:tracePt t="145483" x="2270125" y="2598738"/>
          <p14:tracePt t="145499" x="2233613" y="2562225"/>
          <p14:tracePt t="145507" x="2214563" y="2544763"/>
          <p14:tracePt t="145515" x="2179638" y="2498725"/>
          <p14:tracePt t="145523" x="2160588" y="2471738"/>
          <p14:tracePt t="145531" x="2124075" y="2435225"/>
          <p14:tracePt t="145539" x="2106613" y="2398713"/>
          <p14:tracePt t="145547" x="2051050" y="2343150"/>
          <p14:tracePt t="145556" x="2005013" y="2298700"/>
          <p14:tracePt t="145565" x="1978025" y="2270125"/>
          <p14:tracePt t="145577" x="1941513" y="2243138"/>
          <p14:tracePt t="145581" x="1914525" y="2206625"/>
          <p14:tracePt t="145591" x="1878013" y="2160588"/>
          <p14:tracePt t="145596" x="1841500" y="2143125"/>
          <p14:tracePt t="145606" x="1814513" y="2116138"/>
          <p14:tracePt t="145612" x="1795463" y="2106613"/>
          <p14:tracePt t="145620" x="1751013" y="2070100"/>
          <p14:tracePt t="145628" x="1722438" y="2033588"/>
          <p14:tracePt t="145636" x="1668463" y="1997075"/>
          <p14:tracePt t="145644" x="1585913" y="1943100"/>
          <p14:tracePt t="145652" x="1558925" y="1924050"/>
          <p14:tracePt t="145660" x="1485900" y="1878013"/>
          <p14:tracePt t="145668" x="1439863" y="1851025"/>
          <p14:tracePt t="145676" x="1385888" y="1804988"/>
          <p14:tracePt t="145684" x="1358900" y="1768475"/>
          <p14:tracePt t="145692" x="1322388" y="1724025"/>
          <p14:tracePt t="145700" x="1303338" y="1677988"/>
          <p14:tracePt t="145708" x="1266825" y="1651000"/>
          <p14:tracePt t="145716" x="1239838" y="1587500"/>
          <p14:tracePt t="145726" x="1212850" y="1541463"/>
          <p14:tracePt t="145736" x="1185863" y="1495425"/>
          <p14:tracePt t="145740" x="1149350" y="1449388"/>
          <p14:tracePt t="145748" x="1120775" y="1385888"/>
          <p14:tracePt t="145756" x="1093788" y="1349375"/>
          <p14:tracePt t="145765" x="1076325" y="1322388"/>
          <p14:tracePt t="145772" x="1039813" y="1295400"/>
          <p14:tracePt t="145779" x="1020763" y="1268413"/>
          <p14:tracePt t="145788" x="993775" y="1239838"/>
          <p14:tracePt t="145811" x="984250" y="1231900"/>
          <p14:tracePt t="145819" x="974725" y="1222375"/>
          <p14:tracePt t="145859" x="974725" y="1231900"/>
          <p14:tracePt t="145867" x="974725" y="1258888"/>
          <p14:tracePt t="145875" x="974725" y="1303338"/>
          <p14:tracePt t="145883" x="974725" y="1331913"/>
          <p14:tracePt t="145891" x="1003300" y="1385888"/>
          <p14:tracePt t="145900" x="1149350" y="1449388"/>
          <p14:tracePt t="145907" x="1303338" y="1514475"/>
          <p14:tracePt t="145916" x="1495425" y="1595438"/>
          <p14:tracePt t="145923" x="1751013" y="1651000"/>
          <p14:tracePt t="145931" x="2051050" y="1724025"/>
          <p14:tracePt t="145940" x="2452688" y="1814513"/>
          <p14:tracePt t="145948" x="2752725" y="1833563"/>
          <p14:tracePt t="145955" x="3017838" y="1833563"/>
          <p14:tracePt t="145963" x="3200400" y="1833563"/>
          <p14:tracePt t="145971" x="3400425" y="1833563"/>
          <p14:tracePt t="145979" x="3490913" y="1833563"/>
          <p14:tracePt t="145988" x="3527425" y="1833563"/>
          <p14:tracePt t="145995" x="3573463" y="1804988"/>
          <p14:tracePt t="146005" x="3582988" y="1804988"/>
          <p14:tracePt t="146011" x="3592513" y="1787525"/>
          <p14:tracePt t="146019" x="3600450" y="1778000"/>
          <p14:tracePt t="146027" x="3600450" y="1768475"/>
          <p14:tracePt t="146035" x="3600450" y="1741488"/>
          <p14:tracePt t="146043" x="3619500" y="1724025"/>
          <p14:tracePt t="146068" x="3619500" y="1714500"/>
          <p14:tracePt t="146163" x="3609975" y="1741488"/>
          <p14:tracePt t="146171" x="3609975" y="1768475"/>
          <p14:tracePt t="146179" x="3600450" y="1797050"/>
          <p14:tracePt t="146188" x="3600450" y="1833563"/>
          <p14:tracePt t="146195" x="3582988" y="1870075"/>
          <p14:tracePt t="146205" x="3582988" y="1887538"/>
          <p14:tracePt t="146211" x="3582988" y="1914525"/>
          <p14:tracePt t="146220" x="3573463" y="1943100"/>
          <p14:tracePt t="146227" x="3573463" y="1970088"/>
          <p14:tracePt t="146235" x="3573463" y="1979613"/>
          <p14:tracePt t="146243" x="3573463" y="1997075"/>
          <p14:tracePt t="146259" x="3582988" y="2024063"/>
          <p14:tracePt t="146267" x="3592513" y="2024063"/>
          <p14:tracePt t="146275" x="3619500" y="2033588"/>
          <p14:tracePt t="146284" x="3673475" y="2089150"/>
          <p14:tracePt t="146291" x="3719513" y="2097088"/>
          <p14:tracePt t="146299" x="3819525" y="2152650"/>
          <p14:tracePt t="146308" x="3965575" y="2216150"/>
          <p14:tracePt t="146316" x="4102100" y="2243138"/>
          <p14:tracePt t="146323" x="4267200" y="2306638"/>
          <p14:tracePt t="146331" x="4421188" y="2362200"/>
          <p14:tracePt t="146339" x="4530725" y="2389188"/>
          <p14:tracePt t="146350" x="4649788" y="2462213"/>
          <p14:tracePt t="146357" x="4813300" y="2544763"/>
          <p14:tracePt t="146367" x="4932363" y="2581275"/>
          <p14:tracePt t="146371" x="5014913" y="2608263"/>
          <p14:tracePt t="146379" x="5122863" y="2654300"/>
          <p14:tracePt t="146388" x="5205413" y="2681288"/>
          <p14:tracePt t="146395" x="5268913" y="2717800"/>
          <p14:tracePt t="146404" x="5324475" y="2717800"/>
          <p14:tracePt t="146411" x="5351463" y="2727325"/>
          <p14:tracePt t="146419" x="5360988" y="2727325"/>
          <p14:tracePt t="146499" x="5368925" y="2727325"/>
          <p14:tracePt t="146507" x="5387975" y="2727325"/>
          <p14:tracePt t="146515" x="5387975" y="2708275"/>
          <p14:tracePt t="146523" x="5397500" y="2690813"/>
          <p14:tracePt t="146531" x="5405438" y="2690813"/>
          <p14:tracePt t="146539" x="5405438" y="2671763"/>
          <p14:tracePt t="146627" x="5414963" y="2671763"/>
          <p14:tracePt t="146707" x="5424488" y="2671763"/>
          <p14:tracePt t="146867" x="5424488" y="2698750"/>
          <p14:tracePt t="146875" x="5424488" y="2735263"/>
          <p14:tracePt t="146883" x="5424488" y="2771775"/>
          <p14:tracePt t="146891" x="5434013" y="2790825"/>
          <p14:tracePt t="146899" x="5461000" y="2836863"/>
          <p14:tracePt t="146907" x="5497513" y="2881313"/>
          <p14:tracePt t="146915" x="5534025" y="2917825"/>
          <p14:tracePt t="146923" x="5597525" y="2963863"/>
          <p14:tracePt t="146931" x="5643563" y="3017838"/>
          <p14:tracePt t="146939" x="5697538" y="3063875"/>
          <p14:tracePt t="146947" x="5761038" y="3136900"/>
          <p14:tracePt t="146956" x="5797550" y="3163888"/>
          <p14:tracePt t="146963" x="5843588" y="3219450"/>
          <p14:tracePt t="146971" x="5907088" y="3282950"/>
          <p14:tracePt t="146979" x="5980113" y="3346450"/>
          <p14:tracePt t="146988" x="6026150" y="3402013"/>
          <p14:tracePt t="146995" x="6072188" y="3411538"/>
          <p14:tracePt t="147005" x="6116638" y="3455988"/>
          <p14:tracePt t="147011" x="6153150" y="3511550"/>
          <p14:tracePt t="147019" x="6208713" y="3575050"/>
          <p14:tracePt t="147027" x="6226175" y="3621088"/>
          <p14:tracePt t="147035" x="6235700" y="3638550"/>
          <p14:tracePt t="147043" x="6245225" y="3648075"/>
          <p14:tracePt t="147056" x="6262688" y="3657600"/>
          <p14:tracePt t="147165" x="6281738" y="3565525"/>
          <p14:tracePt t="147173" x="6318250" y="3465513"/>
          <p14:tracePt t="147181" x="6345238" y="3355975"/>
          <p14:tracePt t="147196" x="6435725" y="3146425"/>
          <p14:tracePt t="147207" x="6472238" y="3063875"/>
          <p14:tracePt t="147212" x="6508750" y="2982913"/>
          <p14:tracePt t="147220" x="6554788" y="2900363"/>
          <p14:tracePt t="147227" x="6573838" y="2873375"/>
          <p14:tracePt t="147235" x="6581775" y="2854325"/>
          <p14:tracePt t="147307" x="6581775" y="2881313"/>
          <p14:tracePt t="147315" x="6581775" y="2917825"/>
          <p14:tracePt t="147323" x="6581775" y="2973388"/>
          <p14:tracePt t="147331" x="6581775" y="3027363"/>
          <p14:tracePt t="147339" x="6610350" y="3109913"/>
          <p14:tracePt t="147347" x="6637338" y="3200400"/>
          <p14:tracePt t="147355" x="6681788" y="3302000"/>
          <p14:tracePt t="147363" x="6710363" y="3346450"/>
          <p14:tracePt t="147372" x="6737350" y="3429000"/>
          <p14:tracePt t="147379" x="6783388" y="3511550"/>
          <p14:tracePt t="147388" x="6800850" y="3575050"/>
          <p14:tracePt t="147395" x="6846888" y="3665538"/>
          <p14:tracePt t="147405" x="6864350" y="3702050"/>
          <p14:tracePt t="147411" x="6892925" y="3784600"/>
          <p14:tracePt t="147419" x="6900863" y="3848100"/>
          <p14:tracePt t="147427" x="6919913" y="3921125"/>
          <p14:tracePt t="147435" x="6919913" y="3940175"/>
          <p14:tracePt t="147443" x="6946900" y="3984625"/>
          <p14:tracePt t="147451" x="6964363" y="4030663"/>
          <p14:tracePt t="147459" x="6973888" y="4067175"/>
          <p14:tracePt t="147467" x="6973888" y="4086225"/>
          <p14:tracePt t="147475" x="6973888" y="4113213"/>
          <p14:tracePt t="147485" x="6973888" y="4130675"/>
          <p14:tracePt t="147491" x="6983413" y="4149725"/>
          <p14:tracePt t="147500" x="6983413" y="4159250"/>
          <p14:tracePt t="147507" x="6983413" y="4167188"/>
          <p14:tracePt t="147572" x="6992938" y="4176713"/>
          <p14:tracePt t="147627" x="7000875" y="4176713"/>
          <p14:tracePt t="147637" x="7010400" y="4176713"/>
          <p14:tracePt t="147643" x="7029450" y="4176713"/>
          <p14:tracePt t="147651" x="7037388" y="4176713"/>
          <p14:tracePt t="147707" x="7046913" y="4176713"/>
          <p14:tracePt t="147715" x="7056438" y="4176713"/>
          <p14:tracePt t="147723" x="7065963" y="4186238"/>
          <p14:tracePt t="147731" x="7083425" y="4232275"/>
          <p14:tracePt t="147739" x="7092950" y="4295775"/>
          <p14:tracePt t="147747" x="7119938" y="4340225"/>
          <p14:tracePt t="147755" x="7165975" y="4405313"/>
          <p14:tracePt t="147763" x="7212013" y="4505325"/>
          <p14:tracePt t="147771" x="7256463" y="4551363"/>
          <p14:tracePt t="147779" x="7319963" y="4605338"/>
          <p14:tracePt t="147789" x="7375525" y="4651375"/>
          <p14:tracePt t="147795" x="7392988" y="4660900"/>
          <p14:tracePt t="147805" x="7412038" y="4668838"/>
          <p14:tracePt t="147860" x="7429500" y="4668838"/>
          <p14:tracePt t="148076" x="7458075" y="4668838"/>
          <p14:tracePt t="148083" x="7502525" y="4668838"/>
          <p14:tracePt t="148091" x="7539038" y="4668838"/>
          <p14:tracePt t="148099" x="7558088" y="4668838"/>
          <p14:tracePt t="148107" x="7585075" y="4668838"/>
          <p14:tracePt t="148115" x="7594600" y="4668838"/>
          <p14:tracePt t="148123" x="7612063" y="4668838"/>
          <p14:tracePt t="148131" x="7631113" y="4668838"/>
          <p14:tracePt t="148164" x="7639050" y="4651375"/>
          <p14:tracePt t="148195" x="7648575" y="4641850"/>
          <p14:tracePt t="148397" x="7667625" y="4641850"/>
          <p14:tracePt t="148406" x="7721600" y="4641850"/>
          <p14:tracePt t="148413" x="7813675" y="4641850"/>
          <p14:tracePt t="148424" x="7867650" y="4641850"/>
          <p14:tracePt t="148428" x="7977188" y="4641850"/>
          <p14:tracePt t="148436" x="8067675" y="4641850"/>
          <p14:tracePt t="148443" x="8159750" y="4641850"/>
          <p14:tracePt t="148451" x="8240713" y="4632325"/>
          <p14:tracePt t="148459" x="8277225" y="4632325"/>
          <p14:tracePt t="148467" x="8305800" y="4614863"/>
          <p14:tracePt t="148956" x="8313738" y="4605338"/>
          <p14:tracePt t="148972" x="8313738" y="4595813"/>
          <p14:tracePt t="148989" x="8313738" y="4578350"/>
          <p14:tracePt t="149094" x="8313738" y="4568825"/>
          <p14:tracePt t="149109" x="8277225" y="4568825"/>
          <p14:tracePt t="149117" x="8259763" y="4568825"/>
          <p14:tracePt t="149124" x="8213725" y="4568825"/>
          <p14:tracePt t="149132" x="8159750" y="4568825"/>
          <p14:tracePt t="149140" x="8086725" y="4568825"/>
          <p14:tracePt t="149149" x="8013700" y="4568825"/>
          <p14:tracePt t="149156" x="7885113" y="4568825"/>
          <p14:tracePt t="149164" x="7758113" y="4568825"/>
          <p14:tracePt t="149171" x="7631113" y="4568825"/>
          <p14:tracePt t="149180" x="7521575" y="4559300"/>
          <p14:tracePt t="149188" x="7375525" y="4559300"/>
          <p14:tracePt t="149197" x="7265988" y="4541838"/>
          <p14:tracePt t="149204" x="7092950" y="4532313"/>
          <p14:tracePt t="149211" x="7019925" y="4514850"/>
          <p14:tracePt t="149220" x="6929438" y="4486275"/>
          <p14:tracePt t="149227" x="6846888" y="4486275"/>
          <p14:tracePt t="149235" x="6791325" y="4478338"/>
          <p14:tracePt t="149243" x="6746875" y="4478338"/>
          <p14:tracePt t="149259" x="6727825" y="4478338"/>
          <p14:tracePt t="149269" x="6710363" y="4478338"/>
          <p14:tracePt t="149300" x="6700838" y="4478338"/>
          <p14:tracePt t="149308" x="6691313" y="4478338"/>
          <p14:tracePt t="149316" x="6681788" y="4478338"/>
          <p14:tracePt t="149324" x="6664325" y="4478338"/>
          <p14:tracePt t="149341" x="6645275" y="4478338"/>
          <p14:tracePt t="149348" x="6618288" y="4478338"/>
          <p14:tracePt t="149356" x="6600825" y="4478338"/>
          <p14:tracePt t="149365" x="6554788" y="4478338"/>
          <p14:tracePt t="149374" x="6545263" y="4486275"/>
          <p14:tracePt t="149380" x="6518275" y="4495800"/>
          <p14:tracePt t="149388" x="6508750" y="4505325"/>
          <p14:tracePt t="149398" x="6508750" y="4514850"/>
          <p14:tracePt t="149411" x="6491288" y="4514850"/>
          <p14:tracePt t="149420" x="6472238" y="4514850"/>
          <p14:tracePt t="149435" x="6435725" y="4532313"/>
          <p14:tracePt t="149451" x="6408738" y="4532313"/>
          <p14:tracePt t="149459" x="6381750" y="4532313"/>
          <p14:tracePt t="149467" x="6335713" y="4541838"/>
          <p14:tracePt t="149475" x="6281738" y="4541838"/>
          <p14:tracePt t="149483" x="6226175" y="4541838"/>
          <p14:tracePt t="149491" x="6126163" y="4541838"/>
          <p14:tracePt t="149499" x="6016625" y="4541838"/>
          <p14:tracePt t="149507" x="5926138" y="4541838"/>
          <p14:tracePt t="149515" x="5816600" y="4541838"/>
          <p14:tracePt t="149523" x="5761038" y="4541838"/>
          <p14:tracePt t="149531" x="5688013" y="4541838"/>
          <p14:tracePt t="149539" x="5661025" y="4541838"/>
          <p14:tracePt t="149547" x="5616575" y="4541838"/>
          <p14:tracePt t="149555" x="5588000" y="4541838"/>
          <p14:tracePt t="149563" x="5551488" y="4541838"/>
          <p14:tracePt t="149572" x="5514975" y="4541838"/>
          <p14:tracePt t="149579" x="5478463" y="4541838"/>
          <p14:tracePt t="149588" x="5434013" y="4541838"/>
          <p14:tracePt t="149595" x="5378450" y="4541838"/>
          <p14:tracePt t="149604" x="5324475" y="4541838"/>
          <p14:tracePt t="149611" x="5232400" y="4541838"/>
          <p14:tracePt t="149620" x="5141913" y="4541838"/>
          <p14:tracePt t="149627" x="5049838" y="4541838"/>
          <p14:tracePt t="149635" x="4959350" y="4541838"/>
          <p14:tracePt t="149643" x="4868863" y="4541838"/>
          <p14:tracePt t="149651" x="4740275" y="4541838"/>
          <p14:tracePt t="149659" x="4630738" y="4541838"/>
          <p14:tracePt t="149667" x="4521200" y="4541838"/>
          <p14:tracePt t="149675" x="4413250" y="4541838"/>
          <p14:tracePt t="149683" x="4303713" y="4541838"/>
          <p14:tracePt t="149691" x="4211638" y="4541838"/>
          <p14:tracePt t="149699" x="4121150" y="4541838"/>
          <p14:tracePt t="149707" x="4038600" y="4541838"/>
          <p14:tracePt t="149715" x="3965575" y="4522788"/>
          <p14:tracePt t="149723" x="3929063" y="4522788"/>
          <p14:tracePt t="149732" x="3892550" y="4522788"/>
          <p14:tracePt t="149742" x="3883025" y="4522788"/>
          <p14:tracePt t="149748" x="3856038" y="4514850"/>
          <p14:tracePt t="150557" x="3846513" y="4514850"/>
          <p14:tracePt t="150581" x="3838575" y="4514850"/>
          <p14:tracePt t="151285" x="3829050" y="4505325"/>
          <p14:tracePt t="155886" x="3829050" y="4495800"/>
          <p14:tracePt t="158059" x="3775075" y="4486275"/>
          <p14:tracePt t="158067" x="3683000" y="4486275"/>
          <p14:tracePt t="158075" x="3609975" y="4486275"/>
          <p14:tracePt t="158083" x="3536950" y="4478338"/>
          <p14:tracePt t="158091" x="3427413" y="4459288"/>
          <p14:tracePt t="158099" x="3309938" y="4422775"/>
          <p14:tracePt t="158107" x="3181350" y="4405313"/>
          <p14:tracePt t="158116" x="3054350" y="4395788"/>
          <p14:tracePt t="158123" x="2862263" y="4349750"/>
          <p14:tracePt t="158131" x="2679700" y="4332288"/>
          <p14:tracePt t="158139" x="2516188" y="4303713"/>
          <p14:tracePt t="158147" x="2406650" y="4303713"/>
          <p14:tracePt t="158155" x="2352675" y="4303713"/>
          <p14:tracePt t="158163" x="2243138" y="4268788"/>
          <p14:tracePt t="158171" x="2197100" y="4268788"/>
          <p14:tracePt t="158179" x="2143125" y="4259263"/>
          <p14:tracePt t="158189" x="2133600" y="4259263"/>
          <p14:tracePt t="158197" x="2114550" y="4259263"/>
          <p14:tracePt t="158222" x="2097088" y="4249738"/>
          <p14:tracePt t="158283" x="2097088" y="4222750"/>
          <p14:tracePt t="158291" x="2097088" y="4203700"/>
          <p14:tracePt t="158299" x="2097088" y="4176713"/>
          <p14:tracePt t="158307" x="2097088" y="4167188"/>
          <p14:tracePt t="158315" x="2087563" y="4149725"/>
          <p14:tracePt t="158323" x="2087563" y="4140200"/>
          <p14:tracePt t="158332" x="2087563" y="4130675"/>
          <p14:tracePt t="158477" x="2087563" y="4113213"/>
          <p14:tracePt t="158486" x="2124075" y="4049713"/>
          <p14:tracePt t="158493" x="2179638" y="4003675"/>
          <p14:tracePt t="158501" x="2243138" y="3930650"/>
          <p14:tracePt t="158508" x="2360613" y="3857625"/>
          <p14:tracePt t="158516" x="2462213" y="3803650"/>
          <p14:tracePt t="158524" x="2598738" y="3711575"/>
          <p14:tracePt t="158532" x="2735263" y="3638550"/>
          <p14:tracePt t="158539" x="2881313" y="3565525"/>
          <p14:tracePt t="158548" x="3081338" y="3482975"/>
          <p14:tracePt t="158555" x="3208338" y="3419475"/>
          <p14:tracePt t="158563" x="3346450" y="3365500"/>
          <p14:tracePt t="158571" x="3455988" y="3338513"/>
          <p14:tracePt t="158581" x="3563938" y="3338513"/>
          <p14:tracePt t="158587" x="3646488" y="3319463"/>
          <p14:tracePt t="158595" x="3692525" y="3302000"/>
          <p14:tracePt t="158603" x="3709988" y="3292475"/>
          <p14:tracePt t="158611" x="3729038" y="3292475"/>
          <p14:tracePt t="158620" x="3738563" y="3292475"/>
          <p14:tracePt t="158644" x="3746500" y="3292475"/>
          <p14:tracePt t="158653" x="3792538" y="3292475"/>
          <p14:tracePt t="158659" x="3856038" y="3292475"/>
          <p14:tracePt t="158667" x="3984625" y="3292475"/>
          <p14:tracePt t="158675" x="4148138" y="3292475"/>
          <p14:tracePt t="158683" x="4403725" y="3302000"/>
          <p14:tracePt t="158691" x="4686300" y="3338513"/>
          <p14:tracePt t="158699" x="5041900" y="3402013"/>
          <p14:tracePt t="158707" x="5351463" y="3419475"/>
          <p14:tracePt t="158715" x="5624513" y="3438525"/>
          <p14:tracePt t="158723" x="5853113" y="3438525"/>
          <p14:tracePt t="158731" x="6072188" y="3438525"/>
          <p14:tracePt t="158739" x="6254750" y="3438525"/>
          <p14:tracePt t="158747" x="6418263" y="3438525"/>
          <p14:tracePt t="158755" x="6545263" y="3438525"/>
          <p14:tracePt t="158763" x="6637338" y="3438525"/>
          <p14:tracePt t="158771" x="6691313" y="3438525"/>
          <p14:tracePt t="158779" x="6754813" y="3438525"/>
          <p14:tracePt t="158787" x="6810375" y="3438525"/>
          <p14:tracePt t="158797" x="6864350" y="3438525"/>
          <p14:tracePt t="158804" x="6919913" y="3438525"/>
          <p14:tracePt t="158811" x="7010400" y="3438525"/>
          <p14:tracePt t="158820" x="7119938" y="3438525"/>
          <p14:tracePt t="158827" x="7248525" y="3438525"/>
          <p14:tracePt t="158836" x="7392988" y="3438525"/>
          <p14:tracePt t="158843" x="7612063" y="3438525"/>
          <p14:tracePt t="158851" x="7794625" y="3438525"/>
          <p14:tracePt t="158859" x="7994650" y="3438525"/>
          <p14:tracePt t="158867" x="8177213" y="3438525"/>
          <p14:tracePt t="158875" x="8378825" y="3438525"/>
          <p14:tracePt t="158883" x="8559800" y="3438525"/>
          <p14:tracePt t="158891" x="8678863" y="3438525"/>
          <p14:tracePt t="158899" x="8824913" y="3438525"/>
          <p14:tracePt t="158907" x="8988425" y="3438525"/>
          <p14:tracePt t="158915" x="9097963" y="3438525"/>
        </p14:tracePtLst>
      </p14:laserTraceLst>
    </p:ext>
  </p:extLs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p:txBody>
          <a:bodyPr/>
          <a:lstStyle/>
          <a:p>
            <a:pPr eaLnBrk="1" hangingPunct="1"/>
            <a:r>
              <a:rPr lang="en-US" altLang="ja-JP"/>
              <a:t>Summary</a:t>
            </a:r>
          </a:p>
        </p:txBody>
      </p:sp>
      <p:sp>
        <p:nvSpPr>
          <p:cNvPr id="46083" name="Rectangle 3"/>
          <p:cNvSpPr>
            <a:spLocks noGrp="1" noChangeArrowheads="1"/>
          </p:cNvSpPr>
          <p:nvPr>
            <p:ph type="body" idx="1"/>
          </p:nvPr>
        </p:nvSpPr>
        <p:spPr>
          <a:ln>
            <a:solidFill>
              <a:srgbClr val="FF3300"/>
            </a:solidFill>
            <a:miter lim="800000"/>
            <a:headEnd/>
            <a:tailEnd/>
          </a:ln>
        </p:spPr>
        <p:txBody>
          <a:bodyPr/>
          <a:lstStyle/>
          <a:p>
            <a:pPr eaLnBrk="1" hangingPunct="1"/>
            <a:r>
              <a:rPr lang="en-US" altLang="ja-JP"/>
              <a:t>Synchronization is required not only for bus connected multiprocessor but for all MIMD parallel machines.</a:t>
            </a:r>
          </a:p>
          <a:p>
            <a:pPr eaLnBrk="1" hangingPunct="1"/>
            <a:r>
              <a:rPr lang="en-US" altLang="ja-JP"/>
              <a:t>Consistency is only kept with synchronization </a:t>
            </a:r>
            <a:r>
              <a:rPr lang="en-US" altLang="ja-JP">
                <a:solidFill>
                  <a:srgbClr val="FF3300"/>
                </a:solidFill>
              </a:rPr>
              <a:t>→Consistency</a:t>
            </a:r>
            <a:r>
              <a:rPr lang="ja-JP" altLang="en-US">
                <a:solidFill>
                  <a:srgbClr val="FF3300"/>
                </a:solidFill>
              </a:rPr>
              <a:t>　</a:t>
            </a:r>
            <a:r>
              <a:rPr lang="en-US" altLang="ja-JP">
                <a:solidFill>
                  <a:srgbClr val="FF3300"/>
                </a:solidFill>
              </a:rPr>
              <a:t>Model</a:t>
            </a:r>
          </a:p>
          <a:p>
            <a:pPr eaLnBrk="1" hangingPunct="1"/>
            <a:r>
              <a:rPr lang="en-US" altLang="ja-JP"/>
              <a:t>Synchronization with message passing</a:t>
            </a:r>
            <a:r>
              <a:rPr lang="en-US" altLang="ja-JP">
                <a:solidFill>
                  <a:srgbClr val="FF3300"/>
                </a:solidFill>
              </a:rPr>
              <a:t> → Message passing model</a:t>
            </a:r>
            <a:endParaRPr lang="en-US" altLang="ja-JP"/>
          </a:p>
          <a:p>
            <a:pPr eaLnBrk="1" hangingPunct="1"/>
            <a:endParaRPr lang="en-US" altLang="ja-JP"/>
          </a:p>
        </p:txBody>
      </p:sp>
      <p:pic>
        <p:nvPicPr>
          <p:cNvPr id="2" name="オーディオ 1">
            <a:hlinkClick r:id="" action="ppaction://media"/>
            <a:extLst>
              <a:ext uri="{FF2B5EF4-FFF2-40B4-BE49-F238E27FC236}">
                <a16:creationId xmlns:a16="http://schemas.microsoft.com/office/drawing/2014/main" id="{26FE75B8-FC5B-4229-A38C-F93383EEAF1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98266"/>
    </mc:Choice>
    <mc:Fallback>
      <p:transition spd="slow" advTm="982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728" x="8405813" y="3840163"/>
          <p14:tracePt t="737" x="8132763" y="3857625"/>
          <p14:tracePt t="744" x="7858125" y="3894138"/>
          <p14:tracePt t="753" x="7675563" y="3921125"/>
          <p14:tracePt t="760" x="7512050" y="3940175"/>
          <p14:tracePt t="769" x="7392988" y="3940175"/>
          <p14:tracePt t="776" x="7283450" y="3940175"/>
          <p14:tracePt t="785" x="7229475" y="3940175"/>
          <p14:tracePt t="792" x="7212013" y="3940175"/>
          <p14:tracePt t="801" x="7192963" y="3940175"/>
          <p14:tracePt t="1006" x="7192963" y="3921125"/>
          <p14:tracePt t="1008" x="7192963" y="3894138"/>
          <p14:tracePt t="1016" x="7192963" y="3867150"/>
          <p14:tracePt t="1024" x="7202488" y="3830638"/>
          <p14:tracePt t="1032" x="7212013" y="3803650"/>
          <p14:tracePt t="1041" x="7212013" y="3794125"/>
          <p14:tracePt t="1057" x="7212013" y="3784600"/>
          <p14:tracePt t="1136" x="7219950" y="3775075"/>
          <p14:tracePt t="1145" x="7229475" y="3775075"/>
          <p14:tracePt t="1160" x="7239000" y="3775075"/>
          <p14:tracePt t="1168" x="7265988" y="3775075"/>
          <p14:tracePt t="1176" x="7283450" y="3775075"/>
          <p14:tracePt t="1184" x="7329488" y="3775075"/>
          <p14:tracePt t="1192" x="7348538" y="3748088"/>
          <p14:tracePt t="1200" x="7366000" y="3730625"/>
          <p14:tracePt t="1208" x="7375525" y="3721100"/>
          <p14:tracePt t="96960" x="7412038" y="3721100"/>
          <p14:tracePt t="96969" x="7704138" y="3684588"/>
          <p14:tracePt t="96977" x="8259763" y="3684588"/>
          <p14:tracePt t="96984" x="9043988" y="3665538"/>
        </p14:tracePtLst>
      </p14:laserTraceLst>
    </p:ext>
  </p:extLs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p:txBody>
          <a:bodyPr/>
          <a:lstStyle/>
          <a:p>
            <a:pPr eaLnBrk="1" hangingPunct="1"/>
            <a:r>
              <a:rPr lang="en-US" altLang="ja-JP"/>
              <a:t>Glossary 2</a:t>
            </a:r>
          </a:p>
        </p:txBody>
      </p:sp>
      <p:sp>
        <p:nvSpPr>
          <p:cNvPr id="47107" name="Rectangle 3"/>
          <p:cNvSpPr>
            <a:spLocks noGrp="1" noChangeArrowheads="1"/>
          </p:cNvSpPr>
          <p:nvPr>
            <p:ph type="body" idx="1"/>
          </p:nvPr>
        </p:nvSpPr>
        <p:spPr/>
        <p:txBody>
          <a:bodyPr/>
          <a:lstStyle/>
          <a:p>
            <a:pPr eaLnBrk="1" hangingPunct="1"/>
            <a:r>
              <a:rPr lang="en-US" altLang="ja-JP" sz="2600"/>
              <a:t>Semaphore: </a:t>
            </a:r>
            <a:r>
              <a:rPr lang="ja-JP" altLang="en-US" sz="2600"/>
              <a:t>セマフォ、腕木式信号機からでている。二進セマフォ（</a:t>
            </a:r>
            <a:r>
              <a:rPr lang="en-US" altLang="ja-JP" sz="2600"/>
              <a:t>Binary</a:t>
            </a:r>
            <a:r>
              <a:rPr lang="ja-JP" altLang="en-US" sz="2600"/>
              <a:t>　</a:t>
            </a:r>
            <a:r>
              <a:rPr lang="en-US" altLang="ja-JP" sz="2600"/>
              <a:t>Semaphore</a:t>
            </a:r>
            <a:r>
              <a:rPr lang="ja-JP" altLang="en-US" sz="2600"/>
              <a:t>）とカウンティングセマフォ（</a:t>
            </a:r>
            <a:r>
              <a:rPr lang="en-US" altLang="ja-JP" sz="2600"/>
              <a:t>Counting Semaphore)</a:t>
            </a:r>
            <a:r>
              <a:rPr lang="ja-JP" altLang="en-US" sz="2600"/>
              <a:t>がある</a:t>
            </a:r>
          </a:p>
          <a:p>
            <a:pPr eaLnBrk="1" hangingPunct="1"/>
            <a:r>
              <a:rPr lang="en-US" altLang="ja-JP" sz="2600"/>
              <a:t>Monitor:</a:t>
            </a:r>
            <a:r>
              <a:rPr lang="ja-JP" altLang="en-US" sz="2600"/>
              <a:t>　モニタ、この言葉にはいろいろな意味があるが、ここでは同期操作と変数を一体化して管理する手法、オブジェクト指向の元祖のひとつ</a:t>
            </a:r>
          </a:p>
          <a:p>
            <a:pPr eaLnBrk="1" hangingPunct="1"/>
            <a:r>
              <a:rPr lang="en-US" altLang="ja-JP" sz="2600"/>
              <a:t>Lock/Unlock:</a:t>
            </a:r>
            <a:r>
              <a:rPr lang="ja-JP" altLang="en-US" sz="2600"/>
              <a:t>　ロック／アンロック、この辺の用語は、ほぼそのまま呼ばれる。</a:t>
            </a:r>
          </a:p>
          <a:p>
            <a:pPr eaLnBrk="1" hangingPunct="1"/>
            <a:r>
              <a:rPr lang="en-US" altLang="ja-JP" sz="2600"/>
              <a:t>Fuzzy Barrier</a:t>
            </a:r>
            <a:r>
              <a:rPr lang="ja-JP" altLang="en-US" sz="2600"/>
              <a:t>：　ファジーバリア、バリアの成立時期に幅がある。</a:t>
            </a:r>
          </a:p>
          <a:p>
            <a:pPr eaLnBrk="1" hangingPunct="1"/>
            <a:endParaRPr lang="ja-JP" altLang="en-US" sz="2600"/>
          </a:p>
          <a:p>
            <a:pPr eaLnBrk="1" hangingPunct="1"/>
            <a:endParaRPr lang="ja-JP" altLang="en-US" sz="2600"/>
          </a:p>
          <a:p>
            <a:pPr eaLnBrk="1" hangingPunct="1"/>
            <a:endParaRPr lang="ja-JP" altLang="en-US" sz="2600"/>
          </a:p>
          <a:p>
            <a:pPr eaLnBrk="1" hangingPunct="1"/>
            <a:endParaRPr lang="en-US" altLang="ja-JP" sz="2600"/>
          </a:p>
        </p:txBody>
      </p:sp>
      <p:pic>
        <p:nvPicPr>
          <p:cNvPr id="2" name="オーディオ 1">
            <a:hlinkClick r:id="" action="ppaction://media"/>
            <a:extLst>
              <a:ext uri="{FF2B5EF4-FFF2-40B4-BE49-F238E27FC236}">
                <a16:creationId xmlns:a16="http://schemas.microsoft.com/office/drawing/2014/main" id="{52DD62A3-B354-45EF-9034-2E08C7E2C6F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5118"/>
    </mc:Choice>
    <mc:Fallback>
      <p:transition spd="slow" advTm="51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496" x="8459788" y="4551363"/>
          <p14:tracePt t="502" x="8177213" y="4668838"/>
          <p14:tracePt t="509" x="7740650" y="4760913"/>
          <p14:tracePt t="519" x="7512050" y="4851400"/>
          <p14:tracePt t="524" x="7256463" y="4906963"/>
          <p14:tracePt t="534" x="6992938" y="4979988"/>
          <p14:tracePt t="540" x="6810375" y="5024438"/>
          <p14:tracePt t="550" x="6681788" y="5033963"/>
          <p14:tracePt t="557" x="6545263" y="5080000"/>
          <p14:tracePt t="564" x="6435725" y="5097463"/>
          <p14:tracePt t="573" x="6362700" y="5097463"/>
          <p14:tracePt t="581" x="6318250" y="5106988"/>
          <p14:tracePt t="589" x="6299200" y="5106988"/>
          <p14:tracePt t="597" x="6291263" y="5116513"/>
          <p14:tracePt t="614" x="6272213" y="5133975"/>
          <p14:tracePt t="622" x="6262688" y="5143500"/>
          <p14:tracePt t="630" x="6208713" y="5153025"/>
          <p14:tracePt t="638" x="6162675" y="5189538"/>
          <p14:tracePt t="646" x="6135688" y="5197475"/>
          <p14:tracePt t="655" x="6099175" y="5216525"/>
          <p14:tracePt t="672" x="6062663" y="5233988"/>
          <p14:tracePt t="678" x="6053138" y="5243513"/>
          <p14:tracePt t="815" x="6043613" y="5243513"/>
          <p14:tracePt t="822" x="6043613" y="5233988"/>
          <p14:tracePt t="838" x="6043613" y="5216525"/>
          <p14:tracePt t="846" x="6043613" y="5207000"/>
          <p14:tracePt t="3382" x="6072188" y="5180013"/>
          <p14:tracePt t="3390" x="6262688" y="5024438"/>
          <p14:tracePt t="3401" x="6518275" y="4870450"/>
          <p14:tracePt t="3406" x="6637338" y="4760913"/>
          <p14:tracePt t="3413" x="6664325" y="4651375"/>
          <p14:tracePt t="3421" x="6710363" y="4551363"/>
          <p14:tracePt t="3429" x="6773863" y="4486275"/>
          <p14:tracePt t="3437" x="6791325" y="4478338"/>
          <p14:tracePt t="3445" x="6846888" y="4459288"/>
          <p14:tracePt t="3453" x="6856413" y="4459288"/>
          <p14:tracePt t="3460" x="6883400" y="4449763"/>
          <p14:tracePt t="3468" x="6937375" y="4449763"/>
          <p14:tracePt t="3477" x="6992938" y="4449763"/>
          <p14:tracePt t="3485" x="7073900" y="4432300"/>
          <p14:tracePt t="3492" x="7129463" y="4422775"/>
          <p14:tracePt t="3501" x="7212013" y="4376738"/>
          <p14:tracePt t="3509" x="7339013" y="4376738"/>
          <p14:tracePt t="3517" x="7485063" y="4368800"/>
          <p14:tracePt t="3525" x="7667625" y="4322763"/>
          <p14:tracePt t="3536" x="7804150" y="4303713"/>
          <p14:tracePt t="3540" x="7967663" y="4276725"/>
          <p14:tracePt t="3551" x="8096250" y="4232275"/>
          <p14:tracePt t="3556" x="8232775" y="4203700"/>
          <p14:tracePt t="3564" x="8313738" y="4149725"/>
          <p14:tracePt t="3573" x="8442325" y="4076700"/>
          <p14:tracePt t="3581" x="8542338" y="4003675"/>
          <p14:tracePt t="3589" x="8615363" y="3930650"/>
          <p14:tracePt t="3597" x="8697913" y="3867150"/>
          <p14:tracePt t="3604" x="8751888" y="3803650"/>
          <p14:tracePt t="3613" x="8834438" y="3711575"/>
          <p14:tracePt t="3620" x="8897938" y="3665538"/>
          <p14:tracePt t="3629" x="8934450" y="3611563"/>
          <p14:tracePt t="3637" x="9017000" y="3575050"/>
          <p14:tracePt t="3645" x="9043988" y="3538538"/>
          <p14:tracePt t="3653" x="9061450" y="3529013"/>
          <p14:tracePt t="3661" x="9097963" y="3519488"/>
          <p14:tracePt t="3669" x="9107488" y="3511550"/>
          <p14:tracePt t="3805" x="9134475" y="3511550"/>
        </p14:tracePtLst>
      </p14:laserTraceLst>
    </p:ext>
  </p:extLs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a:xfrm>
            <a:off x="611188" y="333375"/>
            <a:ext cx="7772400" cy="1143000"/>
          </a:xfrm>
        </p:spPr>
        <p:txBody>
          <a:bodyPr/>
          <a:lstStyle/>
          <a:p>
            <a:pPr eaLnBrk="1" hangingPunct="1"/>
            <a:r>
              <a:rPr lang="en-US" altLang="ja-JP"/>
              <a:t>Exercise </a:t>
            </a:r>
          </a:p>
        </p:txBody>
      </p:sp>
      <p:sp>
        <p:nvSpPr>
          <p:cNvPr id="48131" name="Rectangle 3"/>
          <p:cNvSpPr>
            <a:spLocks noGrp="1" noChangeArrowheads="1"/>
          </p:cNvSpPr>
          <p:nvPr>
            <p:ph type="body" idx="1"/>
          </p:nvPr>
        </p:nvSpPr>
        <p:spPr>
          <a:xfrm>
            <a:off x="611188" y="1196975"/>
            <a:ext cx="8153400" cy="4724400"/>
          </a:xfrm>
        </p:spPr>
        <p:txBody>
          <a:bodyPr/>
          <a:lstStyle/>
          <a:p>
            <a:pPr eaLnBrk="1" hangingPunct="1"/>
            <a:r>
              <a:rPr lang="en-US" altLang="ja-JP"/>
              <a:t>Write a program for sending a data from PU A to PU B,C,D only using Test &amp; Set operations.</a:t>
            </a:r>
          </a:p>
        </p:txBody>
      </p:sp>
      <p:pic>
        <p:nvPicPr>
          <p:cNvPr id="2" name="オーディオ 1">
            <a:hlinkClick r:id="" action="ppaction://media"/>
            <a:extLst>
              <a:ext uri="{FF2B5EF4-FFF2-40B4-BE49-F238E27FC236}">
                <a16:creationId xmlns:a16="http://schemas.microsoft.com/office/drawing/2014/main" id="{81A74740-C270-4475-9071-570A70A29A0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18431"/>
    </mc:Choice>
    <mc:Fallback>
      <p:transition spd="slow" advTm="1184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301" x="8496300" y="4441825"/>
          <p14:tracePt t="309" x="8132763" y="4532313"/>
          <p14:tracePt t="318" x="7904163" y="4595813"/>
          <p14:tracePt t="326" x="7648575" y="4651375"/>
          <p14:tracePt t="334" x="7485063" y="4697413"/>
          <p14:tracePt t="343" x="7329488" y="4760913"/>
          <p14:tracePt t="350" x="7256463" y="4787900"/>
          <p14:tracePt t="359" x="7192963" y="4805363"/>
          <p14:tracePt t="366" x="7165975" y="4824413"/>
          <p14:tracePt t="375" x="7146925" y="4824413"/>
          <p14:tracePt t="381" x="7129463" y="4833938"/>
          <p14:tracePt t="388" x="7110413" y="4833938"/>
          <p14:tracePt t="397" x="7102475" y="4833938"/>
          <p14:tracePt t="410" x="7065963" y="4833938"/>
          <p14:tracePt t="413" x="7046913" y="4870450"/>
          <p14:tracePt t="426" x="7010400" y="4878388"/>
          <p14:tracePt t="428" x="6983413" y="4906963"/>
          <p14:tracePt t="437" x="6900863" y="4933950"/>
          <p14:tracePt t="444" x="6846888" y="4951413"/>
          <p14:tracePt t="455" x="6783388" y="4987925"/>
          <p14:tracePt t="460" x="6718300" y="4997450"/>
          <p14:tracePt t="470" x="6673850" y="5033963"/>
          <p14:tracePt t="478" x="6618288" y="5043488"/>
          <p14:tracePt t="486" x="6581775" y="5053013"/>
          <p14:tracePt t="495" x="6545263" y="5060950"/>
          <p14:tracePt t="501" x="6537325" y="5060950"/>
          <p14:tracePt t="509" x="6527800" y="5070475"/>
          <p14:tracePt t="517" x="6518275" y="5080000"/>
          <p14:tracePt t="823" x="6564313" y="5080000"/>
          <p14:tracePt t="830" x="6564313" y="5070475"/>
          <p14:tracePt t="842" x="6581775" y="5043488"/>
          <p14:tracePt t="847" x="6591300" y="5043488"/>
          <p14:tracePt t="858" x="6610350" y="5033963"/>
          <p14:tracePt t="888" x="6627813" y="5033963"/>
          <p14:tracePt t="896" x="6637338" y="5033963"/>
          <p14:tracePt t="113086" x="6645275" y="5024438"/>
          <p14:tracePt t="115311" x="6654800" y="5016500"/>
          <p14:tracePt t="115503" x="6664325" y="4997450"/>
          <p14:tracePt t="115519" x="6664325" y="4987925"/>
          <p14:tracePt t="115838" x="6673850" y="4970463"/>
          <p14:tracePt t="115844" x="6673850" y="4960938"/>
          <p14:tracePt t="115852" x="6710363" y="4924425"/>
          <p14:tracePt t="115860" x="6783388" y="4887913"/>
          <p14:tracePt t="115868" x="6846888" y="4870450"/>
          <p14:tracePt t="115878" x="6929438" y="4833938"/>
          <p14:tracePt t="115895" x="7056438" y="4768850"/>
          <p14:tracePt t="115900" x="7083425" y="4751388"/>
          <p14:tracePt t="115908" x="7138988" y="4714875"/>
          <p14:tracePt t="115917" x="7175500" y="4678363"/>
          <p14:tracePt t="115925" x="7239000" y="4641850"/>
          <p14:tracePt t="115933" x="7375525" y="4587875"/>
          <p14:tracePt t="115943" x="7466013" y="4559300"/>
          <p14:tracePt t="115950" x="7658100" y="4495800"/>
          <p14:tracePt t="115958" x="7850188" y="4432300"/>
          <p14:tracePt t="115966" x="7994650" y="4405313"/>
          <p14:tracePt t="115972" x="8213725" y="4332288"/>
          <p14:tracePt t="115980" x="8442325" y="4268788"/>
          <p14:tracePt t="115988" x="8734425" y="4186238"/>
          <p14:tracePt t="115996" x="8888413" y="4159250"/>
          <p14:tracePt t="116004" x="9053513" y="4113213"/>
          <p14:tracePt t="117082" x="7439025" y="2982913"/>
          <p14:tracePt t="117085" x="6199188" y="2800350"/>
          <p14:tracePt t="117094" x="5041900" y="2654300"/>
          <p14:tracePt t="117101" x="4057650" y="2535238"/>
          <p14:tracePt t="117110" x="3144838" y="2371725"/>
          <p14:tracePt t="117116" x="2279650" y="2225675"/>
          <p14:tracePt t="117124" x="1658938" y="2125663"/>
          <p14:tracePt t="117132" x="1230313" y="2060575"/>
          <p14:tracePt t="117140" x="1020763" y="2024063"/>
          <p14:tracePt t="117148" x="911225" y="1979613"/>
          <p14:tracePt t="117156" x="874713" y="1970088"/>
          <p14:tracePt t="117172" x="866775" y="1960563"/>
          <p14:tracePt t="117204" x="866775" y="1951038"/>
          <p14:tracePt t="117212" x="866775" y="1943100"/>
          <p14:tracePt t="117222" x="857250" y="1924050"/>
          <p14:tracePt t="117228" x="830263" y="1860550"/>
          <p14:tracePt t="117237" x="801688" y="1841500"/>
          <p14:tracePt t="117246" x="774700" y="1814513"/>
          <p14:tracePt t="117252" x="692150" y="1768475"/>
          <p14:tracePt t="117261" x="611188" y="1731963"/>
          <p14:tracePt t="117268" x="519113" y="1687513"/>
          <p14:tracePt t="117277" x="438150" y="1660525"/>
          <p14:tracePt t="117284" x="355600" y="1604963"/>
          <p14:tracePt t="117293" x="273050" y="1550988"/>
          <p14:tracePt t="117300" x="209550" y="1531938"/>
          <p14:tracePt t="117308" x="146050" y="1485900"/>
          <p14:tracePt t="117316" x="63500" y="1431925"/>
          <p14:tracePt t="117324" x="0" y="1395413"/>
        </p14:tracePtLst>
      </p14:laserTraceLst>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pPr eaLnBrk="1" hangingPunct="1"/>
            <a:r>
              <a:rPr lang="en-US" altLang="ja-JP"/>
              <a:t>Readers-Writers</a:t>
            </a:r>
            <a:r>
              <a:rPr lang="ja-JP" altLang="en-US"/>
              <a:t>　</a:t>
            </a:r>
            <a:r>
              <a:rPr lang="en-US" altLang="ja-JP"/>
              <a:t>Problem</a:t>
            </a:r>
          </a:p>
        </p:txBody>
      </p:sp>
      <p:sp>
        <p:nvSpPr>
          <p:cNvPr id="7171" name="Oval 3"/>
          <p:cNvSpPr>
            <a:spLocks noChangeArrowheads="1"/>
          </p:cNvSpPr>
          <p:nvPr/>
        </p:nvSpPr>
        <p:spPr bwMode="auto">
          <a:xfrm>
            <a:off x="1524000" y="2590800"/>
            <a:ext cx="457200" cy="457200"/>
          </a:xfrm>
          <a:prstGeom prst="ellipse">
            <a:avLst/>
          </a:prstGeom>
          <a:solidFill>
            <a:srgbClr val="CCFF66"/>
          </a:solidFill>
          <a:ln w="9525">
            <a:solidFill>
              <a:schemeClr val="tx1"/>
            </a:solidFill>
            <a:round/>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endParaRPr lang="ja-JP" altLang="en-US" sz="1800"/>
          </a:p>
        </p:txBody>
      </p:sp>
      <p:sp>
        <p:nvSpPr>
          <p:cNvPr id="7172" name="Oval 4"/>
          <p:cNvSpPr>
            <a:spLocks noChangeArrowheads="1"/>
          </p:cNvSpPr>
          <p:nvPr/>
        </p:nvSpPr>
        <p:spPr bwMode="auto">
          <a:xfrm>
            <a:off x="7620000" y="2590800"/>
            <a:ext cx="457200" cy="457200"/>
          </a:xfrm>
          <a:prstGeom prst="ellipse">
            <a:avLst/>
          </a:prstGeom>
          <a:solidFill>
            <a:srgbClr val="CCFF66"/>
          </a:solidFill>
          <a:ln w="9525">
            <a:solidFill>
              <a:schemeClr val="tx1"/>
            </a:solidFill>
            <a:round/>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endParaRPr lang="ja-JP" altLang="en-US" sz="1800"/>
          </a:p>
        </p:txBody>
      </p:sp>
      <p:sp>
        <p:nvSpPr>
          <p:cNvPr id="7173" name="Rectangle 5"/>
          <p:cNvSpPr>
            <a:spLocks noChangeArrowheads="1"/>
          </p:cNvSpPr>
          <p:nvPr/>
        </p:nvSpPr>
        <p:spPr bwMode="auto">
          <a:xfrm>
            <a:off x="3962400" y="2514600"/>
            <a:ext cx="685800" cy="762000"/>
          </a:xfrm>
          <a:prstGeom prst="rect">
            <a:avLst/>
          </a:prstGeom>
          <a:solidFill>
            <a:schemeClr val="accent1"/>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endParaRPr lang="ja-JP" altLang="en-US" sz="1800"/>
          </a:p>
        </p:txBody>
      </p:sp>
      <p:sp>
        <p:nvSpPr>
          <p:cNvPr id="7174" name="Rectangle 6"/>
          <p:cNvSpPr>
            <a:spLocks noChangeArrowheads="1"/>
          </p:cNvSpPr>
          <p:nvPr/>
        </p:nvSpPr>
        <p:spPr bwMode="auto">
          <a:xfrm>
            <a:off x="4038600" y="3505200"/>
            <a:ext cx="533400" cy="533400"/>
          </a:xfrm>
          <a:prstGeom prst="rect">
            <a:avLst/>
          </a:prstGeom>
          <a:solidFill>
            <a:srgbClr val="FF7C80"/>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r>
              <a:rPr lang="ja-JP" altLang="en-US" sz="2400">
                <a:latin typeface="Times New Roman" panose="02020603050405020304" pitchFamily="18" charset="0"/>
              </a:rPr>
              <a:t>１</a:t>
            </a:r>
          </a:p>
        </p:txBody>
      </p:sp>
      <p:sp>
        <p:nvSpPr>
          <p:cNvPr id="7176" name="Line 8"/>
          <p:cNvSpPr>
            <a:spLocks noChangeShapeType="1"/>
          </p:cNvSpPr>
          <p:nvPr/>
        </p:nvSpPr>
        <p:spPr bwMode="auto">
          <a:xfrm>
            <a:off x="4724400" y="2819400"/>
            <a:ext cx="27432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7178" name="Line 10"/>
          <p:cNvSpPr>
            <a:spLocks noChangeShapeType="1"/>
          </p:cNvSpPr>
          <p:nvPr/>
        </p:nvSpPr>
        <p:spPr bwMode="auto">
          <a:xfrm flipV="1">
            <a:off x="4648200" y="3048000"/>
            <a:ext cx="2819400" cy="609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7177" name="Oval 11"/>
          <p:cNvSpPr>
            <a:spLocks noChangeArrowheads="1"/>
          </p:cNvSpPr>
          <p:nvPr/>
        </p:nvSpPr>
        <p:spPr bwMode="auto">
          <a:xfrm>
            <a:off x="4191000" y="2743200"/>
            <a:ext cx="228600" cy="304800"/>
          </a:xfrm>
          <a:prstGeom prst="ellipse">
            <a:avLst/>
          </a:prstGeom>
          <a:solidFill>
            <a:srgbClr val="FF3300"/>
          </a:solidFill>
          <a:ln w="9525">
            <a:solidFill>
              <a:schemeClr val="tx1"/>
            </a:solidFill>
            <a:round/>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endParaRPr lang="ja-JP" altLang="en-US" sz="1800"/>
          </a:p>
        </p:txBody>
      </p:sp>
      <p:sp>
        <p:nvSpPr>
          <p:cNvPr id="2" name="Text Box 14"/>
          <p:cNvSpPr txBox="1">
            <a:spLocks noChangeArrowheads="1"/>
          </p:cNvSpPr>
          <p:nvPr/>
        </p:nvSpPr>
        <p:spPr bwMode="auto">
          <a:xfrm>
            <a:off x="684213" y="5013325"/>
            <a:ext cx="78882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2400">
                <a:latin typeface="Times New Roman" panose="02020603050405020304" pitchFamily="18" charset="0"/>
              </a:rPr>
              <a:t>Reader</a:t>
            </a:r>
            <a:r>
              <a:rPr lang="ja-JP" altLang="en-US" sz="2400">
                <a:latin typeface="Times New Roman" panose="02020603050405020304" pitchFamily="18" charset="0"/>
              </a:rPr>
              <a:t>： </a:t>
            </a:r>
            <a:r>
              <a:rPr lang="en-US" altLang="ja-JP" sz="2400">
                <a:latin typeface="Times New Roman" panose="02020603050405020304" pitchFamily="18" charset="0"/>
              </a:rPr>
              <a:t>reads data from D when flag is set, then resets the flag</a:t>
            </a:r>
          </a:p>
        </p:txBody>
      </p:sp>
      <p:sp>
        <p:nvSpPr>
          <p:cNvPr id="7179" name="Text Box 15"/>
          <p:cNvSpPr txBox="1">
            <a:spLocks noChangeArrowheads="1"/>
          </p:cNvSpPr>
          <p:nvPr/>
        </p:nvSpPr>
        <p:spPr bwMode="auto">
          <a:xfrm>
            <a:off x="1355725" y="1870075"/>
            <a:ext cx="9779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2400">
                <a:latin typeface="Times New Roman" panose="02020603050405020304" pitchFamily="18" charset="0"/>
              </a:rPr>
              <a:t>Writer</a:t>
            </a:r>
          </a:p>
        </p:txBody>
      </p:sp>
      <p:sp>
        <p:nvSpPr>
          <p:cNvPr id="7180" name="Text Box 16"/>
          <p:cNvSpPr txBox="1">
            <a:spLocks noChangeArrowheads="1"/>
          </p:cNvSpPr>
          <p:nvPr/>
        </p:nvSpPr>
        <p:spPr bwMode="auto">
          <a:xfrm>
            <a:off x="7375525" y="1946275"/>
            <a:ext cx="10461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2400">
                <a:latin typeface="Times New Roman" panose="02020603050405020304" pitchFamily="18" charset="0"/>
              </a:rPr>
              <a:t>Reader</a:t>
            </a:r>
          </a:p>
        </p:txBody>
      </p:sp>
      <p:sp>
        <p:nvSpPr>
          <p:cNvPr id="7185" name="Line 17"/>
          <p:cNvSpPr>
            <a:spLocks noChangeShapeType="1"/>
          </p:cNvSpPr>
          <p:nvPr/>
        </p:nvSpPr>
        <p:spPr bwMode="auto">
          <a:xfrm flipH="1">
            <a:off x="4648200" y="3124200"/>
            <a:ext cx="2895600" cy="609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7186" name="Text Box 18"/>
          <p:cNvSpPr txBox="1">
            <a:spLocks noChangeArrowheads="1"/>
          </p:cNvSpPr>
          <p:nvPr/>
        </p:nvSpPr>
        <p:spPr bwMode="auto">
          <a:xfrm>
            <a:off x="5851525" y="3373438"/>
            <a:ext cx="3921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ja-JP" altLang="en-US" sz="2400">
                <a:latin typeface="Times New Roman" panose="02020603050405020304" pitchFamily="18" charset="0"/>
              </a:rPr>
              <a:t>０</a:t>
            </a:r>
          </a:p>
        </p:txBody>
      </p:sp>
      <p:sp>
        <p:nvSpPr>
          <p:cNvPr id="7183" name="Text Box 19"/>
          <p:cNvSpPr txBox="1">
            <a:spLocks noChangeArrowheads="1"/>
          </p:cNvSpPr>
          <p:nvPr/>
        </p:nvSpPr>
        <p:spPr bwMode="auto">
          <a:xfrm>
            <a:off x="1203325" y="6213475"/>
            <a:ext cx="46307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2400">
                <a:latin typeface="Times New Roman" panose="02020603050405020304" pitchFamily="18" charset="0"/>
              </a:rPr>
              <a:t>Writer</a:t>
            </a:r>
            <a:r>
              <a:rPr lang="ja-JP" altLang="en-US" sz="2400">
                <a:latin typeface="Times New Roman" panose="02020603050405020304" pitchFamily="18" charset="0"/>
              </a:rPr>
              <a:t>：</a:t>
            </a:r>
            <a:r>
              <a:rPr lang="en-US" altLang="ja-JP" sz="2400">
                <a:latin typeface="Times New Roman" panose="02020603050405020304" pitchFamily="18" charset="0"/>
              </a:rPr>
              <a:t>waits for the reset of the flag</a:t>
            </a:r>
          </a:p>
        </p:txBody>
      </p:sp>
      <p:sp>
        <p:nvSpPr>
          <p:cNvPr id="7184" name="Text Box 20"/>
          <p:cNvSpPr txBox="1">
            <a:spLocks noChangeArrowheads="1"/>
          </p:cNvSpPr>
          <p:nvPr/>
        </p:nvSpPr>
        <p:spPr bwMode="auto">
          <a:xfrm>
            <a:off x="4022725" y="2001838"/>
            <a:ext cx="415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ja-JP" altLang="en-US" sz="2400">
                <a:latin typeface="Times New Roman" panose="02020603050405020304" pitchFamily="18" charset="0"/>
              </a:rPr>
              <a:t>Ｄ</a:t>
            </a:r>
          </a:p>
        </p:txBody>
      </p:sp>
      <p:sp>
        <p:nvSpPr>
          <p:cNvPr id="3" name="Text Box 21"/>
          <p:cNvSpPr txBox="1">
            <a:spLocks noChangeArrowheads="1"/>
          </p:cNvSpPr>
          <p:nvPr/>
        </p:nvSpPr>
        <p:spPr bwMode="auto">
          <a:xfrm>
            <a:off x="4175125" y="3927475"/>
            <a:ext cx="4048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2400">
                <a:latin typeface="Times New Roman" panose="02020603050405020304" pitchFamily="18" charset="0"/>
              </a:rPr>
              <a:t>X</a:t>
            </a:r>
          </a:p>
        </p:txBody>
      </p:sp>
      <p:sp>
        <p:nvSpPr>
          <p:cNvPr id="4" name="Text Box 22"/>
          <p:cNvSpPr txBox="1">
            <a:spLocks noChangeArrowheads="1"/>
          </p:cNvSpPr>
          <p:nvPr/>
        </p:nvSpPr>
        <p:spPr bwMode="auto">
          <a:xfrm>
            <a:off x="468313" y="3068638"/>
            <a:ext cx="2768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2400">
                <a:latin typeface="Times New Roman" panose="02020603050405020304" pitchFamily="18" charset="0"/>
              </a:rPr>
              <a:t>Polling until(X==0)</a:t>
            </a:r>
            <a:r>
              <a:rPr lang="ja-JP" altLang="en-US" sz="2400">
                <a:latin typeface="Times New Roman" panose="02020603050405020304" pitchFamily="18" charset="0"/>
              </a:rPr>
              <a:t>；</a:t>
            </a:r>
          </a:p>
        </p:txBody>
      </p:sp>
      <p:sp>
        <p:nvSpPr>
          <p:cNvPr id="7187" name="Text Box 23"/>
          <p:cNvSpPr txBox="1">
            <a:spLocks noChangeArrowheads="1"/>
          </p:cNvSpPr>
          <p:nvPr/>
        </p:nvSpPr>
        <p:spPr bwMode="auto">
          <a:xfrm>
            <a:off x="6084888" y="3500438"/>
            <a:ext cx="2768600"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2400">
                <a:latin typeface="Times New Roman" panose="02020603050405020304" pitchFamily="18" charset="0"/>
              </a:rPr>
              <a:t>Polling until(X==1)</a:t>
            </a:r>
            <a:r>
              <a:rPr lang="ja-JP" altLang="en-US" sz="2400">
                <a:latin typeface="Times New Roman" panose="02020603050405020304" pitchFamily="18" charset="0"/>
              </a:rPr>
              <a:t>；</a:t>
            </a:r>
          </a:p>
          <a:p>
            <a:pPr eaLnBrk="1" hangingPunct="1">
              <a:spcBef>
                <a:spcPct val="0"/>
              </a:spcBef>
              <a:buClrTx/>
              <a:buSzTx/>
              <a:buFontTx/>
              <a:buNone/>
            </a:pPr>
            <a:r>
              <a:rPr lang="en-US" altLang="ja-JP" sz="2400">
                <a:latin typeface="Times New Roman" panose="02020603050405020304" pitchFamily="18" charset="0"/>
              </a:rPr>
              <a:t>data</a:t>
            </a:r>
            <a:r>
              <a:rPr lang="ja-JP" altLang="en-US" sz="2400">
                <a:latin typeface="Times New Roman" panose="02020603050405020304" pitchFamily="18" charset="0"/>
              </a:rPr>
              <a:t>＝</a:t>
            </a:r>
            <a:r>
              <a:rPr lang="en-US" altLang="ja-JP" sz="2400">
                <a:latin typeface="Times New Roman" panose="02020603050405020304" pitchFamily="18" charset="0"/>
              </a:rPr>
              <a:t>Read(D)</a:t>
            </a:r>
            <a:r>
              <a:rPr lang="ja-JP" altLang="en-US" sz="2400">
                <a:latin typeface="Times New Roman" panose="02020603050405020304" pitchFamily="18" charset="0"/>
              </a:rPr>
              <a:t>；</a:t>
            </a:r>
          </a:p>
          <a:p>
            <a:pPr eaLnBrk="1" hangingPunct="1">
              <a:spcBef>
                <a:spcPct val="0"/>
              </a:spcBef>
              <a:buClrTx/>
              <a:buSzTx/>
              <a:buFontTx/>
              <a:buNone/>
            </a:pPr>
            <a:r>
              <a:rPr lang="en-US" altLang="ja-JP" sz="2400">
                <a:latin typeface="Times New Roman" panose="02020603050405020304" pitchFamily="18" charset="0"/>
              </a:rPr>
              <a:t>Write(X</a:t>
            </a:r>
            <a:r>
              <a:rPr lang="ja-JP" altLang="en-US" sz="2400">
                <a:latin typeface="Times New Roman" panose="02020603050405020304" pitchFamily="18" charset="0"/>
              </a:rPr>
              <a:t>，</a:t>
            </a:r>
            <a:r>
              <a:rPr lang="en-US" altLang="ja-JP" sz="2400">
                <a:latin typeface="Times New Roman" panose="02020603050405020304" pitchFamily="18" charset="0"/>
              </a:rPr>
              <a:t>0)</a:t>
            </a:r>
            <a:r>
              <a:rPr lang="ja-JP" altLang="en-US" sz="2400">
                <a:latin typeface="Times New Roman" panose="02020603050405020304" pitchFamily="18" charset="0"/>
              </a:rPr>
              <a:t>；</a:t>
            </a:r>
          </a:p>
        </p:txBody>
      </p:sp>
      <p:pic>
        <p:nvPicPr>
          <p:cNvPr id="5" name="オーディオ 4">
            <a:hlinkClick r:id="" action="ppaction://media"/>
            <a:extLst>
              <a:ext uri="{FF2B5EF4-FFF2-40B4-BE49-F238E27FC236}">
                <a16:creationId xmlns:a16="http://schemas.microsoft.com/office/drawing/2014/main" id="{C76CEA10-D9DD-4B5C-9972-60E2EF7E6FDC}"/>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21700" y="6235700"/>
            <a:ext cx="406400" cy="406400"/>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31340"/>
    </mc:Choice>
    <mc:Fallback>
      <p:transition spd="slow" advTm="313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717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7176"/>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7185"/>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718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5"/>
                </p:tgtEl>
              </p:cMediaNode>
            </p:audio>
          </p:childTnLst>
        </p:cTn>
      </p:par>
    </p:tnLst>
    <p:bldLst>
      <p:bldP spid="7176" grpId="0" animBg="1"/>
      <p:bldP spid="7178" grpId="0" animBg="1"/>
      <p:bldP spid="7185" grpId="0" animBg="1"/>
      <p:bldP spid="7186" grpId="0" autoUpdateAnimBg="0"/>
    </p:bldLst>
  </p:timing>
  <p:extLst>
    <p:ext uri="{3A86A75C-4F4B-4683-9AE1-C65F6400EC91}">
      <p14:laserTraceLst xmlns:p14="http://schemas.microsoft.com/office/powerpoint/2010/main">
        <p14:tracePtLst>
          <p14:tracePt t="2354" x="9053513" y="3584575"/>
          <p14:tracePt t="2362" x="8970963" y="3584575"/>
          <p14:tracePt t="2370" x="8842375" y="3584575"/>
          <p14:tracePt t="2378" x="8715375" y="3584575"/>
          <p14:tracePt t="2386" x="8624888" y="3584575"/>
          <p14:tracePt t="2394" x="8515350" y="3565525"/>
          <p14:tracePt t="2402" x="8396288" y="3538538"/>
          <p14:tracePt t="2410" x="8286750" y="3511550"/>
          <p14:tracePt t="2418" x="8196263" y="3492500"/>
          <p14:tracePt t="2426" x="8040688" y="3482975"/>
          <p14:tracePt t="2434" x="7950200" y="3438525"/>
          <p14:tracePt t="2442" x="7913688" y="3419475"/>
          <p14:tracePt t="2450" x="7885113" y="3402013"/>
          <p14:tracePt t="2458" x="7877175" y="3355975"/>
          <p14:tracePt t="2467" x="7831138" y="3355975"/>
          <p14:tracePt t="2474" x="7831138" y="3346450"/>
          <p14:tracePt t="2484" x="7821613" y="3346450"/>
          <p14:tracePt t="2490" x="7785100" y="3338513"/>
          <p14:tracePt t="2499" x="7777163" y="3328988"/>
          <p14:tracePt t="2506" x="7758113" y="3309938"/>
          <p14:tracePt t="2515" x="7721600" y="3292475"/>
          <p14:tracePt t="2522" x="7675563" y="3265488"/>
          <p14:tracePt t="2532" x="7612063" y="3255963"/>
          <p14:tracePt t="2538" x="7548563" y="3228975"/>
          <p14:tracePt t="2549" x="7494588" y="3219450"/>
          <p14:tracePt t="2554" x="7429500" y="3209925"/>
          <p14:tracePt t="2563" x="7375525" y="3200400"/>
          <p14:tracePt t="2570" x="7312025" y="3155950"/>
          <p14:tracePt t="2578" x="7265988" y="3146425"/>
          <p14:tracePt t="2586" x="7192963" y="3119438"/>
          <p14:tracePt t="2594" x="7156450" y="3109913"/>
          <p14:tracePt t="2602" x="7102475" y="3109913"/>
          <p14:tracePt t="2610" x="7083425" y="3100388"/>
          <p14:tracePt t="2622" x="7029450" y="3090863"/>
          <p14:tracePt t="2628" x="6983413" y="3082925"/>
          <p14:tracePt t="2635" x="6956425" y="3073400"/>
          <p14:tracePt t="2642" x="6900863" y="3046413"/>
          <p14:tracePt t="2650" x="6856413" y="3046413"/>
          <p14:tracePt t="2658" x="6773863" y="3046413"/>
          <p14:tracePt t="2666" x="6681788" y="3046413"/>
          <p14:tracePt t="2674" x="6554788" y="3046413"/>
          <p14:tracePt t="2683" x="6427788" y="3036888"/>
          <p14:tracePt t="2690" x="6281738" y="3036888"/>
          <p14:tracePt t="2699" x="6116638" y="3017838"/>
          <p14:tracePt t="2706" x="5953125" y="3017838"/>
          <p14:tracePt t="2716" x="5789613" y="3017838"/>
          <p14:tracePt t="2722" x="5607050" y="2990850"/>
          <p14:tracePt t="2731" x="5478463" y="2990850"/>
          <p14:tracePt t="2738" x="5368925" y="2973388"/>
          <p14:tracePt t="2748" x="5287963" y="2963863"/>
          <p14:tracePt t="2754" x="5159375" y="2963863"/>
          <p14:tracePt t="2762" x="5086350" y="2963863"/>
          <p14:tracePt t="2770" x="5032375" y="2946400"/>
          <p14:tracePt t="2778" x="4978400" y="2946400"/>
          <p14:tracePt t="2786" x="4932363" y="2946400"/>
          <p14:tracePt t="2795" x="4922838" y="2946400"/>
          <p14:tracePt t="3100" x="4932363" y="2946400"/>
          <p14:tracePt t="3107" x="4986338" y="2946400"/>
          <p14:tracePt t="3116" x="5059363" y="2946400"/>
          <p14:tracePt t="3122" x="5168900" y="2946400"/>
          <p14:tracePt t="3134" x="5241925" y="2946400"/>
          <p14:tracePt t="3139" x="5314950" y="2946400"/>
          <p14:tracePt t="3151" x="5414963" y="2946400"/>
          <p14:tracePt t="3155" x="5507038" y="2946400"/>
          <p14:tracePt t="3163" x="5580063" y="2946400"/>
          <p14:tracePt t="3171" x="5634038" y="2946400"/>
          <p14:tracePt t="3183" x="5688013" y="2946400"/>
          <p14:tracePt t="3186" x="5780088" y="2946400"/>
          <p14:tracePt t="3195" x="5870575" y="2946400"/>
          <p14:tracePt t="3202" x="5916613" y="2946400"/>
          <p14:tracePt t="3210" x="6016625" y="2946400"/>
          <p14:tracePt t="3220" x="6108700" y="2946400"/>
          <p14:tracePt t="3228" x="6199188" y="2946400"/>
          <p14:tracePt t="3235" x="6308725" y="2946400"/>
          <p14:tracePt t="3244" x="6399213" y="2946400"/>
          <p14:tracePt t="3253" x="6491288" y="2946400"/>
          <p14:tracePt t="3260" x="6564313" y="2946400"/>
          <p14:tracePt t="3269" x="6618288" y="2946400"/>
          <p14:tracePt t="3276" x="6681788" y="2946400"/>
          <p14:tracePt t="3285" x="6691313" y="2946400"/>
          <p14:tracePt t="3291" x="6727825" y="2946400"/>
          <p14:tracePt t="3300" x="6746875" y="2946400"/>
          <p14:tracePt t="3315" x="6764338" y="2946400"/>
          <p14:tracePt t="3330" x="6773863" y="2946400"/>
          <p14:tracePt t="3338" x="6783388" y="2946400"/>
          <p14:tracePt t="3346" x="6810375" y="2946400"/>
          <p14:tracePt t="3354" x="6827838" y="2946400"/>
          <p14:tracePt t="3362" x="6864350" y="2946400"/>
          <p14:tracePt t="3370" x="6883400" y="2946400"/>
          <p14:tracePt t="3379" x="6929438" y="2946400"/>
          <p14:tracePt t="3387" x="6964363" y="2946400"/>
          <p14:tracePt t="3396" x="7019925" y="2946400"/>
          <p14:tracePt t="3402" x="7037388" y="2946400"/>
          <p14:tracePt t="3411" x="7065963" y="2946400"/>
          <p14:tracePt t="3418" x="7083425" y="2936875"/>
          <p14:tracePt t="3611" x="7065963" y="2936875"/>
          <p14:tracePt t="3618" x="6992938" y="2954338"/>
          <p14:tracePt t="3626" x="6883400" y="3000375"/>
          <p14:tracePt t="3634" x="6791325" y="3000375"/>
          <p14:tracePt t="3642" x="6654800" y="3009900"/>
          <p14:tracePt t="3650" x="6581775" y="3009900"/>
          <p14:tracePt t="3658" x="6508750" y="3009900"/>
          <p14:tracePt t="3666" x="6454775" y="3009900"/>
          <p14:tracePt t="3674" x="6427788" y="3009900"/>
          <p14:tracePt t="3682" x="6391275" y="3009900"/>
          <p14:tracePt t="3690" x="6381750" y="3009900"/>
          <p14:tracePt t="3707" x="6372225" y="3009900"/>
          <p14:tracePt t="3734" x="6354763" y="3009900"/>
          <p14:tracePt t="3739" x="6345238" y="3009900"/>
          <p14:tracePt t="3746" x="6299200" y="3009900"/>
          <p14:tracePt t="3754" x="6208713" y="3009900"/>
          <p14:tracePt t="3762" x="6062663" y="3009900"/>
          <p14:tracePt t="3770" x="5843588" y="3009900"/>
          <p14:tracePt t="3778" x="5580063" y="3009900"/>
          <p14:tracePt t="3786" x="5241925" y="3009900"/>
          <p14:tracePt t="3794" x="4868863" y="3009900"/>
          <p14:tracePt t="3802" x="4576763" y="2963863"/>
          <p14:tracePt t="3810" x="4330700" y="2927350"/>
          <p14:tracePt t="3818" x="4184650" y="2900363"/>
          <p14:tracePt t="3826" x="4038600" y="2881313"/>
          <p14:tracePt t="3834" x="3948113" y="2873375"/>
          <p14:tracePt t="3842" x="3902075" y="2863850"/>
          <p14:tracePt t="3850" x="3892550" y="2863850"/>
          <p14:tracePt t="3980" x="3956050" y="2836863"/>
          <p14:tracePt t="3986" x="4138613" y="2836863"/>
          <p14:tracePt t="3994" x="4384675" y="2836863"/>
          <p14:tracePt t="4002" x="4759325" y="2836863"/>
          <p14:tracePt t="4011" x="5205413" y="2836863"/>
          <p14:tracePt t="4019" x="5834063" y="2836863"/>
          <p14:tracePt t="4027" x="6354763" y="2836863"/>
          <p14:tracePt t="4037" x="6910388" y="2836863"/>
          <p14:tracePt t="4043" x="7356475" y="2836863"/>
          <p14:tracePt t="4052" x="7804150" y="2836863"/>
          <p14:tracePt t="4059" x="8086725" y="2800350"/>
          <p14:tracePt t="4067" x="8332788" y="2744788"/>
          <p14:tracePt t="4074" x="8488363" y="2735263"/>
          <p14:tracePt t="4083" x="8578850" y="2717800"/>
          <p14:tracePt t="4091" x="8678863" y="2681288"/>
          <p14:tracePt t="4101" x="8697913" y="2681288"/>
          <p14:tracePt t="4107" x="8734425" y="2681288"/>
          <p14:tracePt t="4117" x="8751888" y="2671763"/>
          <p14:tracePt t="4123" x="8797925" y="2671763"/>
          <p14:tracePt t="4134" x="8834438" y="2671763"/>
          <p14:tracePt t="4139" x="8888413" y="2671763"/>
          <p14:tracePt t="4148" x="8961438" y="2671763"/>
          <p14:tracePt t="4155" x="9090025" y="2671763"/>
          <p14:tracePt t="19371" x="8888413" y="3684588"/>
          <p14:tracePt t="19379" x="8724900" y="3702050"/>
          <p14:tracePt t="19387" x="8523288" y="3721100"/>
          <p14:tracePt t="19395" x="8359775" y="3721100"/>
          <p14:tracePt t="19403" x="8177213" y="3721100"/>
          <p14:tracePt t="19411" x="8031163" y="3721100"/>
          <p14:tracePt t="19419" x="7921625" y="3721100"/>
          <p14:tracePt t="19427" x="7850188" y="3721100"/>
          <p14:tracePt t="19435" x="7813675" y="3721100"/>
          <p14:tracePt t="19443" x="7740650" y="3721100"/>
          <p14:tracePt t="19451" x="7667625" y="3721100"/>
          <p14:tracePt t="19459" x="7558088" y="3721100"/>
          <p14:tracePt t="19467" x="7429500" y="3721100"/>
          <p14:tracePt t="19475" x="7265988" y="3721100"/>
          <p14:tracePt t="19482" x="7102475" y="3721100"/>
          <p14:tracePt t="19490" x="6856413" y="3721100"/>
          <p14:tracePt t="19498" x="6537325" y="3757613"/>
          <p14:tracePt t="19506" x="6162675" y="3757613"/>
          <p14:tracePt t="19514" x="5980113" y="3757613"/>
          <p14:tracePt t="19522" x="5761038" y="3757613"/>
          <p14:tracePt t="19531" x="5497513" y="3757613"/>
          <p14:tracePt t="19538" x="5305425" y="3757613"/>
          <p14:tracePt t="19547" x="5122863" y="3757613"/>
          <p14:tracePt t="19554" x="4978400" y="3757613"/>
          <p14:tracePt t="19563" x="4905375" y="3757613"/>
          <p14:tracePt t="19570" x="4840288" y="3757613"/>
          <p14:tracePt t="19588" x="4832350" y="3757613"/>
          <p14:tracePt t="19725" x="4822825" y="3757613"/>
          <p14:tracePt t="19748" x="4822825" y="3748088"/>
          <p14:tracePt t="19756" x="4822825" y="3711575"/>
          <p14:tracePt t="19765" x="4822825" y="3684588"/>
          <p14:tracePt t="19772" x="4822825" y="3657600"/>
          <p14:tracePt t="19782" x="4822825" y="3629025"/>
          <p14:tracePt t="19786" x="4813300" y="3602038"/>
          <p14:tracePt t="19795" x="4749800" y="3565525"/>
          <p14:tracePt t="19803" x="4667250" y="3538538"/>
          <p14:tracePt t="19811" x="4576763" y="3492500"/>
          <p14:tracePt t="19819" x="4440238" y="3465513"/>
          <p14:tracePt t="19828" x="4311650" y="3419475"/>
          <p14:tracePt t="19837" x="4165600" y="3411538"/>
          <p14:tracePt t="19843" x="4029075" y="3346450"/>
          <p14:tracePt t="19851" x="3883025" y="3302000"/>
          <p14:tracePt t="19859" x="3838575" y="3282950"/>
          <p14:tracePt t="19869" x="3738563" y="3255963"/>
          <p14:tracePt t="19874" x="3709988" y="3219450"/>
          <p14:tracePt t="19882" x="3692525" y="3219450"/>
          <p14:tracePt t="19890" x="3665538" y="3209925"/>
          <p14:tracePt t="19914" x="3656013" y="3200400"/>
          <p14:tracePt t="19922" x="3656013" y="3182938"/>
          <p14:tracePt t="19930" x="3656013" y="3146425"/>
          <p14:tracePt t="19939" x="3656013" y="3119438"/>
          <p14:tracePt t="19949" x="3665538" y="3046413"/>
          <p14:tracePt t="19954" x="3665538" y="3000375"/>
          <p14:tracePt t="19963" x="3665538" y="2946400"/>
          <p14:tracePt t="19970" x="3665538" y="2890838"/>
          <p14:tracePt t="19978" x="3665538" y="2836863"/>
          <p14:tracePt t="19987" x="3665538" y="2781300"/>
          <p14:tracePt t="19994" x="3673475" y="2735263"/>
          <p14:tracePt t="20002" x="3692525" y="2698750"/>
          <p14:tracePt t="20010" x="3702050" y="2635250"/>
          <p14:tracePt t="20018" x="3719513" y="2625725"/>
          <p14:tracePt t="20026" x="3738563" y="2581275"/>
          <p14:tracePt t="20034" x="3746500" y="2562225"/>
          <p14:tracePt t="20042" x="3810000" y="2525713"/>
          <p14:tracePt t="20050" x="3875088" y="2508250"/>
          <p14:tracePt t="20058" x="3965575" y="2489200"/>
          <p14:tracePt t="20066" x="4094163" y="2462213"/>
          <p14:tracePt t="20074" x="4238625" y="2444750"/>
          <p14:tracePt t="20082" x="4421188" y="2444750"/>
          <p14:tracePt t="20090" x="4622800" y="2444750"/>
          <p14:tracePt t="20098" x="4840288" y="2444750"/>
          <p14:tracePt t="20106" x="5041900" y="2444750"/>
          <p14:tracePt t="20115" x="5241925" y="2444750"/>
          <p14:tracePt t="20122" x="5387975" y="2452688"/>
          <p14:tracePt t="20131" x="5497513" y="2481263"/>
          <p14:tracePt t="20138" x="5580063" y="2517775"/>
          <p14:tracePt t="20148" x="5607050" y="2535238"/>
          <p14:tracePt t="20154" x="5624513" y="2544763"/>
          <p14:tracePt t="20170" x="5634038" y="2544763"/>
          <p14:tracePt t="20180" x="5634038" y="2571750"/>
          <p14:tracePt t="20186" x="5616575" y="2608263"/>
          <p14:tracePt t="20194" x="5570538" y="2654300"/>
          <p14:tracePt t="20202" x="5534025" y="2698750"/>
          <p14:tracePt t="20210" x="5497513" y="2744788"/>
          <p14:tracePt t="20218" x="5434013" y="2817813"/>
          <p14:tracePt t="20226" x="5397500" y="2863850"/>
          <p14:tracePt t="20234" x="5341938" y="2927350"/>
          <p14:tracePt t="20244" x="5278438" y="2982913"/>
          <p14:tracePt t="20256" x="5251450" y="3009900"/>
          <p14:tracePt t="20260" x="5178425" y="3090863"/>
          <p14:tracePt t="20270" x="5141913" y="3146425"/>
          <p14:tracePt t="20274" x="5078413" y="3209925"/>
          <p14:tracePt t="20283" x="5041900" y="3246438"/>
          <p14:tracePt t="20290" x="4995863" y="3265488"/>
          <p14:tracePt t="20300" x="4959350" y="3273425"/>
          <p14:tracePt t="20307" x="4895850" y="3309938"/>
          <p14:tracePt t="20318" x="4776788" y="3328988"/>
          <p14:tracePt t="20323" x="4630738" y="3328988"/>
          <p14:tracePt t="20332" x="4503738" y="3338513"/>
          <p14:tracePt t="20339" x="4357688" y="3338513"/>
          <p14:tracePt t="20350" x="4194175" y="3338513"/>
          <p14:tracePt t="20356" x="4048125" y="3338513"/>
          <p14:tracePt t="20367" x="3892550" y="3338513"/>
          <p14:tracePt t="20371" x="3792538" y="3338513"/>
          <p14:tracePt t="20380" x="3683000" y="3309938"/>
          <p14:tracePt t="20387" x="3636963" y="3282950"/>
          <p14:tracePt t="20396" x="3556000" y="3246438"/>
          <p14:tracePt t="20403" x="3546475" y="3236913"/>
          <p14:tracePt t="20413" x="3536950" y="3228975"/>
          <p14:tracePt t="20419" x="3536950" y="3219450"/>
          <p14:tracePt t="20428" x="3536950" y="3209925"/>
          <p14:tracePt t="20435" x="3536950" y="3200400"/>
          <p14:tracePt t="20444" x="3536950" y="3192463"/>
          <p14:tracePt t="20451" x="3536950" y="3163888"/>
          <p14:tracePt t="20631" x="3490913" y="3136900"/>
          <p14:tracePt t="20637" x="3309938" y="3127375"/>
          <p14:tracePt t="20644" x="3154363" y="3063875"/>
          <p14:tracePt t="20651" x="2944813" y="3000375"/>
          <p14:tracePt t="20659" x="2679700" y="2927350"/>
          <p14:tracePt t="20667" x="2462213" y="2873375"/>
          <p14:tracePt t="20675" x="2352675" y="2844800"/>
          <p14:tracePt t="20684" x="2233613" y="2800350"/>
          <p14:tracePt t="20691" x="2087563" y="2754313"/>
          <p14:tracePt t="20700" x="1951038" y="2727325"/>
          <p14:tracePt t="20706" x="1841500" y="2681288"/>
          <p14:tracePt t="20716" x="1741488" y="2654300"/>
          <p14:tracePt t="20724" x="1668463" y="2625725"/>
          <p14:tracePt t="20732" x="1622425" y="2617788"/>
          <p14:tracePt t="20738" x="1604963" y="2608263"/>
          <p14:tracePt t="21196" x="1595438" y="2589213"/>
          <p14:tracePt t="21204" x="1704975" y="2554288"/>
          <p14:tracePt t="21211" x="1968500" y="2481263"/>
          <p14:tracePt t="21219" x="2214563" y="2444750"/>
          <p14:tracePt t="21227" x="2570163" y="2379663"/>
          <p14:tracePt t="21235" x="2935288" y="2298700"/>
          <p14:tracePt t="21243" x="3181350" y="2262188"/>
          <p14:tracePt t="21251" x="3409950" y="2262188"/>
          <p14:tracePt t="21259" x="3646488" y="2243138"/>
          <p14:tracePt t="21272" x="3792538" y="2243138"/>
          <p14:tracePt t="21274" x="3902075" y="2243138"/>
          <p14:tracePt t="21286" x="3956050" y="2243138"/>
          <p14:tracePt t="21290" x="3975100" y="2243138"/>
          <p14:tracePt t="21347" x="3984625" y="2243138"/>
          <p14:tracePt t="21354" x="4011613" y="2243138"/>
          <p14:tracePt t="21362" x="4048125" y="2243138"/>
          <p14:tracePt t="21370" x="4138613" y="2289175"/>
          <p14:tracePt t="21378" x="4221163" y="2343150"/>
          <p14:tracePt t="21386" x="4321175" y="2379663"/>
          <p14:tracePt t="21394" x="4421188" y="2452688"/>
          <p14:tracePt t="21402" x="4513263" y="2498725"/>
          <p14:tracePt t="21410" x="4594225" y="2525713"/>
          <p14:tracePt t="21418" x="4659313" y="2562225"/>
          <p14:tracePt t="21426" x="4703763" y="2581275"/>
          <p14:tracePt t="21434" x="4713288" y="2581275"/>
          <p14:tracePt t="21442" x="4730750" y="2589213"/>
          <p14:tracePt t="21715" x="4730750" y="2608263"/>
          <p14:tracePt t="21722" x="4730750" y="2635250"/>
          <p14:tracePt t="21730" x="4730750" y="2671763"/>
          <p14:tracePt t="21738" x="4703763" y="2727325"/>
          <p14:tracePt t="21748" x="4667250" y="2763838"/>
          <p14:tracePt t="21757" x="4622800" y="2800350"/>
          <p14:tracePt t="21764" x="4576763" y="2827338"/>
          <p14:tracePt t="21770" x="4540250" y="2863850"/>
          <p14:tracePt t="21781" x="4513263" y="2890838"/>
          <p14:tracePt t="21787" x="4484688" y="2900363"/>
          <p14:tracePt t="21795" x="4440238" y="2936875"/>
          <p14:tracePt t="21803" x="4394200" y="2936875"/>
          <p14:tracePt t="21811" x="4330700" y="2936875"/>
          <p14:tracePt t="21819" x="4311650" y="2946400"/>
          <p14:tracePt t="21827" x="4257675" y="2946400"/>
          <p14:tracePt t="21834" x="4175125" y="2963863"/>
          <p14:tracePt t="21843" x="4102100" y="2963863"/>
          <p14:tracePt t="21852" x="4011613" y="2963863"/>
          <p14:tracePt t="21859" x="3883025" y="2963863"/>
          <p14:tracePt t="21867" x="3810000" y="2963863"/>
          <p14:tracePt t="21875" x="3702050" y="2954338"/>
          <p14:tracePt t="21886" x="3600450" y="2909888"/>
          <p14:tracePt t="21898" x="3463925" y="2863850"/>
          <p14:tracePt t="21906" x="3419475" y="2836863"/>
          <p14:tracePt t="21917" x="3354388" y="2800350"/>
          <p14:tracePt t="21922" x="3346450" y="2790825"/>
          <p14:tracePt t="21930" x="3336925" y="2781300"/>
          <p14:tracePt t="21954" x="3336925" y="2771775"/>
          <p14:tracePt t="21963" x="3336925" y="2763838"/>
          <p14:tracePt t="21970" x="3336925" y="2744788"/>
          <p14:tracePt t="21978" x="3336925" y="2717800"/>
          <p14:tracePt t="21986" x="3336925" y="2698750"/>
          <p14:tracePt t="21994" x="3336925" y="2654300"/>
          <p14:tracePt t="22002" x="3354388" y="2625725"/>
          <p14:tracePt t="22010" x="3390900" y="2589213"/>
          <p14:tracePt t="22018" x="3436938" y="2544763"/>
          <p14:tracePt t="22026" x="3463925" y="2525713"/>
          <p14:tracePt t="22034" x="3546475" y="2471738"/>
          <p14:tracePt t="22042" x="3619500" y="2435225"/>
          <p14:tracePt t="22050" x="3665538" y="2425700"/>
          <p14:tracePt t="22058" x="3792538" y="2408238"/>
          <p14:tracePt t="22066" x="3875088" y="2371725"/>
          <p14:tracePt t="22075" x="4002088" y="2371725"/>
          <p14:tracePt t="22085" x="4111625" y="2371725"/>
          <p14:tracePt t="22091" x="4221163" y="2371725"/>
          <p14:tracePt t="22098" x="4348163" y="2371725"/>
          <p14:tracePt t="22106" x="4440238" y="2371725"/>
          <p14:tracePt t="22114" x="4549775" y="2371725"/>
          <p14:tracePt t="22122" x="4586288" y="2379663"/>
          <p14:tracePt t="22131" x="4630738" y="2408238"/>
          <p14:tracePt t="22138" x="4640263" y="2425700"/>
          <p14:tracePt t="22149" x="4659313" y="2452688"/>
          <p14:tracePt t="22154" x="4667250" y="2471738"/>
          <p14:tracePt t="22163" x="4667250" y="2481263"/>
          <p14:tracePt t="22170" x="4676775" y="2525713"/>
          <p14:tracePt t="22178" x="4676775" y="2571750"/>
          <p14:tracePt t="22186" x="4676775" y="2598738"/>
          <p14:tracePt t="22195" x="4676775" y="2617788"/>
          <p14:tracePt t="22203" x="4676775" y="2644775"/>
          <p14:tracePt t="22211" x="4676775" y="2671763"/>
          <p14:tracePt t="22219" x="4676775" y="2708275"/>
          <p14:tracePt t="22227" x="4676775" y="2744788"/>
          <p14:tracePt t="22235" x="4676775" y="2771775"/>
          <p14:tracePt t="22243" x="4649788" y="2817813"/>
          <p14:tracePt t="22252" x="4630738" y="2854325"/>
          <p14:tracePt t="22261" x="4613275" y="2881313"/>
          <p14:tracePt t="22273" x="4567238" y="2927350"/>
          <p14:tracePt t="22274" x="4503738" y="2954338"/>
          <p14:tracePt t="22282" x="4457700" y="3000375"/>
          <p14:tracePt t="22290" x="4376738" y="3046413"/>
          <p14:tracePt t="22298" x="4257675" y="3073400"/>
          <p14:tracePt t="22306" x="4148138" y="3082925"/>
          <p14:tracePt t="22314" x="3984625" y="3109913"/>
          <p14:tracePt t="22322" x="3783013" y="3109913"/>
          <p14:tracePt t="22330" x="3600450" y="3109913"/>
          <p14:tracePt t="22338" x="3382963" y="3109913"/>
          <p14:tracePt t="22346" x="3200400" y="3109913"/>
          <p14:tracePt t="22354" x="2998788" y="3109913"/>
          <p14:tracePt t="22363" x="2852738" y="3082925"/>
          <p14:tracePt t="22370" x="2716213" y="3017838"/>
          <p14:tracePt t="22378" x="2652713" y="2982913"/>
          <p14:tracePt t="22387" x="2606675" y="2946400"/>
          <p14:tracePt t="22395" x="2570163" y="2900363"/>
          <p14:tracePt t="22405" x="2570163" y="2873375"/>
          <p14:tracePt t="22411" x="2562225" y="2808288"/>
          <p14:tracePt t="22419" x="2562225" y="2754313"/>
          <p14:tracePt t="22426" x="2562225" y="2681288"/>
          <p14:tracePt t="22434" x="2598738" y="2598738"/>
          <p14:tracePt t="22442" x="2616200" y="2525713"/>
          <p14:tracePt t="22450" x="2708275" y="2416175"/>
          <p14:tracePt t="22458" x="2808288" y="2379663"/>
          <p14:tracePt t="22466" x="2889250" y="2306638"/>
          <p14:tracePt t="22474" x="2990850" y="2252663"/>
          <p14:tracePt t="22482" x="3081338" y="2206625"/>
          <p14:tracePt t="22490" x="3163888" y="2179638"/>
          <p14:tracePt t="22498" x="3290888" y="2170113"/>
          <p14:tracePt t="22506" x="3427413" y="2143125"/>
          <p14:tracePt t="22514" x="3556000" y="2143125"/>
          <p14:tracePt t="22522" x="3709988" y="2143125"/>
          <p14:tracePt t="22531" x="3892550" y="2143125"/>
          <p14:tracePt t="22538" x="4148138" y="2233613"/>
          <p14:tracePt t="22546" x="4440238" y="2316163"/>
          <p14:tracePt t="22554" x="4667250" y="2389188"/>
          <p14:tracePt t="22563" x="4905375" y="2481263"/>
          <p14:tracePt t="22572" x="5114925" y="2581275"/>
          <p14:tracePt t="22581" x="5232400" y="2625725"/>
          <p14:tracePt t="22588" x="5297488" y="2690813"/>
          <p14:tracePt t="22595" x="5341938" y="2744788"/>
          <p14:tracePt t="22605" x="5360988" y="2781300"/>
          <p14:tracePt t="22611" x="5360988" y="2827338"/>
          <p14:tracePt t="22619" x="5360988" y="2881313"/>
          <p14:tracePt t="22627" x="5360988" y="2917825"/>
          <p14:tracePt t="22636" x="5314950" y="2963863"/>
          <p14:tracePt t="22643" x="5251450" y="3036888"/>
          <p14:tracePt t="22651" x="5205413" y="3073400"/>
          <p14:tracePt t="22659" x="5122863" y="3109913"/>
          <p14:tracePt t="22669" x="5078413" y="3146425"/>
          <p14:tracePt t="22675" x="4995863" y="3182938"/>
          <p14:tracePt t="22684" x="4932363" y="3200400"/>
          <p14:tracePt t="22690" x="4876800" y="3209925"/>
          <p14:tracePt t="22698" x="4776788" y="3236913"/>
          <p14:tracePt t="22706" x="4703763" y="3265488"/>
          <p14:tracePt t="22715" x="4630738" y="3265488"/>
          <p14:tracePt t="22722" x="4521200" y="3265488"/>
          <p14:tracePt t="22731" x="4413250" y="3265488"/>
          <p14:tracePt t="22738" x="4284663" y="3265488"/>
          <p14:tracePt t="22749" x="4138613" y="3265488"/>
          <p14:tracePt t="22754" x="4011613" y="3265488"/>
          <p14:tracePt t="22763" x="3875088" y="3228975"/>
          <p14:tracePt t="22772" x="3783013" y="3219450"/>
          <p14:tracePt t="22778" x="3646488" y="3173413"/>
          <p14:tracePt t="22787" x="3556000" y="3146425"/>
          <p14:tracePt t="22795" x="3490913" y="3109913"/>
          <p14:tracePt t="22804" x="3427413" y="3082925"/>
          <p14:tracePt t="22811" x="3427413" y="3073400"/>
          <p14:tracePt t="22821" x="3419475" y="3063875"/>
          <p14:tracePt t="22827" x="3419475" y="3036888"/>
          <p14:tracePt t="22835" x="3419475" y="3000375"/>
          <p14:tracePt t="22843" x="3463925" y="2936875"/>
          <p14:tracePt t="22852" x="3500438" y="2873375"/>
          <p14:tracePt t="22859" x="3536950" y="2817813"/>
          <p14:tracePt t="22868" x="3619500" y="2763838"/>
          <p14:tracePt t="22875" x="3702050" y="2698750"/>
          <p14:tracePt t="22885" x="3802063" y="2654300"/>
          <p14:tracePt t="22890" x="3911600" y="2598738"/>
          <p14:tracePt t="22898" x="4011613" y="2581275"/>
          <p14:tracePt t="22906" x="4084638" y="2544763"/>
          <p14:tracePt t="22914" x="4221163" y="2525713"/>
          <p14:tracePt t="22922" x="4330700" y="2525713"/>
          <p14:tracePt t="22931" x="4421188" y="2525713"/>
          <p14:tracePt t="22940" x="4549775" y="2525713"/>
          <p14:tracePt t="22955" x="4676775" y="2525713"/>
          <p14:tracePt t="22963" x="4730750" y="2525713"/>
          <p14:tracePt t="22970" x="4740275" y="2525713"/>
          <p14:tracePt t="23060" x="4740275" y="2535238"/>
          <p14:tracePt t="23068" x="4740275" y="2554288"/>
          <p14:tracePt t="23076" x="4740275" y="2581275"/>
          <p14:tracePt t="23084" x="4730750" y="2617788"/>
          <p14:tracePt t="23091" x="4730750" y="2644775"/>
          <p14:tracePt t="23100" x="4730750" y="2662238"/>
          <p14:tracePt t="23107" x="4730750" y="2681288"/>
          <p14:tracePt t="23114" x="4722813" y="2690813"/>
          <p14:tracePt t="23146" x="4722813" y="2708275"/>
          <p14:tracePt t="23260" x="4786313" y="2698750"/>
          <p14:tracePt t="23268" x="4968875" y="2662238"/>
          <p14:tracePt t="23280" x="5151438" y="2654300"/>
          <p14:tracePt t="23283" x="5478463" y="2654300"/>
          <p14:tracePt t="23290" x="5789613" y="2625725"/>
          <p14:tracePt t="23298" x="6254750" y="2562225"/>
          <p14:tracePt t="23306" x="6718300" y="2517775"/>
          <p14:tracePt t="23314" x="7165975" y="2489200"/>
          <p14:tracePt t="23322" x="7612063" y="2489200"/>
          <p14:tracePt t="23330" x="8004175" y="2452688"/>
          <p14:tracePt t="23338" x="8269288" y="2452688"/>
          <p14:tracePt t="23347" x="8523288" y="2452688"/>
          <p14:tracePt t="23354" x="8788400" y="2452688"/>
          <p14:tracePt t="23363" x="9017000" y="2452688"/>
        </p14:tracePtLst>
      </p14:laserTraceLst>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pPr eaLnBrk="1" hangingPunct="1"/>
            <a:r>
              <a:rPr lang="en-US" altLang="ja-JP"/>
              <a:t>Readers-Writers</a:t>
            </a:r>
            <a:r>
              <a:rPr lang="ja-JP" altLang="en-US"/>
              <a:t>　</a:t>
            </a:r>
            <a:r>
              <a:rPr lang="en-US" altLang="ja-JP"/>
              <a:t>Problem</a:t>
            </a:r>
          </a:p>
        </p:txBody>
      </p:sp>
      <p:sp>
        <p:nvSpPr>
          <p:cNvPr id="8195" name="Oval 3"/>
          <p:cNvSpPr>
            <a:spLocks noChangeArrowheads="1"/>
          </p:cNvSpPr>
          <p:nvPr/>
        </p:nvSpPr>
        <p:spPr bwMode="auto">
          <a:xfrm>
            <a:off x="1524000" y="2590800"/>
            <a:ext cx="457200" cy="457200"/>
          </a:xfrm>
          <a:prstGeom prst="ellipse">
            <a:avLst/>
          </a:prstGeom>
          <a:solidFill>
            <a:srgbClr val="CCFF66"/>
          </a:solidFill>
          <a:ln w="9525">
            <a:solidFill>
              <a:schemeClr val="tx1"/>
            </a:solidFill>
            <a:round/>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endParaRPr lang="ja-JP" altLang="en-US" sz="1800"/>
          </a:p>
        </p:txBody>
      </p:sp>
      <p:sp>
        <p:nvSpPr>
          <p:cNvPr id="8196" name="Oval 4"/>
          <p:cNvSpPr>
            <a:spLocks noChangeArrowheads="1"/>
          </p:cNvSpPr>
          <p:nvPr/>
        </p:nvSpPr>
        <p:spPr bwMode="auto">
          <a:xfrm>
            <a:off x="7620000" y="2590800"/>
            <a:ext cx="457200" cy="457200"/>
          </a:xfrm>
          <a:prstGeom prst="ellipse">
            <a:avLst/>
          </a:prstGeom>
          <a:solidFill>
            <a:srgbClr val="CCFF66"/>
          </a:solidFill>
          <a:ln w="9525">
            <a:solidFill>
              <a:schemeClr val="tx1"/>
            </a:solidFill>
            <a:round/>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endParaRPr lang="ja-JP" altLang="en-US" sz="1800"/>
          </a:p>
        </p:txBody>
      </p:sp>
      <p:sp>
        <p:nvSpPr>
          <p:cNvPr id="8197" name="Rectangle 5"/>
          <p:cNvSpPr>
            <a:spLocks noChangeArrowheads="1"/>
          </p:cNvSpPr>
          <p:nvPr/>
        </p:nvSpPr>
        <p:spPr bwMode="auto">
          <a:xfrm>
            <a:off x="3962400" y="2514600"/>
            <a:ext cx="685800" cy="762000"/>
          </a:xfrm>
          <a:prstGeom prst="rect">
            <a:avLst/>
          </a:prstGeom>
          <a:solidFill>
            <a:schemeClr val="accent1"/>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endParaRPr lang="ja-JP" altLang="en-US" sz="1800"/>
          </a:p>
        </p:txBody>
      </p:sp>
      <p:sp>
        <p:nvSpPr>
          <p:cNvPr id="8198" name="Rectangle 6"/>
          <p:cNvSpPr>
            <a:spLocks noChangeArrowheads="1"/>
          </p:cNvSpPr>
          <p:nvPr/>
        </p:nvSpPr>
        <p:spPr bwMode="auto">
          <a:xfrm>
            <a:off x="4038600" y="3505200"/>
            <a:ext cx="533400" cy="533400"/>
          </a:xfrm>
          <a:prstGeom prst="rect">
            <a:avLst/>
          </a:prstGeom>
          <a:solidFill>
            <a:srgbClr val="FF7C80"/>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r>
              <a:rPr lang="en-US" altLang="ja-JP" sz="2400">
                <a:latin typeface="Times New Roman" panose="02020603050405020304" pitchFamily="18" charset="0"/>
              </a:rPr>
              <a:t>0</a:t>
            </a:r>
          </a:p>
        </p:txBody>
      </p:sp>
      <p:sp>
        <p:nvSpPr>
          <p:cNvPr id="8199" name="Oval 9"/>
          <p:cNvSpPr>
            <a:spLocks noChangeArrowheads="1"/>
          </p:cNvSpPr>
          <p:nvPr/>
        </p:nvSpPr>
        <p:spPr bwMode="auto">
          <a:xfrm>
            <a:off x="4191000" y="2743200"/>
            <a:ext cx="228600" cy="304800"/>
          </a:xfrm>
          <a:prstGeom prst="ellipse">
            <a:avLst/>
          </a:prstGeom>
          <a:solidFill>
            <a:srgbClr val="FF3300"/>
          </a:solidFill>
          <a:ln w="9525">
            <a:solidFill>
              <a:schemeClr val="tx1"/>
            </a:solidFill>
            <a:round/>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endParaRPr lang="ja-JP" altLang="en-US" sz="1800"/>
          </a:p>
        </p:txBody>
      </p:sp>
      <p:sp>
        <p:nvSpPr>
          <p:cNvPr id="8200" name="Text Box 10"/>
          <p:cNvSpPr txBox="1">
            <a:spLocks noChangeArrowheads="1"/>
          </p:cNvSpPr>
          <p:nvPr/>
        </p:nvSpPr>
        <p:spPr bwMode="auto">
          <a:xfrm>
            <a:off x="684213" y="5013325"/>
            <a:ext cx="78882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2400">
                <a:latin typeface="Times New Roman" panose="02020603050405020304" pitchFamily="18" charset="0"/>
              </a:rPr>
              <a:t>Reader</a:t>
            </a:r>
            <a:r>
              <a:rPr lang="ja-JP" altLang="en-US" sz="2400">
                <a:latin typeface="Times New Roman" panose="02020603050405020304" pitchFamily="18" charset="0"/>
              </a:rPr>
              <a:t>： </a:t>
            </a:r>
            <a:r>
              <a:rPr lang="en-US" altLang="ja-JP" sz="2400">
                <a:latin typeface="Times New Roman" panose="02020603050405020304" pitchFamily="18" charset="0"/>
              </a:rPr>
              <a:t>reads data from D when flag is set, then resets the flag</a:t>
            </a:r>
          </a:p>
        </p:txBody>
      </p:sp>
      <p:sp>
        <p:nvSpPr>
          <p:cNvPr id="8201" name="Text Box 11"/>
          <p:cNvSpPr txBox="1">
            <a:spLocks noChangeArrowheads="1"/>
          </p:cNvSpPr>
          <p:nvPr/>
        </p:nvSpPr>
        <p:spPr bwMode="auto">
          <a:xfrm>
            <a:off x="1355725" y="1870075"/>
            <a:ext cx="9779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2400">
                <a:latin typeface="Times New Roman" panose="02020603050405020304" pitchFamily="18" charset="0"/>
              </a:rPr>
              <a:t>Writer</a:t>
            </a:r>
          </a:p>
        </p:txBody>
      </p:sp>
      <p:sp>
        <p:nvSpPr>
          <p:cNvPr id="8202" name="Text Box 12"/>
          <p:cNvSpPr txBox="1">
            <a:spLocks noChangeArrowheads="1"/>
          </p:cNvSpPr>
          <p:nvPr/>
        </p:nvSpPr>
        <p:spPr bwMode="auto">
          <a:xfrm>
            <a:off x="7375525" y="1946275"/>
            <a:ext cx="10461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2400">
                <a:latin typeface="Times New Roman" panose="02020603050405020304" pitchFamily="18" charset="0"/>
              </a:rPr>
              <a:t>Reader</a:t>
            </a:r>
          </a:p>
        </p:txBody>
      </p:sp>
      <p:sp>
        <p:nvSpPr>
          <p:cNvPr id="8203" name="Text Box 15"/>
          <p:cNvSpPr txBox="1">
            <a:spLocks noChangeArrowheads="1"/>
          </p:cNvSpPr>
          <p:nvPr/>
        </p:nvSpPr>
        <p:spPr bwMode="auto">
          <a:xfrm>
            <a:off x="1203325" y="6213475"/>
            <a:ext cx="42592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2400">
                <a:latin typeface="Times New Roman" panose="02020603050405020304" pitchFamily="18" charset="0"/>
              </a:rPr>
              <a:t>Writer</a:t>
            </a:r>
            <a:r>
              <a:rPr lang="ja-JP" altLang="en-US" sz="2400">
                <a:latin typeface="Times New Roman" panose="02020603050405020304" pitchFamily="18" charset="0"/>
              </a:rPr>
              <a:t>：</a:t>
            </a:r>
            <a:r>
              <a:rPr lang="en-US" altLang="ja-JP" sz="2400">
                <a:latin typeface="Times New Roman" panose="02020603050405020304" pitchFamily="18" charset="0"/>
              </a:rPr>
              <a:t>waits for  reset of the flag</a:t>
            </a:r>
          </a:p>
        </p:txBody>
      </p:sp>
      <p:sp>
        <p:nvSpPr>
          <p:cNvPr id="8204" name="Text Box 16"/>
          <p:cNvSpPr txBox="1">
            <a:spLocks noChangeArrowheads="1"/>
          </p:cNvSpPr>
          <p:nvPr/>
        </p:nvSpPr>
        <p:spPr bwMode="auto">
          <a:xfrm>
            <a:off x="4022725" y="2001838"/>
            <a:ext cx="415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ja-JP" altLang="en-US" sz="2400">
                <a:latin typeface="Times New Roman" panose="02020603050405020304" pitchFamily="18" charset="0"/>
              </a:rPr>
              <a:t>Ｄ</a:t>
            </a:r>
          </a:p>
        </p:txBody>
      </p:sp>
      <p:sp>
        <p:nvSpPr>
          <p:cNvPr id="8205" name="Text Box 17"/>
          <p:cNvSpPr txBox="1">
            <a:spLocks noChangeArrowheads="1"/>
          </p:cNvSpPr>
          <p:nvPr/>
        </p:nvSpPr>
        <p:spPr bwMode="auto">
          <a:xfrm>
            <a:off x="4175125" y="3927475"/>
            <a:ext cx="4048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2400">
                <a:latin typeface="Times New Roman" panose="02020603050405020304" pitchFamily="18" charset="0"/>
              </a:rPr>
              <a:t>X</a:t>
            </a:r>
          </a:p>
        </p:txBody>
      </p:sp>
      <p:sp>
        <p:nvSpPr>
          <p:cNvPr id="8206" name="Text Box 18"/>
          <p:cNvSpPr txBox="1">
            <a:spLocks noChangeArrowheads="1"/>
          </p:cNvSpPr>
          <p:nvPr/>
        </p:nvSpPr>
        <p:spPr bwMode="auto">
          <a:xfrm>
            <a:off x="468313" y="3068638"/>
            <a:ext cx="2795587"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2400">
                <a:latin typeface="Times New Roman" panose="02020603050405020304" pitchFamily="18" charset="0"/>
              </a:rPr>
              <a:t>Polling until(X==0)</a:t>
            </a:r>
            <a:r>
              <a:rPr lang="ja-JP" altLang="en-US" sz="2400">
                <a:latin typeface="Times New Roman" panose="02020603050405020304" pitchFamily="18" charset="0"/>
              </a:rPr>
              <a:t>；</a:t>
            </a:r>
          </a:p>
          <a:p>
            <a:pPr eaLnBrk="1" hangingPunct="1">
              <a:spcBef>
                <a:spcPct val="0"/>
              </a:spcBef>
              <a:buClrTx/>
              <a:buSzTx/>
              <a:buFontTx/>
              <a:buNone/>
            </a:pPr>
            <a:r>
              <a:rPr lang="en-US" altLang="ja-JP" sz="2400">
                <a:latin typeface="Times New Roman" panose="02020603050405020304" pitchFamily="18" charset="0"/>
              </a:rPr>
              <a:t>Then write other data</a:t>
            </a:r>
          </a:p>
        </p:txBody>
      </p:sp>
      <p:sp>
        <p:nvSpPr>
          <p:cNvPr id="46100" name="Line 20"/>
          <p:cNvSpPr>
            <a:spLocks noChangeShapeType="1"/>
          </p:cNvSpPr>
          <p:nvPr/>
        </p:nvSpPr>
        <p:spPr bwMode="auto">
          <a:xfrm>
            <a:off x="1979613" y="2852738"/>
            <a:ext cx="1800225"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a:p>
        </p:txBody>
      </p:sp>
      <p:pic>
        <p:nvPicPr>
          <p:cNvPr id="2" name="オーディオ 1">
            <a:hlinkClick r:id="" action="ppaction://media"/>
            <a:extLst>
              <a:ext uri="{FF2B5EF4-FFF2-40B4-BE49-F238E27FC236}">
                <a16:creationId xmlns:a16="http://schemas.microsoft.com/office/drawing/2014/main" id="{CA934B8B-D59B-4C40-B99E-E75E10BE62D3}"/>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21700" y="6235700"/>
            <a:ext cx="406400" cy="406400"/>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11883"/>
    </mc:Choice>
    <mc:Fallback>
      <p:transition spd="slow" advTm="118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61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2"/>
                </p:tgtEl>
              </p:cMediaNode>
            </p:audio>
          </p:childTnLst>
        </p:cTn>
      </p:par>
    </p:tnLst>
    <p:bldLst>
      <p:bldP spid="46100" grpId="0" animBg="1"/>
    </p:bldLst>
  </p:timing>
  <p:extLst>
    <p:ext uri="{3A86A75C-4F4B-4683-9AE1-C65F6400EC91}">
      <p14:laserTraceLst xmlns:p14="http://schemas.microsoft.com/office/powerpoint/2010/main">
        <p14:tracePtLst>
          <p14:tracePt t="2580" x="8824913" y="3502025"/>
          <p14:tracePt t="2585" x="8661400" y="3529013"/>
          <p14:tracePt t="2594" x="8532813" y="3565525"/>
          <p14:tracePt t="2600" x="8415338" y="3575050"/>
          <p14:tracePt t="2610" x="8342313" y="3592513"/>
          <p14:tracePt t="2616" x="8286750" y="3602038"/>
          <p14:tracePt t="2626" x="8204200" y="3629025"/>
          <p14:tracePt t="2632" x="8077200" y="3657600"/>
          <p14:tracePt t="2642" x="7894638" y="3675063"/>
          <p14:tracePt t="2650" x="7631113" y="3702050"/>
          <p14:tracePt t="2658" x="7348538" y="3738563"/>
          <p14:tracePt t="2666" x="7083425" y="3757613"/>
          <p14:tracePt t="2674" x="6654800" y="3803650"/>
          <p14:tracePt t="2682" x="6318250" y="3803650"/>
          <p14:tracePt t="2690" x="5797550" y="3803650"/>
          <p14:tracePt t="2698" x="5461000" y="3803650"/>
          <p14:tracePt t="2706" x="4978400" y="3794125"/>
          <p14:tracePt t="2713" x="4430713" y="3694113"/>
          <p14:tracePt t="2722" x="4048125" y="3648075"/>
          <p14:tracePt t="2729" x="3563938" y="3529013"/>
          <p14:tracePt t="2737" x="3200400" y="3446463"/>
          <p14:tracePt t="2745" x="3117850" y="3419475"/>
          <p14:tracePt t="2753" x="2954338" y="3355975"/>
          <p14:tracePt t="2763" x="2781300" y="3282950"/>
          <p14:tracePt t="2769" x="2679700" y="3219450"/>
          <p14:tracePt t="2777" x="2625725" y="3200400"/>
          <p14:tracePt t="2785" x="2579688" y="3173413"/>
          <p14:tracePt t="2793" x="2570163" y="3163888"/>
          <p14:tracePt t="2800" x="2562225" y="3155950"/>
          <p14:tracePt t="2954" x="2552700" y="3155950"/>
          <p14:tracePt t="2964" x="2506663" y="3155950"/>
          <p14:tracePt t="2970" x="2397125" y="3155950"/>
          <p14:tracePt t="2976" x="2306638" y="3155950"/>
          <p14:tracePt t="2984" x="2197100" y="3155950"/>
          <p14:tracePt t="2993" x="2124075" y="3155950"/>
          <p14:tracePt t="3000" x="2060575" y="3146425"/>
          <p14:tracePt t="3009" x="2005013" y="3146425"/>
          <p14:tracePt t="3016" x="1960563" y="3127375"/>
          <p14:tracePt t="3027" x="1951038" y="3127375"/>
          <p14:tracePt t="3089" x="1941513" y="3119438"/>
          <p14:tracePt t="3097" x="1941513" y="3109913"/>
          <p14:tracePt t="3106" x="1997075" y="3063875"/>
          <p14:tracePt t="3113" x="2060575" y="3046413"/>
          <p14:tracePt t="3122" x="2124075" y="2990850"/>
          <p14:tracePt t="3129" x="2214563" y="2963863"/>
          <p14:tracePt t="3137" x="2297113" y="2927350"/>
          <p14:tracePt t="3147" x="2433638" y="2863850"/>
          <p14:tracePt t="3153" x="2506663" y="2854325"/>
          <p14:tracePt t="3163" x="2625725" y="2808288"/>
          <p14:tracePt t="3169" x="2716213" y="2808288"/>
          <p14:tracePt t="3177" x="2808288" y="2790825"/>
          <p14:tracePt t="3185" x="2881313" y="2790825"/>
          <p14:tracePt t="3193" x="2944813" y="2790825"/>
          <p14:tracePt t="3201" x="2998788" y="2790825"/>
          <p14:tracePt t="3212" x="3017838" y="2790825"/>
          <p14:tracePt t="3217" x="3044825" y="2790825"/>
          <p14:tracePt t="3228" x="3054350" y="2800350"/>
          <p14:tracePt t="3233" x="3063875" y="2808288"/>
          <p14:tracePt t="3249" x="3071813" y="2817813"/>
          <p14:tracePt t="3257" x="3071813" y="2827338"/>
          <p14:tracePt t="3265" x="3071813" y="2836863"/>
          <p14:tracePt t="3274" x="3071813" y="2854325"/>
          <p14:tracePt t="3280" x="3090863" y="2890838"/>
          <p14:tracePt t="3288" x="3108325" y="2909888"/>
          <p14:tracePt t="3296" x="3117850" y="2946400"/>
          <p14:tracePt t="3304" x="3154363" y="2963863"/>
          <p14:tracePt t="3312" x="3163888" y="2982913"/>
          <p14:tracePt t="3320" x="3163888" y="2990850"/>
          <p14:tracePt t="3345" x="3171825" y="2990850"/>
          <p14:tracePt t="3434" x="3181350" y="3000375"/>
          <p14:tracePt t="3456" x="3190875" y="3036888"/>
          <p14:tracePt t="3464" x="3236913" y="3046413"/>
          <p14:tracePt t="3480" x="3254375" y="3090863"/>
          <p14:tracePt t="3488" x="3263900" y="3109913"/>
          <p14:tracePt t="3497" x="3290888" y="3136900"/>
          <p14:tracePt t="3505" x="3290888" y="3146425"/>
          <p14:tracePt t="3513" x="3300413" y="3163888"/>
          <p14:tracePt t="3521" x="3300413" y="3182938"/>
          <p14:tracePt t="3528" x="3300413" y="3209925"/>
          <p14:tracePt t="3537" x="3300413" y="3228975"/>
          <p14:tracePt t="3554" x="3300413" y="3236913"/>
          <p14:tracePt t="3561" x="3300413" y="3255963"/>
          <p14:tracePt t="3570" x="3290888" y="3292475"/>
          <p14:tracePt t="3579" x="3263900" y="3328988"/>
          <p14:tracePt t="3586" x="3217863" y="3346450"/>
          <p14:tracePt t="3594" x="3154363" y="3392488"/>
          <p14:tracePt t="3604" x="3090863" y="3402013"/>
          <p14:tracePt t="3609" x="2962275" y="3429000"/>
          <p14:tracePt t="3616" x="2908300" y="3438525"/>
          <p14:tracePt t="3626" x="2771775" y="3455988"/>
          <p14:tracePt t="3634" x="2679700" y="3455988"/>
          <p14:tracePt t="3647" x="2552700" y="3465513"/>
          <p14:tracePt t="3650" x="2425700" y="3465513"/>
          <p14:tracePt t="3661" x="2333625" y="3465513"/>
          <p14:tracePt t="3665" x="2243138" y="3465513"/>
          <p14:tracePt t="3673" x="2214563" y="3465513"/>
          <p14:tracePt t="3681" x="2187575" y="3465513"/>
          <p14:tracePt t="3689" x="2179638" y="3465513"/>
          <p14:tracePt t="3730" x="2170113" y="3465513"/>
          <p14:tracePt t="3745" x="2160588" y="3455988"/>
          <p14:tracePt t="3752" x="2160588" y="3446463"/>
          <p14:tracePt t="3760" x="2160588" y="3411538"/>
          <p14:tracePt t="3768" x="2160588" y="3375025"/>
          <p14:tracePt t="3776" x="2160588" y="3355975"/>
          <p14:tracePt t="3784" x="2143125" y="3309938"/>
          <p14:tracePt t="3793" x="2143125" y="3302000"/>
          <p14:tracePt t="3800" x="2143125" y="3282950"/>
          <p14:tracePt t="3809" x="2143125" y="3265488"/>
          <p14:tracePt t="3817" x="2143125" y="3255963"/>
          <p14:tracePt t="3826" x="2143125" y="3246438"/>
          <p14:tracePt t="3833" x="2143125" y="3236913"/>
          <p14:tracePt t="3842" x="2143125" y="3228975"/>
          <p14:tracePt t="3848" x="2143125" y="3219450"/>
          <p14:tracePt t="3856" x="2143125" y="3200400"/>
          <p14:tracePt t="3864" x="2143125" y="3192463"/>
          <p14:tracePt t="3880" x="2143125" y="3163888"/>
          <p14:tracePt t="3896" x="2143125" y="3155950"/>
          <p14:tracePt t="3904" x="2143125" y="3136900"/>
          <p14:tracePt t="3913" x="2143125" y="3119438"/>
          <p14:tracePt t="3921" x="2143125" y="3109913"/>
          <p14:tracePt t="3937" x="2143125" y="3090863"/>
          <p14:tracePt t="4090" x="2197100" y="3090863"/>
          <p14:tracePt t="4098" x="2343150" y="3090863"/>
          <p14:tracePt t="4106" x="2533650" y="3090863"/>
          <p14:tracePt t="4114" x="2735263" y="3090863"/>
          <p14:tracePt t="4122" x="3027363" y="3146425"/>
          <p14:tracePt t="4129" x="3382963" y="3192463"/>
          <p14:tracePt t="4136" x="3702050" y="3246438"/>
          <p14:tracePt t="4144" x="4011613" y="3265488"/>
          <p14:tracePt t="4152" x="4230688" y="3319463"/>
          <p14:tracePt t="4161" x="4394200" y="3346450"/>
          <p14:tracePt t="4170" x="4513263" y="3375025"/>
          <p14:tracePt t="4178" x="4540250" y="3402013"/>
          <p14:tracePt t="4186" x="4549775" y="3402013"/>
          <p14:tracePt t="4282" x="4557713" y="3411538"/>
          <p14:tracePt t="4306" x="4557713" y="3419475"/>
          <p14:tracePt t="4322" x="4557713" y="3429000"/>
          <p14:tracePt t="4338" x="4549775" y="3438525"/>
          <p14:tracePt t="4354" x="4549775" y="3446463"/>
          <p14:tracePt t="4361" x="4530725" y="3475038"/>
          <p14:tracePt t="4369" x="4513263" y="3492500"/>
          <p14:tracePt t="4378" x="4467225" y="3502025"/>
          <p14:tracePt t="4385" x="4421188" y="3538538"/>
          <p14:tracePt t="4394" x="4340225" y="3565525"/>
          <p14:tracePt t="4400" x="4284663" y="3592513"/>
          <p14:tracePt t="4410" x="4184650" y="3602038"/>
          <p14:tracePt t="4416" x="4057650" y="3629025"/>
          <p14:tracePt t="4425" x="3948113" y="3629025"/>
          <p14:tracePt t="4432" x="3829050" y="3657600"/>
          <p14:tracePt t="4440" x="3683000" y="3657600"/>
          <p14:tracePt t="4448" x="3546475" y="3657600"/>
          <p14:tracePt t="4456" x="3400425" y="3657600"/>
          <p14:tracePt t="4464" x="3254375" y="3657600"/>
          <p14:tracePt t="4472" x="3108325" y="3657600"/>
          <p14:tracePt t="4480" x="2898775" y="3638550"/>
          <p14:tracePt t="4488" x="2808288" y="3621088"/>
          <p14:tracePt t="4496" x="2708275" y="3565525"/>
          <p14:tracePt t="4504" x="2635250" y="3556000"/>
          <p14:tracePt t="4512" x="2562225" y="3502025"/>
          <p14:tracePt t="4520" x="2489200" y="3465513"/>
          <p14:tracePt t="4528" x="2452688" y="3429000"/>
          <p14:tracePt t="4540" x="2425700" y="3402013"/>
          <p14:tracePt t="4544" x="2379663" y="3338513"/>
          <p14:tracePt t="4552" x="2370138" y="3292475"/>
          <p14:tracePt t="4560" x="2360613" y="3228975"/>
          <p14:tracePt t="4570" x="2360613" y="3173413"/>
          <p14:tracePt t="4576" x="2360613" y="3136900"/>
          <p14:tracePt t="4584" x="2360613" y="3109913"/>
          <p14:tracePt t="4593" x="2360613" y="3054350"/>
          <p14:tracePt t="4600" x="2360613" y="3017838"/>
          <p14:tracePt t="4609" x="2389188" y="2973388"/>
          <p14:tracePt t="4618" x="2406650" y="2954338"/>
          <p14:tracePt t="4625" x="2425700" y="2927350"/>
          <p14:tracePt t="4633" x="2433638" y="2909888"/>
          <p14:tracePt t="4641" x="2479675" y="2863850"/>
          <p14:tracePt t="4648" x="2525713" y="2854325"/>
          <p14:tracePt t="4656" x="2598738" y="2836863"/>
          <p14:tracePt t="4665" x="2679700" y="2827338"/>
          <p14:tracePt t="4674" x="2817813" y="2827338"/>
          <p14:tracePt t="4682" x="2962275" y="2827338"/>
          <p14:tracePt t="4690" x="3163888" y="2827338"/>
          <p14:tracePt t="4698" x="3400425" y="2863850"/>
          <p14:tracePt t="4706" x="3646488" y="2900363"/>
          <p14:tracePt t="4715" x="3919538" y="3000375"/>
          <p14:tracePt t="4721" x="4175125" y="3073400"/>
          <p14:tracePt t="4732" x="4330700" y="3146425"/>
          <p14:tracePt t="4738" x="4484688" y="3228975"/>
          <p14:tracePt t="4748" x="4576763" y="3282950"/>
          <p14:tracePt t="4753" x="4613275" y="3309938"/>
          <p14:tracePt t="4763" x="4630738" y="3338513"/>
          <p14:tracePt t="4777" x="4630738" y="3346450"/>
          <p14:tracePt t="4785" x="4630738" y="3365500"/>
          <p14:tracePt t="4794" x="4630738" y="3375025"/>
          <p14:tracePt t="4811" x="4630738" y="3392488"/>
          <p14:tracePt t="4827" x="4622800" y="3438525"/>
          <p14:tracePt t="4833" x="4613275" y="3438525"/>
          <p14:tracePt t="4841" x="4594225" y="3455988"/>
          <p14:tracePt t="4849" x="4586288" y="3492500"/>
          <p14:tracePt t="4857" x="4567238" y="3511550"/>
          <p14:tracePt t="4866" x="4540250" y="3538538"/>
          <p14:tracePt t="4874" x="4513263" y="3548063"/>
          <p14:tracePt t="4882" x="4484688" y="3584575"/>
          <p14:tracePt t="4890" x="4448175" y="3602038"/>
          <p14:tracePt t="4900" x="4394200" y="3638550"/>
          <p14:tracePt t="4905" x="4348163" y="3648075"/>
          <p14:tracePt t="4914" x="4284663" y="3675063"/>
          <p14:tracePt t="4920" x="4257675" y="3694113"/>
          <p14:tracePt t="4929" x="4202113" y="3702050"/>
          <p14:tracePt t="4936" x="4175125" y="3702050"/>
          <p14:tracePt t="4946" x="4121150" y="3711575"/>
          <p14:tracePt t="4952" x="4057650" y="3730625"/>
          <p14:tracePt t="4961" x="4002088" y="3738563"/>
          <p14:tracePt t="4968" x="3938588" y="3748088"/>
          <p14:tracePt t="4977" x="3883025" y="3748088"/>
          <p14:tracePt t="4985" x="3775075" y="3748088"/>
          <p14:tracePt t="4994" x="3683000" y="3748088"/>
          <p14:tracePt t="5002" x="3629025" y="3748088"/>
          <p14:tracePt t="5011" x="3500438" y="3748088"/>
          <p14:tracePt t="5017" x="3382963" y="3730625"/>
          <p14:tracePt t="5028" x="3300413" y="3702050"/>
          <p14:tracePt t="5034" x="3236913" y="3665538"/>
          <p14:tracePt t="5045" x="3171825" y="3629025"/>
          <p14:tracePt t="5049" x="3144838" y="3584575"/>
          <p14:tracePt t="5057" x="3090863" y="3548063"/>
          <p14:tracePt t="5066" x="3063875" y="3511550"/>
          <p14:tracePt t="5074" x="3063875" y="3492500"/>
          <p14:tracePt t="5081" x="3054350" y="3465513"/>
          <p14:tracePt t="5090" x="3054350" y="3446463"/>
          <p14:tracePt t="5097" x="3054350" y="3411538"/>
          <p14:tracePt t="5105" x="3054350" y="3392488"/>
          <p14:tracePt t="5113" x="3054350" y="3346450"/>
          <p14:tracePt t="5120" x="3054350" y="3309938"/>
          <p14:tracePt t="5128" x="3054350" y="3292475"/>
          <p14:tracePt t="5136" x="3054350" y="3246438"/>
          <p14:tracePt t="5144" x="3054350" y="3219450"/>
          <p14:tracePt t="5152" x="3054350" y="3192463"/>
          <p14:tracePt t="5160" x="3054350" y="3173413"/>
          <p14:tracePt t="5169" x="3063875" y="3146425"/>
          <p14:tracePt t="5176" x="3081338" y="3100388"/>
          <p14:tracePt t="5184" x="3100388" y="3090863"/>
          <p14:tracePt t="5192" x="3136900" y="3054350"/>
          <p14:tracePt t="5214" x="3236913" y="3036888"/>
          <p14:tracePt t="5219" x="3327400" y="3017838"/>
          <p14:tracePt t="5228" x="3419475" y="3017838"/>
          <p14:tracePt t="5233" x="3546475" y="3017838"/>
          <p14:tracePt t="5246" x="3692525" y="3017838"/>
          <p14:tracePt t="5249" x="3838575" y="3017838"/>
          <p14:tracePt t="5257" x="4029075" y="3054350"/>
          <p14:tracePt t="5265" x="4202113" y="3155950"/>
          <p14:tracePt t="5278" x="4348163" y="3209925"/>
          <p14:tracePt t="5280" x="4467225" y="3273425"/>
          <p14:tracePt t="5288" x="4530725" y="3328988"/>
          <p14:tracePt t="5296" x="4576763" y="3375025"/>
          <p14:tracePt t="5304" x="4594225" y="3419475"/>
          <p14:tracePt t="5312" x="4594225" y="3455988"/>
          <p14:tracePt t="5320" x="4594225" y="3502025"/>
          <p14:tracePt t="5328" x="4594225" y="3511550"/>
          <p14:tracePt t="5338" x="4594225" y="3538538"/>
          <p14:tracePt t="5344" x="4576763" y="3575050"/>
          <p14:tracePt t="5352" x="4549775" y="3602038"/>
          <p14:tracePt t="5360" x="4521200" y="3629025"/>
          <p14:tracePt t="5368" x="4503738" y="3638550"/>
          <p14:tracePt t="5376" x="4467225" y="3665538"/>
          <p14:tracePt t="5385" x="4448175" y="3675063"/>
          <p14:tracePt t="5392" x="4421188" y="3684588"/>
          <p14:tracePt t="5401" x="4403725" y="3702050"/>
          <p14:tracePt t="5409" x="4348163" y="3702050"/>
          <p14:tracePt t="5416" x="4284663" y="3730625"/>
          <p14:tracePt t="5425" x="4202113" y="3738563"/>
          <p14:tracePt t="5432" x="4111625" y="3767138"/>
          <p14:tracePt t="5440" x="3965575" y="3767138"/>
          <p14:tracePt t="5448" x="3838575" y="3767138"/>
          <p14:tracePt t="5456" x="3709988" y="3767138"/>
          <p14:tracePt t="5464" x="3582988" y="3767138"/>
          <p14:tracePt t="5473" x="3473450" y="3767138"/>
          <p14:tracePt t="5481" x="3382963" y="3767138"/>
          <p14:tracePt t="5489" x="3300413" y="3748088"/>
          <p14:tracePt t="5497" x="3273425" y="3721100"/>
          <p14:tracePt t="5505" x="3263900" y="3711575"/>
          <p14:tracePt t="5513" x="3254375" y="3711575"/>
          <p14:tracePt t="5765" x="3244850" y="3684588"/>
          <p14:tracePt t="5768" x="3254375" y="3657600"/>
          <p14:tracePt t="5777" x="3300413" y="3621088"/>
          <p14:tracePt t="5784" x="3363913" y="3592513"/>
          <p14:tracePt t="5793" x="3427413" y="3584575"/>
          <p14:tracePt t="5800" x="3463925" y="3565525"/>
          <p14:tracePt t="5809" x="3509963" y="3556000"/>
          <p14:tracePt t="5816" x="3556000" y="3538538"/>
          <p14:tracePt t="5825" x="3582988" y="3538538"/>
          <p14:tracePt t="5832" x="3600450" y="3529013"/>
          <p14:tracePt t="5840" x="3629025" y="3529013"/>
          <p14:tracePt t="5848" x="3665538" y="3511550"/>
          <p14:tracePt t="5864" x="3683000" y="3511550"/>
          <p14:tracePt t="6090" x="3665538" y="3511550"/>
          <p14:tracePt t="6096" x="3563938" y="3511550"/>
          <p14:tracePt t="6104" x="3436938" y="3511550"/>
          <p14:tracePt t="6112" x="3273425" y="3519488"/>
          <p14:tracePt t="6120" x="3127375" y="3519488"/>
          <p14:tracePt t="6129" x="2981325" y="3519488"/>
          <p14:tracePt t="6136" x="2852738" y="3519488"/>
          <p14:tracePt t="6145" x="2744788" y="3519488"/>
          <p14:tracePt t="6152" x="2652713" y="3519488"/>
          <p14:tracePt t="6160" x="2625725" y="3519488"/>
          <p14:tracePt t="6168" x="2570163" y="3529013"/>
          <p14:tracePt t="6177" x="2552700" y="3529013"/>
          <p14:tracePt t="6185" x="2543175" y="3529013"/>
          <p14:tracePt t="6198" x="2533650" y="3529013"/>
          <p14:tracePt t="6214" x="2525713" y="3529013"/>
          <p14:tracePt t="6241" x="2516188" y="3529013"/>
          <p14:tracePt t="6250" x="2506663" y="3529013"/>
          <p14:tracePt t="6258" x="2489200" y="3529013"/>
          <p14:tracePt t="6266" x="2462213" y="3529013"/>
          <p14:tracePt t="6274" x="2416175" y="3529013"/>
          <p14:tracePt t="6282" x="2397125" y="3529013"/>
          <p14:tracePt t="6290" x="2370138" y="3529013"/>
          <p14:tracePt t="6298" x="2343150" y="3529013"/>
          <p14:tracePt t="6306" x="2316163" y="3529013"/>
          <p14:tracePt t="6314" x="2297113" y="3529013"/>
          <p14:tracePt t="6322" x="2279650" y="3529013"/>
          <p14:tracePt t="6332" x="2251075" y="3529013"/>
          <p14:tracePt t="6338" x="2214563" y="3529013"/>
          <p14:tracePt t="6348" x="2197100" y="3519488"/>
          <p14:tracePt t="6353" x="2170113" y="3511550"/>
          <p14:tracePt t="6361" x="2160588" y="3511550"/>
          <p14:tracePt t="6369" x="2151063" y="3502025"/>
          <p14:tracePt t="6378" x="2124075" y="3492500"/>
          <p14:tracePt t="6385" x="2106613" y="3492500"/>
          <p14:tracePt t="6395" x="2078038" y="3455988"/>
          <p14:tracePt t="6400" x="2060575" y="3455988"/>
          <p14:tracePt t="6410" x="2033588" y="3446463"/>
          <p14:tracePt t="6416" x="2024063" y="3438525"/>
          <p14:tracePt t="6426" x="1987550" y="3429000"/>
          <p14:tracePt t="6432" x="1978025" y="3429000"/>
          <p14:tracePt t="6440" x="1968500" y="3419475"/>
          <p14:tracePt t="6461" x="1960563" y="3411538"/>
          <p14:tracePt t="6498" x="1960563" y="3392488"/>
          <p14:tracePt t="6538" x="1960563" y="3382963"/>
          <p14:tracePt t="6555" x="1960563" y="3375025"/>
          <p14:tracePt t="6574" x="1951038" y="3346450"/>
          <p14:tracePt t="6601" x="1941513" y="3338513"/>
          <p14:tracePt t="6642" x="1941513" y="3309938"/>
          <p14:tracePt t="6651" x="1941513" y="3302000"/>
          <p14:tracePt t="6656" x="1960563" y="3282950"/>
          <p14:tracePt t="6664" x="2005013" y="3273425"/>
          <p14:tracePt t="6672" x="2151063" y="3246438"/>
          <p14:tracePt t="6680" x="2270125" y="3228975"/>
          <p14:tracePt t="6688" x="2433638" y="3209925"/>
          <p14:tracePt t="6697" x="2589213" y="3209925"/>
          <p14:tracePt t="6704" x="2771775" y="3209925"/>
          <p14:tracePt t="6712" x="3054350" y="3209925"/>
          <p14:tracePt t="6720" x="3317875" y="3200400"/>
          <p14:tracePt t="6728" x="3619500" y="3200400"/>
          <p14:tracePt t="6737" x="4065588" y="3200400"/>
          <p14:tracePt t="6744" x="4330700" y="3200400"/>
          <p14:tracePt t="6753" x="4530725" y="3200400"/>
          <p14:tracePt t="6761" x="4695825" y="3200400"/>
          <p14:tracePt t="6769" x="4832350" y="3200400"/>
          <p14:tracePt t="6777" x="4932363" y="3200400"/>
          <p14:tracePt t="6785" x="5005388" y="3200400"/>
          <p14:tracePt t="6793" x="5041900" y="3200400"/>
          <p14:tracePt t="6801" x="5068888" y="3200400"/>
          <p14:tracePt t="6809" x="5086350" y="3200400"/>
          <p14:tracePt t="6817" x="5105400" y="3200400"/>
          <p14:tracePt t="6826" x="5114925" y="3200400"/>
          <p14:tracePt t="6833" x="5132388" y="3200400"/>
          <p14:tracePt t="6841" x="5159375" y="3200400"/>
          <p14:tracePt t="6849" x="5168900" y="3200400"/>
          <p14:tracePt t="6857" x="5187950" y="3200400"/>
          <p14:tracePt t="6865" x="5195888" y="3209925"/>
          <p14:tracePt t="6873" x="5205413" y="3209925"/>
          <p14:tracePt t="7034" x="5214938" y="3219450"/>
          <p14:tracePt t="7043" x="5195888" y="3228975"/>
          <p14:tracePt t="7051" x="5132388" y="3236913"/>
          <p14:tracePt t="7058" x="4995863" y="3282950"/>
          <p14:tracePt t="7066" x="4832350" y="3302000"/>
          <p14:tracePt t="7073" x="4622800" y="3346450"/>
          <p14:tracePt t="7082" x="4394200" y="3346450"/>
          <p14:tracePt t="7094" x="4094163" y="3346450"/>
          <p14:tracePt t="7097" x="3802063" y="3346450"/>
          <p14:tracePt t="7105" x="3573463" y="3346450"/>
          <p14:tracePt t="7113" x="3273425" y="3346450"/>
          <p14:tracePt t="7121" x="3090863" y="3346450"/>
          <p14:tracePt t="7129" x="2962275" y="3346450"/>
          <p14:tracePt t="7137" x="2817813" y="3346450"/>
          <p14:tracePt t="7145" x="2689225" y="3346450"/>
          <p14:tracePt t="7153" x="2635250" y="3346450"/>
          <p14:tracePt t="7161" x="2598738" y="3346450"/>
          <p14:tracePt t="7169" x="2552700" y="3346450"/>
          <p14:tracePt t="7178" x="2543175" y="3346450"/>
          <p14:tracePt t="7196" x="2533650" y="3346450"/>
          <p14:tracePt t="7247" x="2533650" y="3338513"/>
          <p14:tracePt t="7259" x="2516188" y="3338513"/>
          <p14:tracePt t="7267" x="2498725" y="3319463"/>
          <p14:tracePt t="7274" x="2489200" y="3319463"/>
          <p14:tracePt t="7295" x="2470150" y="3309938"/>
          <p14:tracePt t="7297" x="2462213" y="3309938"/>
          <p14:tracePt t="7306" x="2452688" y="3302000"/>
          <p14:tracePt t="7313" x="2443163" y="3302000"/>
          <p14:tracePt t="7440" x="2416175" y="3302000"/>
          <p14:tracePt t="7444" x="2379663" y="3302000"/>
          <p14:tracePt t="7453" x="2343150" y="3302000"/>
          <p14:tracePt t="7459" x="2297113" y="3302000"/>
          <p14:tracePt t="7469" x="2243138" y="3302000"/>
          <p14:tracePt t="7474" x="2197100" y="3292475"/>
          <p14:tracePt t="7482" x="2160588" y="3292475"/>
          <p14:tracePt t="7490" x="2097088" y="3255963"/>
          <p14:tracePt t="7497" x="2041525" y="3246438"/>
          <p14:tracePt t="7505" x="2014538" y="3228975"/>
          <p14:tracePt t="7513" x="1968500" y="3209925"/>
          <p14:tracePt t="7521" x="1951038" y="3200400"/>
          <p14:tracePt t="7552" x="1941513" y="3192463"/>
          <p14:tracePt t="7593" x="1941513" y="3163888"/>
          <p14:tracePt t="7601" x="1951038" y="3119438"/>
          <p14:tracePt t="7609" x="2005013" y="3090863"/>
          <p14:tracePt t="7617" x="2060575" y="3073400"/>
          <p14:tracePt t="7627" x="2143125" y="3046413"/>
          <p14:tracePt t="7634" x="2270125" y="3036888"/>
          <p14:tracePt t="7644" x="2379663" y="3017838"/>
          <p14:tracePt t="7652" x="2489200" y="3017838"/>
          <p14:tracePt t="7658" x="2616200" y="3017838"/>
          <p14:tracePt t="7667" x="2744788" y="3017838"/>
          <p14:tracePt t="7674" x="2871788" y="3009900"/>
          <p14:tracePt t="7682" x="2962275" y="3009900"/>
          <p14:tracePt t="7690" x="3090863" y="3009900"/>
          <p14:tracePt t="7697" x="3171825" y="3009900"/>
          <p14:tracePt t="7706" x="3281363" y="3009900"/>
          <p14:tracePt t="7714" x="3336925" y="3009900"/>
          <p14:tracePt t="7722" x="3363913" y="3009900"/>
          <p14:tracePt t="7729" x="3390900" y="3009900"/>
          <p14:tracePt t="7738" x="3400425" y="3009900"/>
          <p14:tracePt t="7762" x="3409950" y="3009900"/>
          <p14:tracePt t="7794" x="3427413" y="3009900"/>
          <p14:tracePt t="7802" x="3436938" y="3009900"/>
          <p14:tracePt t="7810" x="3446463" y="3009900"/>
          <p14:tracePt t="7818" x="3500438" y="3009900"/>
          <p14:tracePt t="7828" x="3563938" y="3009900"/>
          <p14:tracePt t="7837" x="3600450" y="3009900"/>
          <p14:tracePt t="7843" x="3673475" y="3009900"/>
          <p14:tracePt t="7854" x="3783013" y="3009900"/>
          <p14:tracePt t="7857" x="3838575" y="3009900"/>
          <p14:tracePt t="7866" x="3911600" y="3009900"/>
          <p14:tracePt t="7874" x="3956050" y="3009900"/>
          <p14:tracePt t="7882" x="3984625" y="3027363"/>
          <p14:tracePt t="7890" x="3992563" y="3027363"/>
          <p14:tracePt t="7993" x="4002088" y="3036888"/>
          <p14:tracePt t="8192" x="4011613" y="3046413"/>
          <p14:tracePt t="8201" x="4048125" y="3063875"/>
          <p14:tracePt t="8209" x="4094163" y="3100388"/>
          <p14:tracePt t="8217" x="4157663" y="3136900"/>
          <p14:tracePt t="8225" x="4257675" y="3182938"/>
          <p14:tracePt t="8233" x="4340225" y="3219450"/>
          <p14:tracePt t="8241" x="4440238" y="3273425"/>
          <p14:tracePt t="8249" x="4513263" y="3302000"/>
          <p14:tracePt t="8258" x="4613275" y="3346450"/>
          <p14:tracePt t="8268" x="4659313" y="3355975"/>
          <p14:tracePt t="8273" x="4713288" y="3365500"/>
          <p14:tracePt t="8284" x="4722813" y="3365500"/>
          <p14:tracePt t="8290" x="4749800" y="3365500"/>
          <p14:tracePt t="8300" x="4767263" y="3365500"/>
          <p14:tracePt t="8306" x="4795838" y="3365500"/>
          <p14:tracePt t="8314" x="4832350" y="3365500"/>
          <p14:tracePt t="8322" x="4849813" y="3365500"/>
          <p14:tracePt t="8330" x="4905375" y="3365500"/>
          <p14:tracePt t="8337" x="4922838" y="3365500"/>
          <p14:tracePt t="8344" x="5005388" y="3365500"/>
          <p14:tracePt t="8352" x="5105400" y="3365500"/>
          <p14:tracePt t="8360" x="5232400" y="3365500"/>
          <p14:tracePt t="8368" x="5378450" y="3346450"/>
          <p14:tracePt t="8376" x="5524500" y="3328988"/>
          <p14:tracePt t="8384" x="5670550" y="3302000"/>
          <p14:tracePt t="8392" x="5797550" y="3302000"/>
          <p14:tracePt t="8400" x="5953125" y="3255963"/>
          <p14:tracePt t="8408" x="6099175" y="3246438"/>
          <p14:tracePt t="8416" x="6226175" y="3228975"/>
          <p14:tracePt t="8425" x="6372225" y="3200400"/>
          <p14:tracePt t="8432" x="6518275" y="3173413"/>
          <p14:tracePt t="8441" x="6637338" y="3155950"/>
          <p14:tracePt t="8449" x="6783388" y="3109913"/>
          <p14:tracePt t="8456" x="6929438" y="3082925"/>
          <p14:tracePt t="8464" x="7102475" y="3036888"/>
          <p14:tracePt t="8472" x="7229475" y="3017838"/>
          <p14:tracePt t="8481" x="7339013" y="3009900"/>
          <p14:tracePt t="8489" x="7448550" y="2982913"/>
          <p14:tracePt t="8499" x="7558088" y="2982913"/>
          <p14:tracePt t="8504" x="7675563" y="2963863"/>
          <p14:tracePt t="8513" x="7767638" y="2963863"/>
          <p14:tracePt t="8520" x="7877175" y="2963863"/>
          <p14:tracePt t="8528" x="7950200" y="2963863"/>
          <p14:tracePt t="8536" x="8040688" y="2963863"/>
          <p14:tracePt t="8545" x="8169275" y="2973388"/>
          <p14:tracePt t="8552" x="8305800" y="3000375"/>
          <p14:tracePt t="8560" x="8488363" y="3063875"/>
          <p14:tracePt t="8568" x="8669338" y="3090863"/>
          <p14:tracePt t="8577" x="8870950" y="3173413"/>
          <p14:tracePt t="8584" x="9034463" y="3236913"/>
        </p14:tracePtLst>
      </p14:laserTraceLst>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025D982-8019-442F-BC40-C11891B52B68}"/>
              </a:ext>
            </a:extLst>
          </p:cNvPr>
          <p:cNvSpPr>
            <a:spLocks noGrp="1"/>
          </p:cNvSpPr>
          <p:nvPr>
            <p:ph type="title"/>
          </p:nvPr>
        </p:nvSpPr>
        <p:spPr/>
        <p:txBody>
          <a:bodyPr/>
          <a:lstStyle/>
          <a:p>
            <a:r>
              <a:rPr kumimoji="1" lang="en-US" altLang="ja-JP" dirty="0"/>
              <a:t>But</a:t>
            </a:r>
            <a:r>
              <a:rPr kumimoji="1" lang="ja-JP" altLang="en-US" dirty="0"/>
              <a:t> </a:t>
            </a:r>
            <a:r>
              <a:rPr kumimoji="1" lang="en-US" altLang="ja-JP" dirty="0"/>
              <a:t>is</a:t>
            </a:r>
            <a:r>
              <a:rPr kumimoji="1" lang="ja-JP" altLang="en-US" dirty="0"/>
              <a:t> </a:t>
            </a:r>
            <a:r>
              <a:rPr kumimoji="1" lang="en-US" altLang="ja-JP" dirty="0"/>
              <a:t>it</a:t>
            </a:r>
            <a:r>
              <a:rPr kumimoji="1" lang="ja-JP" altLang="en-US" dirty="0"/>
              <a:t> </a:t>
            </a:r>
            <a:r>
              <a:rPr kumimoji="1" lang="en-US" altLang="ja-JP" dirty="0"/>
              <a:t>true?</a:t>
            </a:r>
            <a:endParaRPr kumimoji="1" lang="ja-JP" altLang="en-US" dirty="0"/>
          </a:p>
        </p:txBody>
      </p:sp>
      <p:sp>
        <p:nvSpPr>
          <p:cNvPr id="3" name="コンテンツ プレースホルダー 2">
            <a:extLst>
              <a:ext uri="{FF2B5EF4-FFF2-40B4-BE49-F238E27FC236}">
                <a16:creationId xmlns:a16="http://schemas.microsoft.com/office/drawing/2014/main" id="{873F2615-AE3D-4248-814A-F1CF292DD71A}"/>
              </a:ext>
            </a:extLst>
          </p:cNvPr>
          <p:cNvSpPr>
            <a:spLocks noGrp="1"/>
          </p:cNvSpPr>
          <p:nvPr>
            <p:ph idx="1"/>
          </p:nvPr>
        </p:nvSpPr>
        <p:spPr/>
        <p:txBody>
          <a:bodyPr/>
          <a:lstStyle/>
          <a:p>
            <a:r>
              <a:rPr kumimoji="1" lang="en-US" altLang="ja-JP" dirty="0"/>
              <a:t>In</a:t>
            </a:r>
            <a:r>
              <a:rPr kumimoji="1" lang="ja-JP" altLang="en-US" dirty="0"/>
              <a:t> </a:t>
            </a:r>
            <a:r>
              <a:rPr kumimoji="1" lang="en-US" altLang="ja-JP" dirty="0"/>
              <a:t>most</a:t>
            </a:r>
            <a:r>
              <a:rPr kumimoji="1" lang="ja-JP" altLang="en-US" dirty="0"/>
              <a:t> </a:t>
            </a:r>
            <a:r>
              <a:rPr kumimoji="1" lang="en-US" altLang="ja-JP" dirty="0"/>
              <a:t>machines,</a:t>
            </a:r>
            <a:r>
              <a:rPr kumimoji="1" lang="ja-JP" altLang="en-US" dirty="0"/>
              <a:t> </a:t>
            </a:r>
            <a:r>
              <a:rPr kumimoji="1" lang="en-US" altLang="ja-JP" dirty="0"/>
              <a:t>the</a:t>
            </a:r>
            <a:r>
              <a:rPr kumimoji="1" lang="ja-JP" altLang="en-US" dirty="0"/>
              <a:t> </a:t>
            </a:r>
            <a:r>
              <a:rPr kumimoji="1" lang="en-US" altLang="ja-JP" dirty="0"/>
              <a:t>order</a:t>
            </a:r>
            <a:r>
              <a:rPr kumimoji="1" lang="ja-JP" altLang="en-US" dirty="0"/>
              <a:t> </a:t>
            </a:r>
            <a:r>
              <a:rPr kumimoji="1" lang="en-US" altLang="ja-JP" dirty="0"/>
              <a:t>of</a:t>
            </a:r>
            <a:r>
              <a:rPr kumimoji="1" lang="ja-JP" altLang="en-US" dirty="0"/>
              <a:t> </a:t>
            </a:r>
            <a:r>
              <a:rPr kumimoji="1" lang="en-US" altLang="ja-JP" dirty="0"/>
              <a:t>read/write</a:t>
            </a:r>
            <a:r>
              <a:rPr kumimoji="1" lang="ja-JP" altLang="en-US" dirty="0"/>
              <a:t> </a:t>
            </a:r>
            <a:r>
              <a:rPr kumimoji="1" lang="en-US" altLang="ja-JP" dirty="0"/>
              <a:t>access</a:t>
            </a:r>
            <a:r>
              <a:rPr kumimoji="1" lang="ja-JP" altLang="en-US" dirty="0"/>
              <a:t> </a:t>
            </a:r>
            <a:r>
              <a:rPr kumimoji="1" lang="en-US" altLang="ja-JP" dirty="0"/>
              <a:t>from/to</a:t>
            </a:r>
            <a:r>
              <a:rPr kumimoji="1" lang="ja-JP" altLang="en-US" dirty="0"/>
              <a:t> </a:t>
            </a:r>
            <a:r>
              <a:rPr kumimoji="1" lang="en-US" altLang="ja-JP" dirty="0"/>
              <a:t>different</a:t>
            </a:r>
            <a:r>
              <a:rPr kumimoji="1" lang="ja-JP" altLang="en-US" dirty="0"/>
              <a:t> </a:t>
            </a:r>
            <a:r>
              <a:rPr kumimoji="1" lang="en-US" altLang="ja-JP" dirty="0"/>
              <a:t>address</a:t>
            </a:r>
            <a:r>
              <a:rPr kumimoji="1" lang="ja-JP" altLang="en-US" dirty="0"/>
              <a:t> </a:t>
            </a:r>
            <a:r>
              <a:rPr kumimoji="1" lang="en-US" altLang="ja-JP" dirty="0"/>
              <a:t>is</a:t>
            </a:r>
            <a:r>
              <a:rPr kumimoji="1" lang="ja-JP" altLang="en-US" dirty="0"/>
              <a:t> </a:t>
            </a:r>
            <a:r>
              <a:rPr kumimoji="1" lang="en-US" altLang="ja-JP" dirty="0"/>
              <a:t>not</a:t>
            </a:r>
            <a:r>
              <a:rPr kumimoji="1" lang="ja-JP" altLang="en-US" dirty="0"/>
              <a:t> </a:t>
            </a:r>
            <a:r>
              <a:rPr kumimoji="1" lang="en-US" altLang="ja-JP" dirty="0"/>
              <a:t>guaranteed.</a:t>
            </a:r>
          </a:p>
          <a:p>
            <a:r>
              <a:rPr lang="en-US" altLang="ja-JP" dirty="0"/>
              <a:t>The order is kept when each processor uses the sequential consistency or the total store ordering (TSO).</a:t>
            </a:r>
          </a:p>
          <a:p>
            <a:pPr marL="0" indent="0">
              <a:buNone/>
            </a:pPr>
            <a:r>
              <a:rPr lang="ja-JP" altLang="en-US" dirty="0"/>
              <a:t>→　</a:t>
            </a:r>
            <a:r>
              <a:rPr lang="en-US" altLang="ja-JP" dirty="0"/>
              <a:t>This</a:t>
            </a:r>
            <a:r>
              <a:rPr lang="ja-JP" altLang="en-US" dirty="0"/>
              <a:t> </a:t>
            </a:r>
            <a:r>
              <a:rPr lang="en-US" altLang="ja-JP" dirty="0"/>
              <a:t>will</a:t>
            </a:r>
            <a:r>
              <a:rPr lang="ja-JP" altLang="en-US" dirty="0"/>
              <a:t> </a:t>
            </a:r>
            <a:r>
              <a:rPr lang="en-US" altLang="ja-JP" dirty="0"/>
              <a:t>be</a:t>
            </a:r>
            <a:r>
              <a:rPr lang="ja-JP" altLang="en-US" dirty="0"/>
              <a:t> </a:t>
            </a:r>
            <a:r>
              <a:rPr lang="en-US" altLang="ja-JP" dirty="0"/>
              <a:t>treated</a:t>
            </a:r>
            <a:r>
              <a:rPr lang="ja-JP" altLang="en-US" dirty="0"/>
              <a:t> </a:t>
            </a:r>
            <a:r>
              <a:rPr lang="en-US" altLang="ja-JP" dirty="0"/>
              <a:t>later.</a:t>
            </a:r>
            <a:endParaRPr kumimoji="1" lang="ja-JP" altLang="en-US" dirty="0"/>
          </a:p>
        </p:txBody>
      </p:sp>
      <p:pic>
        <p:nvPicPr>
          <p:cNvPr id="4" name="オーディオ 3">
            <a:hlinkClick r:id="" action="ppaction://media"/>
            <a:extLst>
              <a:ext uri="{FF2B5EF4-FFF2-40B4-BE49-F238E27FC236}">
                <a16:creationId xmlns:a16="http://schemas.microsoft.com/office/drawing/2014/main" id="{88DD2C72-1232-43A7-A621-6A56B71444F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1466334693"/>
      </p:ext>
    </p:extLst>
  </p:cSld>
  <p:clrMapOvr>
    <a:masterClrMapping/>
  </p:clrMapOvr>
  <mc:AlternateContent xmlns:mc="http://schemas.openxmlformats.org/markup-compatibility/2006">
    <mc:Choice xmlns:p14="http://schemas.microsoft.com/office/powerpoint/2010/main" Requires="p14">
      <p:transition spd="slow" p14:dur="2000" advTm="33567"/>
    </mc:Choice>
    <mc:Fallback>
      <p:transition spd="slow" advTm="335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p:ext uri="{3A86A75C-4F4B-4683-9AE1-C65F6400EC91}">
      <p14:laserTraceLst xmlns:p14="http://schemas.microsoft.com/office/powerpoint/2010/main">
        <p14:tracePtLst>
          <p14:tracePt t="21022" x="8405813" y="2389188"/>
          <p14:tracePt t="21030" x="8169275" y="2279650"/>
          <p14:tracePt t="21038" x="7994650" y="2197100"/>
          <p14:tracePt t="21046" x="7858125" y="2143125"/>
          <p14:tracePt t="21056" x="7785100" y="2097088"/>
          <p14:tracePt t="21061" x="7748588" y="2070100"/>
          <p14:tracePt t="21071" x="7740650" y="2060575"/>
          <p14:tracePt t="21077" x="7721600" y="2043113"/>
          <p14:tracePt t="21094" x="7712075" y="2033588"/>
          <p14:tracePt t="21101" x="7704138" y="2024063"/>
          <p14:tracePt t="21109" x="7685088" y="2024063"/>
          <p14:tracePt t="21118" x="7658100" y="2024063"/>
          <p14:tracePt t="21125" x="7594600" y="1997075"/>
          <p14:tracePt t="21133" x="7521575" y="1987550"/>
          <p14:tracePt t="21141" x="7392988" y="1970088"/>
          <p14:tracePt t="21149" x="7229475" y="1924050"/>
          <p14:tracePt t="21158" x="7092950" y="1897063"/>
          <p14:tracePt t="21165" x="6900863" y="1833563"/>
          <p14:tracePt t="21174" x="6737350" y="1768475"/>
          <p14:tracePt t="21181" x="6573838" y="1741488"/>
          <p14:tracePt t="21190" x="6418263" y="1697038"/>
          <p14:tracePt t="21199" x="6291263" y="1651000"/>
          <p14:tracePt t="21212" x="6189663" y="1595438"/>
          <p14:tracePt t="21214" x="6126163" y="1558925"/>
          <p14:tracePt t="21223" x="6080125" y="1531938"/>
          <p14:tracePt t="21231" x="6053138" y="1504950"/>
          <p14:tracePt t="21247" x="6026150" y="1485900"/>
          <p14:tracePt t="21263" x="6026150" y="1468438"/>
          <p14:tracePt t="21279" x="6026150" y="1458913"/>
          <p14:tracePt t="21303" x="6026150" y="1449388"/>
          <p14:tracePt t="21327" x="6026150" y="1422400"/>
          <p14:tracePt t="21335" x="6007100" y="1404938"/>
          <p14:tracePt t="21342" x="6007100" y="1395413"/>
          <p14:tracePt t="21351" x="6007100" y="1368425"/>
          <p14:tracePt t="21360" x="6007100" y="1349375"/>
          <p14:tracePt t="21367" x="5999163" y="1322388"/>
          <p14:tracePt t="21377" x="5999163" y="1285875"/>
          <p14:tracePt t="21383" x="5999163" y="1268413"/>
          <p14:tracePt t="21393" x="5999163" y="1231900"/>
          <p14:tracePt t="21399" x="5999163" y="1203325"/>
          <p14:tracePt t="21408" x="5999163" y="1185863"/>
          <p14:tracePt t="21415" x="5999163" y="1166813"/>
          <p14:tracePt t="21425" x="5999163" y="1139825"/>
          <p14:tracePt t="21431" x="5999163" y="1122363"/>
          <p14:tracePt t="21442" x="5999163" y="1103313"/>
          <p14:tracePt t="21447" x="5999163" y="1085850"/>
          <p14:tracePt t="21455" x="5999163" y="1076325"/>
          <p14:tracePt t="21472" x="5999163" y="1057275"/>
          <p14:tracePt t="21479" x="5999163" y="1039813"/>
          <p14:tracePt t="21487" x="5999163" y="1003300"/>
          <p14:tracePt t="21495" x="5999163" y="993775"/>
          <p14:tracePt t="21503" x="5999163" y="947738"/>
          <p14:tracePt t="21511" x="5999163" y="930275"/>
          <p14:tracePt t="21519" x="5999163" y="893763"/>
          <p14:tracePt t="21526" x="6026150" y="847725"/>
          <p14:tracePt t="21534" x="6026150" y="830263"/>
          <p14:tracePt t="21543" x="6035675" y="774700"/>
          <p14:tracePt t="21550" x="6035675" y="738188"/>
          <p14:tracePt t="21557" x="6043613" y="701675"/>
          <p14:tracePt t="21566" x="6043613" y="684213"/>
          <p14:tracePt t="21574" x="6043613" y="657225"/>
          <p14:tracePt t="21582" x="6053138" y="638175"/>
          <p14:tracePt t="24223" x="5688013" y="684213"/>
          <p14:tracePt t="24230" x="5688013" y="774700"/>
          <p14:tracePt t="24238" x="5688013" y="811213"/>
          <p14:tracePt t="24247" x="5688013" y="866775"/>
          <p14:tracePt t="24255" x="5688013" y="874713"/>
          <p14:tracePt t="24263" x="5688013" y="903288"/>
          <p14:tracePt t="24271" x="5688013" y="920750"/>
          <p14:tracePt t="24279" x="5688013" y="930275"/>
          <p14:tracePt t="24287" x="5688013" y="957263"/>
          <p14:tracePt t="24295" x="5688013" y="976313"/>
          <p14:tracePt t="24303" x="5688013" y="1003300"/>
          <p14:tracePt t="24311" x="5707063" y="1020763"/>
          <p14:tracePt t="24318" x="5724525" y="1049338"/>
          <p14:tracePt t="24327" x="5761038" y="1093788"/>
          <p14:tracePt t="24335" x="5807075" y="1149350"/>
          <p14:tracePt t="24345" x="5826125" y="1176338"/>
          <p14:tracePt t="24349" x="5880100" y="1222375"/>
          <p14:tracePt t="24359" x="5899150" y="1239838"/>
          <p14:tracePt t="24365" x="5926138" y="1276350"/>
          <p14:tracePt t="24374" x="5943600" y="1295400"/>
          <p14:tracePt t="24381" x="5980113" y="1322388"/>
          <p14:tracePt t="24393" x="5989638" y="1331913"/>
          <p14:tracePt t="24397" x="5999163" y="1339850"/>
          <p14:tracePt t="24406" x="6007100" y="1349375"/>
          <p14:tracePt t="24495" x="6026150" y="1368425"/>
          <p14:tracePt t="24503" x="6043613" y="1385888"/>
          <p14:tracePt t="24509" x="6080125" y="1395413"/>
          <p14:tracePt t="24517" x="6135688" y="1441450"/>
          <p14:tracePt t="24525" x="6153150" y="1449388"/>
          <p14:tracePt t="24533" x="6189663" y="1485900"/>
          <p14:tracePt t="24542" x="6218238" y="1504950"/>
          <p14:tracePt t="24550" x="6235700" y="1522413"/>
          <p14:tracePt t="24560" x="6254750" y="1531938"/>
          <p14:tracePt t="24568" x="6272213" y="1541463"/>
          <p14:tracePt t="24584" x="6281738" y="1558925"/>
          <p14:tracePt t="24590" x="6299200" y="1568450"/>
          <p14:tracePt t="24597" x="6318250" y="1568450"/>
          <p14:tracePt t="24605" x="6354763" y="1577975"/>
          <p14:tracePt t="24621" x="6391275" y="1587500"/>
          <p14:tracePt t="24629" x="6427788" y="1614488"/>
          <p14:tracePt t="24638" x="6472238" y="1631950"/>
          <p14:tracePt t="24646" x="6508750" y="1641475"/>
          <p14:tracePt t="24654" x="6591300" y="1687513"/>
          <p14:tracePt t="24662" x="6654800" y="1697038"/>
          <p14:tracePt t="24669" x="6710363" y="1704975"/>
          <p14:tracePt t="24677" x="6827838" y="1751013"/>
          <p14:tracePt t="24685" x="6900863" y="1760538"/>
          <p14:tracePt t="24693" x="6983413" y="1778000"/>
          <p14:tracePt t="24701" x="7129463" y="1833563"/>
          <p14:tracePt t="24709" x="7248525" y="1897063"/>
          <p14:tracePt t="24717" x="7339013" y="1897063"/>
          <p14:tracePt t="24725" x="7448550" y="1906588"/>
          <p14:tracePt t="24734" x="7512050" y="1924050"/>
          <p14:tracePt t="24742" x="7585075" y="1924050"/>
          <p14:tracePt t="24749" x="7621588" y="1933575"/>
          <p14:tracePt t="24758" x="7658100" y="1933575"/>
          <p14:tracePt t="24765" x="7694613" y="1951038"/>
          <p14:tracePt t="24773" x="7704138" y="1951038"/>
          <p14:tracePt t="24806" x="7721600" y="1951038"/>
          <p14:tracePt t="24814" x="7740650" y="1951038"/>
          <p14:tracePt t="24821" x="7748588" y="1951038"/>
          <p14:tracePt t="24829" x="7777163" y="1960563"/>
          <p14:tracePt t="24837" x="7821613" y="1987550"/>
          <p14:tracePt t="24854" x="7850188" y="2016125"/>
          <p14:tracePt t="24862" x="7877175" y="2024063"/>
          <p14:tracePt t="24870" x="7894638" y="2033588"/>
          <p14:tracePt t="24878" x="7931150" y="2052638"/>
          <p14:tracePt t="24894" x="7967663" y="2070100"/>
          <p14:tracePt t="24901" x="7994650" y="2070100"/>
          <p14:tracePt t="24909" x="8023225" y="2089150"/>
          <p14:tracePt t="24917" x="8050213" y="2106613"/>
          <p14:tracePt t="24925" x="8067675" y="2133600"/>
          <p14:tracePt t="24934" x="8104188" y="2143125"/>
          <p14:tracePt t="24942" x="8150225" y="2170113"/>
          <p14:tracePt t="24950" x="8196263" y="2179638"/>
          <p14:tracePt t="24958" x="8269288" y="2189163"/>
          <p14:tracePt t="24965" x="8369300" y="2233613"/>
          <p14:tracePt t="24974" x="8396288" y="2252663"/>
          <p14:tracePt t="24984" x="8442325" y="2289175"/>
          <p14:tracePt t="24992" x="8523288" y="2316163"/>
          <p14:tracePt t="25000" x="8642350" y="2371725"/>
          <p14:tracePt t="25006" x="8724900" y="2408238"/>
          <p14:tracePt t="25014" x="8824913" y="2481263"/>
          <p14:tracePt t="25023" x="8870950" y="2508250"/>
          <p14:tracePt t="25031" x="8943975" y="2535238"/>
          <p14:tracePt t="25039" x="8988425" y="2554288"/>
          <p14:tracePt t="25047" x="9053513" y="2581275"/>
          <p14:tracePt t="25055" x="9097963" y="2589213"/>
          <p14:tracePt t="25063" x="9126538" y="2608263"/>
        </p14:tracePtLst>
      </p14:laserTraceLst>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pPr eaLnBrk="1" hangingPunct="1"/>
            <a:r>
              <a:rPr lang="en-US" altLang="ja-JP"/>
              <a:t>Multiple Readers</a:t>
            </a:r>
          </a:p>
        </p:txBody>
      </p:sp>
      <p:sp>
        <p:nvSpPr>
          <p:cNvPr id="9219" name="Oval 3"/>
          <p:cNvSpPr>
            <a:spLocks noChangeArrowheads="1"/>
          </p:cNvSpPr>
          <p:nvPr/>
        </p:nvSpPr>
        <p:spPr bwMode="auto">
          <a:xfrm>
            <a:off x="1524000" y="2590800"/>
            <a:ext cx="457200" cy="457200"/>
          </a:xfrm>
          <a:prstGeom prst="ellipse">
            <a:avLst/>
          </a:prstGeom>
          <a:solidFill>
            <a:srgbClr val="CCFF66"/>
          </a:solidFill>
          <a:ln w="9525">
            <a:solidFill>
              <a:schemeClr val="tx1"/>
            </a:solidFill>
            <a:round/>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endParaRPr lang="ja-JP" altLang="en-US" sz="1800"/>
          </a:p>
        </p:txBody>
      </p:sp>
      <p:sp>
        <p:nvSpPr>
          <p:cNvPr id="9220" name="Rectangle 5"/>
          <p:cNvSpPr>
            <a:spLocks noChangeArrowheads="1"/>
          </p:cNvSpPr>
          <p:nvPr/>
        </p:nvSpPr>
        <p:spPr bwMode="auto">
          <a:xfrm>
            <a:off x="3962400" y="2514600"/>
            <a:ext cx="685800" cy="762000"/>
          </a:xfrm>
          <a:prstGeom prst="rect">
            <a:avLst/>
          </a:prstGeom>
          <a:solidFill>
            <a:schemeClr val="accent1"/>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endParaRPr lang="ja-JP" altLang="en-US" sz="1800"/>
          </a:p>
        </p:txBody>
      </p:sp>
      <p:sp>
        <p:nvSpPr>
          <p:cNvPr id="9221" name="Rectangle 6"/>
          <p:cNvSpPr>
            <a:spLocks noChangeArrowheads="1"/>
          </p:cNvSpPr>
          <p:nvPr/>
        </p:nvSpPr>
        <p:spPr bwMode="auto">
          <a:xfrm>
            <a:off x="4038600" y="3505200"/>
            <a:ext cx="533400" cy="533400"/>
          </a:xfrm>
          <a:prstGeom prst="rect">
            <a:avLst/>
          </a:prstGeom>
          <a:solidFill>
            <a:srgbClr val="FF7C80"/>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r>
              <a:rPr lang="ja-JP" altLang="en-US" sz="2400">
                <a:latin typeface="Times New Roman" panose="02020603050405020304" pitchFamily="18" charset="0"/>
              </a:rPr>
              <a:t>０</a:t>
            </a:r>
          </a:p>
        </p:txBody>
      </p:sp>
      <p:sp>
        <p:nvSpPr>
          <p:cNvPr id="8199" name="Line 7"/>
          <p:cNvSpPr>
            <a:spLocks noChangeShapeType="1"/>
          </p:cNvSpPr>
          <p:nvPr/>
        </p:nvSpPr>
        <p:spPr bwMode="auto">
          <a:xfrm>
            <a:off x="1981200" y="2819400"/>
            <a:ext cx="19050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9223" name="Oval 11"/>
          <p:cNvSpPr>
            <a:spLocks noChangeArrowheads="1"/>
          </p:cNvSpPr>
          <p:nvPr/>
        </p:nvSpPr>
        <p:spPr bwMode="auto">
          <a:xfrm>
            <a:off x="4191000" y="2743200"/>
            <a:ext cx="228600" cy="304800"/>
          </a:xfrm>
          <a:prstGeom prst="ellipse">
            <a:avLst/>
          </a:prstGeom>
          <a:solidFill>
            <a:srgbClr val="FF3300"/>
          </a:solidFill>
          <a:ln w="9525">
            <a:solidFill>
              <a:schemeClr val="tx1"/>
            </a:solidFill>
            <a:round/>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endParaRPr lang="ja-JP" altLang="en-US" sz="1800"/>
          </a:p>
        </p:txBody>
      </p:sp>
      <p:grpSp>
        <p:nvGrpSpPr>
          <p:cNvPr id="2" name="Group 23"/>
          <p:cNvGrpSpPr>
            <a:grpSpLocks/>
          </p:cNvGrpSpPr>
          <p:nvPr/>
        </p:nvGrpSpPr>
        <p:grpSpPr bwMode="auto">
          <a:xfrm>
            <a:off x="1905000" y="2971800"/>
            <a:ext cx="2057400" cy="1143000"/>
            <a:chOff x="1200" y="1872"/>
            <a:chExt cx="1296" cy="720"/>
          </a:xfrm>
        </p:grpSpPr>
        <p:sp>
          <p:nvSpPr>
            <p:cNvPr id="9235" name="Line 9"/>
            <p:cNvSpPr>
              <a:spLocks noChangeShapeType="1"/>
            </p:cNvSpPr>
            <p:nvPr/>
          </p:nvSpPr>
          <p:spPr bwMode="auto">
            <a:xfrm>
              <a:off x="1200" y="1872"/>
              <a:ext cx="1296" cy="48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9236" name="Text Box 12"/>
            <p:cNvSpPr txBox="1">
              <a:spLocks noChangeArrowheads="1"/>
            </p:cNvSpPr>
            <p:nvPr/>
          </p:nvSpPr>
          <p:spPr bwMode="auto">
            <a:xfrm>
              <a:off x="2016" y="2304"/>
              <a:ext cx="247"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ja-JP" altLang="en-US" sz="2400">
                  <a:latin typeface="Times New Roman" panose="02020603050405020304" pitchFamily="18" charset="0"/>
                </a:rPr>
                <a:t>３</a:t>
              </a:r>
            </a:p>
          </p:txBody>
        </p:sp>
      </p:grpSp>
      <p:sp>
        <p:nvSpPr>
          <p:cNvPr id="9225" name="Text Box 13"/>
          <p:cNvSpPr txBox="1">
            <a:spLocks noChangeArrowheads="1"/>
          </p:cNvSpPr>
          <p:nvPr/>
        </p:nvSpPr>
        <p:spPr bwMode="auto">
          <a:xfrm>
            <a:off x="1889125" y="4841875"/>
            <a:ext cx="59420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2400">
                <a:latin typeface="Times New Roman" panose="02020603050405020304" pitchFamily="18" charset="0"/>
              </a:rPr>
              <a:t>Writer</a:t>
            </a:r>
            <a:r>
              <a:rPr lang="ja-JP" altLang="en-US" sz="2400">
                <a:latin typeface="Times New Roman" panose="02020603050405020304" pitchFamily="18" charset="0"/>
              </a:rPr>
              <a:t>： </a:t>
            </a:r>
            <a:r>
              <a:rPr lang="en-US" altLang="ja-JP" sz="2400">
                <a:latin typeface="Times New Roman" panose="02020603050405020304" pitchFamily="18" charset="0"/>
              </a:rPr>
              <a:t>writes data into D, then writes 3 into c.</a:t>
            </a:r>
          </a:p>
        </p:txBody>
      </p:sp>
      <p:sp>
        <p:nvSpPr>
          <p:cNvPr id="9226" name="Text Box 14"/>
          <p:cNvSpPr txBox="1">
            <a:spLocks noChangeArrowheads="1"/>
          </p:cNvSpPr>
          <p:nvPr/>
        </p:nvSpPr>
        <p:spPr bwMode="auto">
          <a:xfrm>
            <a:off x="1736725" y="5680075"/>
            <a:ext cx="3957638"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2400">
                <a:latin typeface="Times New Roman" panose="02020603050405020304" pitchFamily="18" charset="0"/>
              </a:rPr>
              <a:t>Reader</a:t>
            </a:r>
            <a:r>
              <a:rPr lang="ja-JP" altLang="en-US" sz="2400">
                <a:latin typeface="Times New Roman" panose="02020603050405020304" pitchFamily="18" charset="0"/>
              </a:rPr>
              <a:t>：　</a:t>
            </a:r>
            <a:r>
              <a:rPr lang="en-US" altLang="ja-JP" sz="2400">
                <a:latin typeface="Times New Roman" panose="02020603050405020304" pitchFamily="18" charset="0"/>
              </a:rPr>
              <a:t>Polling until( c!=0</a:t>
            </a:r>
            <a:r>
              <a:rPr lang="ja-JP" altLang="en-US" sz="2400">
                <a:latin typeface="Times New Roman" panose="02020603050405020304" pitchFamily="18" charset="0"/>
              </a:rPr>
              <a:t>　</a:t>
            </a:r>
            <a:r>
              <a:rPr lang="en-US" altLang="ja-JP" sz="2400">
                <a:latin typeface="Times New Roman" panose="02020603050405020304" pitchFamily="18" charset="0"/>
              </a:rPr>
              <a:t>)</a:t>
            </a:r>
          </a:p>
          <a:p>
            <a:pPr eaLnBrk="1" hangingPunct="1">
              <a:spcBef>
                <a:spcPct val="0"/>
              </a:spcBef>
              <a:buClrTx/>
              <a:buSzTx/>
              <a:buFontTx/>
              <a:buNone/>
            </a:pPr>
            <a:r>
              <a:rPr lang="en-US" altLang="ja-JP" sz="2400">
                <a:latin typeface="Times New Roman" panose="02020603050405020304" pitchFamily="18" charset="0"/>
              </a:rPr>
              <a:t>(Each reader reads data once.)</a:t>
            </a:r>
          </a:p>
        </p:txBody>
      </p:sp>
      <p:sp>
        <p:nvSpPr>
          <p:cNvPr id="9227" name="Text Box 15"/>
          <p:cNvSpPr txBox="1">
            <a:spLocks noChangeArrowheads="1"/>
          </p:cNvSpPr>
          <p:nvPr/>
        </p:nvSpPr>
        <p:spPr bwMode="auto">
          <a:xfrm>
            <a:off x="1355725" y="1870075"/>
            <a:ext cx="9779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2400">
                <a:latin typeface="Times New Roman" panose="02020603050405020304" pitchFamily="18" charset="0"/>
              </a:rPr>
              <a:t>Writer</a:t>
            </a:r>
          </a:p>
        </p:txBody>
      </p:sp>
      <p:sp>
        <p:nvSpPr>
          <p:cNvPr id="9228" name="Text Box 16"/>
          <p:cNvSpPr txBox="1">
            <a:spLocks noChangeArrowheads="1"/>
          </p:cNvSpPr>
          <p:nvPr/>
        </p:nvSpPr>
        <p:spPr bwMode="auto">
          <a:xfrm>
            <a:off x="7375525" y="1946275"/>
            <a:ext cx="10461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2400">
                <a:latin typeface="Times New Roman" panose="02020603050405020304" pitchFamily="18" charset="0"/>
              </a:rPr>
              <a:t>Reader</a:t>
            </a:r>
          </a:p>
        </p:txBody>
      </p:sp>
      <p:sp>
        <p:nvSpPr>
          <p:cNvPr id="9229" name="Oval 17"/>
          <p:cNvSpPr>
            <a:spLocks noChangeArrowheads="1"/>
          </p:cNvSpPr>
          <p:nvPr/>
        </p:nvSpPr>
        <p:spPr bwMode="auto">
          <a:xfrm>
            <a:off x="7620000" y="2590800"/>
            <a:ext cx="457200" cy="457200"/>
          </a:xfrm>
          <a:prstGeom prst="ellipse">
            <a:avLst/>
          </a:prstGeom>
          <a:solidFill>
            <a:srgbClr val="CCFF66"/>
          </a:solidFill>
          <a:ln w="9525">
            <a:solidFill>
              <a:schemeClr val="tx1"/>
            </a:solidFill>
            <a:round/>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endParaRPr lang="ja-JP" altLang="en-US" sz="1800"/>
          </a:p>
        </p:txBody>
      </p:sp>
      <p:sp>
        <p:nvSpPr>
          <p:cNvPr id="9230" name="Oval 18"/>
          <p:cNvSpPr>
            <a:spLocks noChangeArrowheads="1"/>
          </p:cNvSpPr>
          <p:nvPr/>
        </p:nvSpPr>
        <p:spPr bwMode="auto">
          <a:xfrm>
            <a:off x="7620000" y="3124200"/>
            <a:ext cx="457200" cy="457200"/>
          </a:xfrm>
          <a:prstGeom prst="ellipse">
            <a:avLst/>
          </a:prstGeom>
          <a:solidFill>
            <a:srgbClr val="CCFF66"/>
          </a:solidFill>
          <a:ln w="9525">
            <a:solidFill>
              <a:schemeClr val="tx1"/>
            </a:solidFill>
            <a:round/>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endParaRPr lang="ja-JP" altLang="en-US" sz="1800"/>
          </a:p>
        </p:txBody>
      </p:sp>
      <p:sp>
        <p:nvSpPr>
          <p:cNvPr id="9231" name="Oval 19"/>
          <p:cNvSpPr>
            <a:spLocks noChangeArrowheads="1"/>
          </p:cNvSpPr>
          <p:nvPr/>
        </p:nvSpPr>
        <p:spPr bwMode="auto">
          <a:xfrm>
            <a:off x="7620000" y="3657600"/>
            <a:ext cx="457200" cy="457200"/>
          </a:xfrm>
          <a:prstGeom prst="ellipse">
            <a:avLst/>
          </a:prstGeom>
          <a:solidFill>
            <a:srgbClr val="CCFF66"/>
          </a:solidFill>
          <a:ln w="9525">
            <a:solidFill>
              <a:schemeClr val="tx1"/>
            </a:solidFill>
            <a:round/>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endParaRPr lang="ja-JP" altLang="en-US" sz="1800"/>
          </a:p>
        </p:txBody>
      </p:sp>
      <p:sp>
        <p:nvSpPr>
          <p:cNvPr id="9232" name="Text Box 20"/>
          <p:cNvSpPr txBox="1">
            <a:spLocks noChangeArrowheads="1"/>
          </p:cNvSpPr>
          <p:nvPr/>
        </p:nvSpPr>
        <p:spPr bwMode="auto">
          <a:xfrm>
            <a:off x="4022725" y="2022475"/>
            <a:ext cx="4048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2400">
                <a:latin typeface="Times New Roman" panose="02020603050405020304" pitchFamily="18" charset="0"/>
              </a:rPr>
              <a:t>D</a:t>
            </a:r>
          </a:p>
        </p:txBody>
      </p:sp>
      <p:sp>
        <p:nvSpPr>
          <p:cNvPr id="9233" name="Text Box 21"/>
          <p:cNvSpPr txBox="1">
            <a:spLocks noChangeArrowheads="1"/>
          </p:cNvSpPr>
          <p:nvPr/>
        </p:nvSpPr>
        <p:spPr bwMode="auto">
          <a:xfrm>
            <a:off x="4175125" y="4003675"/>
            <a:ext cx="319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2400">
                <a:latin typeface="Times New Roman" panose="02020603050405020304" pitchFamily="18" charset="0"/>
              </a:rPr>
              <a:t>c</a:t>
            </a:r>
          </a:p>
        </p:txBody>
      </p:sp>
      <p:sp>
        <p:nvSpPr>
          <p:cNvPr id="9234" name="Text Box 22"/>
          <p:cNvSpPr txBox="1">
            <a:spLocks noChangeArrowheads="1"/>
          </p:cNvSpPr>
          <p:nvPr/>
        </p:nvSpPr>
        <p:spPr bwMode="auto">
          <a:xfrm>
            <a:off x="1050925" y="3317875"/>
            <a:ext cx="2230438"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2400">
                <a:latin typeface="Times New Roman" panose="02020603050405020304" pitchFamily="18" charset="0"/>
              </a:rPr>
              <a:t>Write(D</a:t>
            </a:r>
            <a:r>
              <a:rPr lang="ja-JP" altLang="en-US" sz="2400">
                <a:latin typeface="Times New Roman" panose="02020603050405020304" pitchFamily="18" charset="0"/>
              </a:rPr>
              <a:t>，</a:t>
            </a:r>
            <a:r>
              <a:rPr lang="en-US" altLang="ja-JP" sz="2400">
                <a:latin typeface="Times New Roman" panose="02020603050405020304" pitchFamily="18" charset="0"/>
              </a:rPr>
              <a:t>Data)</a:t>
            </a:r>
            <a:r>
              <a:rPr lang="ja-JP" altLang="en-US" sz="2400">
                <a:latin typeface="Times New Roman" panose="02020603050405020304" pitchFamily="18" charset="0"/>
              </a:rPr>
              <a:t>；</a:t>
            </a:r>
          </a:p>
          <a:p>
            <a:pPr eaLnBrk="1" hangingPunct="1">
              <a:spcBef>
                <a:spcPct val="0"/>
              </a:spcBef>
              <a:buClrTx/>
              <a:buSzTx/>
              <a:buFontTx/>
              <a:buNone/>
            </a:pPr>
            <a:r>
              <a:rPr lang="en-US" altLang="ja-JP" sz="2400">
                <a:latin typeface="Times New Roman" panose="02020603050405020304" pitchFamily="18" charset="0"/>
              </a:rPr>
              <a:t>Write(c</a:t>
            </a:r>
            <a:r>
              <a:rPr lang="ja-JP" altLang="en-US" sz="2400">
                <a:latin typeface="Times New Roman" panose="02020603050405020304" pitchFamily="18" charset="0"/>
              </a:rPr>
              <a:t>，</a:t>
            </a:r>
            <a:r>
              <a:rPr lang="en-US" altLang="ja-JP" sz="2400">
                <a:latin typeface="Times New Roman" panose="02020603050405020304" pitchFamily="18" charset="0"/>
              </a:rPr>
              <a:t>3)</a:t>
            </a:r>
            <a:r>
              <a:rPr lang="ja-JP" altLang="en-US" sz="2400">
                <a:latin typeface="Times New Roman" panose="02020603050405020304" pitchFamily="18" charset="0"/>
              </a:rPr>
              <a:t>；</a:t>
            </a:r>
          </a:p>
        </p:txBody>
      </p:sp>
      <p:pic>
        <p:nvPicPr>
          <p:cNvPr id="3" name="オーディオ 2">
            <a:hlinkClick r:id="" action="ppaction://media"/>
            <a:extLst>
              <a:ext uri="{FF2B5EF4-FFF2-40B4-BE49-F238E27FC236}">
                <a16:creationId xmlns:a16="http://schemas.microsoft.com/office/drawing/2014/main" id="{A40F33FF-3754-4FBE-8B12-522FC268C571}"/>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21700" y="6235700"/>
            <a:ext cx="406400" cy="406400"/>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31250"/>
    </mc:Choice>
    <mc:Fallback>
      <p:transition spd="slow" advTm="312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819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3"/>
                </p:tgtEl>
              </p:cMediaNode>
            </p:audio>
          </p:childTnLst>
        </p:cTn>
      </p:par>
    </p:tnLst>
    <p:bldLst>
      <p:bldP spid="8199" grpId="0" animBg="1"/>
    </p:bldLst>
  </p:timing>
  <p:extLst>
    <p:ext uri="{3A86A75C-4F4B-4683-9AE1-C65F6400EC91}">
      <p14:laserTraceLst xmlns:p14="http://schemas.microsoft.com/office/powerpoint/2010/main">
        <p14:tracePtLst>
          <p14:tracePt t="20635" x="8970963" y="4651375"/>
          <p14:tracePt t="20641" x="8842375" y="4668838"/>
          <p14:tracePt t="20648" x="8715375" y="4668838"/>
          <p14:tracePt t="20658" x="8624888" y="4668838"/>
          <p14:tracePt t="20665" x="8551863" y="4668838"/>
          <p14:tracePt t="20676" x="8488363" y="4668838"/>
          <p14:tracePt t="20680" x="8451850" y="4668838"/>
          <p14:tracePt t="20693" x="8405813" y="4651375"/>
          <p14:tracePt t="20701" x="8396288" y="4651375"/>
          <p14:tracePt t="20707" x="8386763" y="4641850"/>
          <p14:tracePt t="20714" x="8350250" y="4595813"/>
          <p14:tracePt t="20722" x="8350250" y="4578350"/>
          <p14:tracePt t="20731" x="8313738" y="4505325"/>
          <p14:tracePt t="20738" x="8296275" y="4486275"/>
          <p14:tracePt t="20748" x="8250238" y="4432300"/>
          <p14:tracePt t="20753" x="8177213" y="4359275"/>
          <p14:tracePt t="20761" x="8096250" y="4303713"/>
          <p14:tracePt t="20769" x="8013700" y="4249738"/>
          <p14:tracePt t="20776" x="7950200" y="4213225"/>
          <p14:tracePt t="20784" x="7831138" y="4159250"/>
          <p14:tracePt t="20792" x="7731125" y="4086225"/>
          <p14:tracePt t="20800" x="7667625" y="4049713"/>
          <p14:tracePt t="20808" x="7639050" y="4013200"/>
          <p14:tracePt t="20816" x="7621588" y="4003675"/>
          <p14:tracePt t="20825" x="7612063" y="3984625"/>
          <p14:tracePt t="20834" x="7594600" y="3957638"/>
          <p14:tracePt t="20841" x="7594600" y="3921125"/>
          <p14:tracePt t="20850" x="7575550" y="3884613"/>
          <p14:tracePt t="20860" x="7575550" y="3830638"/>
          <p14:tracePt t="20869" x="7575550" y="3775075"/>
          <p14:tracePt t="20876" x="7567613" y="3694113"/>
          <p14:tracePt t="20881" x="7567613" y="3621088"/>
          <p14:tracePt t="20893" x="7567613" y="3548063"/>
          <p14:tracePt t="20897" x="7567613" y="3492500"/>
          <p14:tracePt t="20904" x="7567613" y="3411538"/>
          <p14:tracePt t="20913" x="7558088" y="3375025"/>
          <p14:tracePt t="20920" x="7531100" y="3309938"/>
          <p14:tracePt t="20930" x="7531100" y="3255963"/>
          <p14:tracePt t="20938" x="7521575" y="3236913"/>
          <p14:tracePt t="20946" x="7512050" y="3209925"/>
          <p14:tracePt t="20954" x="7512050" y="3192463"/>
          <p14:tracePt t="20963" x="7512050" y="3182938"/>
          <p14:tracePt t="20978" x="7512050" y="3163888"/>
          <p14:tracePt t="20992" x="7512050" y="3155950"/>
          <p14:tracePt t="21009" x="7512050" y="3146425"/>
          <p14:tracePt t="21016" x="7512050" y="3127375"/>
          <p14:tracePt t="21025" x="7539038" y="3100388"/>
          <p14:tracePt t="21033" x="7575550" y="3090863"/>
          <p14:tracePt t="21041" x="7631113" y="3063875"/>
          <p14:tracePt t="21049" x="7694613" y="3054350"/>
          <p14:tracePt t="21057" x="7767638" y="3027363"/>
          <p14:tracePt t="21064" x="7894638" y="3017838"/>
          <p14:tracePt t="21073" x="8059738" y="3017838"/>
          <p14:tracePt t="21081" x="8204200" y="3017838"/>
          <p14:tracePt t="21088" x="8350250" y="3017838"/>
          <p14:tracePt t="21096" x="8515350" y="3017838"/>
          <p14:tracePt t="21104" x="8678863" y="3017838"/>
          <p14:tracePt t="21112" x="8824913" y="3017838"/>
          <p14:tracePt t="21121" x="8951913" y="3046413"/>
          <p14:tracePt t="21129" x="8997950" y="3054350"/>
          <p14:tracePt t="21137" x="9043988" y="3073400"/>
          <p14:tracePt t="21145" x="9053513" y="3073400"/>
          <p14:tracePt t="21153" x="9061450" y="3082925"/>
          <p14:tracePt t="21202" x="9061450" y="3100388"/>
          <p14:tracePt t="21210" x="9061450" y="3146425"/>
          <p14:tracePt t="21218" x="9061450" y="3182938"/>
          <p14:tracePt t="21227" x="9061450" y="3209925"/>
          <p14:tracePt t="21233" x="9061450" y="3255963"/>
          <p14:tracePt t="21241" x="9061450" y="3292475"/>
          <p14:tracePt t="21248" x="9061450" y="3346450"/>
          <p14:tracePt t="21258" x="9061450" y="3392488"/>
          <p14:tracePt t="21264" x="9061450" y="3429000"/>
          <p14:tracePt t="21274" x="9061450" y="3465513"/>
          <p14:tracePt t="21281" x="9053513" y="3519488"/>
          <p14:tracePt t="21289" x="9034463" y="3538538"/>
          <p14:tracePt t="21297" x="9024938" y="3565525"/>
          <p14:tracePt t="21305" x="9017000" y="3584575"/>
          <p14:tracePt t="21313" x="8988425" y="3621088"/>
          <p14:tracePt t="21321" x="8970963" y="3648075"/>
          <p14:tracePt t="21329" x="8951913" y="3665538"/>
          <p14:tracePt t="21337" x="8934450" y="3684588"/>
          <p14:tracePt t="21345" x="8888413" y="3721100"/>
          <p14:tracePt t="21353" x="8870950" y="3748088"/>
          <p14:tracePt t="21362" x="8834438" y="3784600"/>
          <p14:tracePt t="21368" x="8751888" y="3821113"/>
          <p14:tracePt t="21376" x="8724900" y="3857625"/>
          <p14:tracePt t="21384" x="8669338" y="3903663"/>
          <p14:tracePt t="21395" x="8624888" y="3940175"/>
          <p14:tracePt t="21404" x="8578850" y="3976688"/>
          <p14:tracePt t="21409" x="8551863" y="3994150"/>
          <p14:tracePt t="21418" x="8532813" y="4013200"/>
          <p14:tracePt t="21425" x="8496300" y="4030663"/>
          <p14:tracePt t="21432" x="8469313" y="4049713"/>
          <p14:tracePt t="21440" x="8459788" y="4057650"/>
          <p14:tracePt t="21448" x="8451850" y="4057650"/>
          <p14:tracePt t="21473" x="8442325" y="4057650"/>
          <p14:tracePt t="21488" x="8423275" y="4057650"/>
          <p14:tracePt t="21497" x="8396288" y="4057650"/>
          <p14:tracePt t="21505" x="8378825" y="4057650"/>
          <p14:tracePt t="21513" x="8342313" y="4057650"/>
          <p14:tracePt t="21521" x="8296275" y="4057650"/>
          <p14:tracePt t="21529" x="8240713" y="4057650"/>
          <p14:tracePt t="21537" x="8169275" y="4057650"/>
          <p14:tracePt t="21546" x="8150225" y="4030663"/>
          <p14:tracePt t="21554" x="8067675" y="3948113"/>
          <p14:tracePt t="21563" x="7977188" y="3894138"/>
          <p14:tracePt t="21570" x="7885113" y="3811588"/>
          <p14:tracePt t="21580" x="7804150" y="3711575"/>
          <p14:tracePt t="21589" x="7740650" y="3592513"/>
          <p14:tracePt t="21592" x="7658100" y="3492500"/>
          <p14:tracePt t="21600" x="7602538" y="3411538"/>
          <p14:tracePt t="21609" x="7531100" y="3292475"/>
          <p14:tracePt t="21616" x="7494588" y="3246438"/>
          <p14:tracePt t="21626" x="7466013" y="3163888"/>
          <p14:tracePt t="21632" x="7466013" y="3109913"/>
          <p14:tracePt t="21643" x="7429500" y="3073400"/>
          <p14:tracePt t="21650" x="7429500" y="3017838"/>
          <p14:tracePt t="21660" x="7429500" y="2990850"/>
          <p14:tracePt t="21666" x="7429500" y="2973388"/>
          <p14:tracePt t="21676" x="7429500" y="2954338"/>
          <p14:tracePt t="21682" x="7429500" y="2946400"/>
          <p14:tracePt t="21692" x="7429500" y="2927350"/>
          <p14:tracePt t="21698" x="7439025" y="2927350"/>
          <p14:tracePt t="21706" x="7475538" y="2927350"/>
          <p14:tracePt t="21713" x="7494588" y="2900363"/>
          <p14:tracePt t="21721" x="7531100" y="2900363"/>
          <p14:tracePt t="21729" x="7567613" y="2890838"/>
          <p14:tracePt t="21737" x="7639050" y="2890838"/>
          <p14:tracePt t="21745" x="7694613" y="2890838"/>
          <p14:tracePt t="21753" x="7777163" y="2890838"/>
          <p14:tracePt t="21761" x="7867650" y="2909888"/>
          <p14:tracePt t="21769" x="7967663" y="2936875"/>
          <p14:tracePt t="21777" x="8040688" y="2936875"/>
          <p14:tracePt t="21786" x="8186738" y="3017838"/>
          <p14:tracePt t="21793" x="8323263" y="3054350"/>
          <p14:tracePt t="21802" x="8478838" y="3136900"/>
          <p14:tracePt t="21809" x="8688388" y="3200400"/>
          <p14:tracePt t="21818" x="8870950" y="3228975"/>
          <p14:tracePt t="21826" x="9024938" y="3273425"/>
          <p14:tracePt t="21834" x="9117013" y="3292475"/>
        </p14:tracePtLst>
      </p14:laserTraceLst>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pPr eaLnBrk="1" hangingPunct="1"/>
            <a:r>
              <a:rPr lang="en-US" altLang="ja-JP" sz="3800"/>
              <a:t>Multiple Readers</a:t>
            </a:r>
            <a:br>
              <a:rPr lang="en-US" altLang="ja-JP" sz="3800"/>
            </a:br>
            <a:r>
              <a:rPr lang="en-US" altLang="ja-JP" sz="3800"/>
              <a:t>Iterative execution</a:t>
            </a:r>
          </a:p>
        </p:txBody>
      </p:sp>
      <p:sp>
        <p:nvSpPr>
          <p:cNvPr id="10243" name="Oval 3"/>
          <p:cNvSpPr>
            <a:spLocks noChangeArrowheads="1"/>
          </p:cNvSpPr>
          <p:nvPr/>
        </p:nvSpPr>
        <p:spPr bwMode="auto">
          <a:xfrm>
            <a:off x="1524000" y="2590800"/>
            <a:ext cx="457200" cy="457200"/>
          </a:xfrm>
          <a:prstGeom prst="ellipse">
            <a:avLst/>
          </a:prstGeom>
          <a:solidFill>
            <a:srgbClr val="CCFF66"/>
          </a:solidFill>
          <a:ln w="9525">
            <a:solidFill>
              <a:schemeClr val="tx1"/>
            </a:solidFill>
            <a:round/>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endParaRPr lang="ja-JP" altLang="en-US" sz="1800"/>
          </a:p>
        </p:txBody>
      </p:sp>
      <p:sp>
        <p:nvSpPr>
          <p:cNvPr id="10244" name="Rectangle 4"/>
          <p:cNvSpPr>
            <a:spLocks noChangeArrowheads="1"/>
          </p:cNvSpPr>
          <p:nvPr/>
        </p:nvSpPr>
        <p:spPr bwMode="auto">
          <a:xfrm>
            <a:off x="3962400" y="2514600"/>
            <a:ext cx="685800" cy="762000"/>
          </a:xfrm>
          <a:prstGeom prst="rect">
            <a:avLst/>
          </a:prstGeom>
          <a:solidFill>
            <a:schemeClr val="accent1"/>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endParaRPr lang="ja-JP" altLang="en-US" sz="1800"/>
          </a:p>
        </p:txBody>
      </p:sp>
      <p:sp>
        <p:nvSpPr>
          <p:cNvPr id="10245" name="Rectangle 5"/>
          <p:cNvSpPr>
            <a:spLocks noChangeArrowheads="1"/>
          </p:cNvSpPr>
          <p:nvPr/>
        </p:nvSpPr>
        <p:spPr bwMode="auto">
          <a:xfrm>
            <a:off x="4038600" y="3505200"/>
            <a:ext cx="533400" cy="533400"/>
          </a:xfrm>
          <a:prstGeom prst="rect">
            <a:avLst/>
          </a:prstGeom>
          <a:solidFill>
            <a:srgbClr val="FF7C80"/>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r>
              <a:rPr lang="ja-JP" altLang="en-US" sz="2400">
                <a:latin typeface="Times New Roman" panose="02020603050405020304" pitchFamily="18" charset="0"/>
              </a:rPr>
              <a:t>３</a:t>
            </a:r>
          </a:p>
        </p:txBody>
      </p:sp>
      <p:sp>
        <p:nvSpPr>
          <p:cNvPr id="10246" name="Oval 8"/>
          <p:cNvSpPr>
            <a:spLocks noChangeArrowheads="1"/>
          </p:cNvSpPr>
          <p:nvPr/>
        </p:nvSpPr>
        <p:spPr bwMode="auto">
          <a:xfrm>
            <a:off x="4191000" y="2743200"/>
            <a:ext cx="228600" cy="304800"/>
          </a:xfrm>
          <a:prstGeom prst="ellipse">
            <a:avLst/>
          </a:prstGeom>
          <a:solidFill>
            <a:srgbClr val="FF3300"/>
          </a:solidFill>
          <a:ln w="9525">
            <a:solidFill>
              <a:schemeClr val="tx1"/>
            </a:solidFill>
            <a:round/>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endParaRPr lang="ja-JP" altLang="en-US" sz="1800"/>
          </a:p>
        </p:txBody>
      </p:sp>
      <p:sp>
        <p:nvSpPr>
          <p:cNvPr id="10247" name="Text Box 9"/>
          <p:cNvSpPr txBox="1">
            <a:spLocks noChangeArrowheads="1"/>
          </p:cNvSpPr>
          <p:nvPr/>
        </p:nvSpPr>
        <p:spPr bwMode="auto">
          <a:xfrm>
            <a:off x="3200400" y="365760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endParaRPr lang="ja-JP" altLang="ja-JP" sz="2400">
              <a:latin typeface="Times New Roman" panose="02020603050405020304" pitchFamily="18" charset="0"/>
            </a:endParaRPr>
          </a:p>
        </p:txBody>
      </p:sp>
      <p:sp>
        <p:nvSpPr>
          <p:cNvPr id="10248" name="Text Box 10"/>
          <p:cNvSpPr txBox="1">
            <a:spLocks noChangeArrowheads="1"/>
          </p:cNvSpPr>
          <p:nvPr/>
        </p:nvSpPr>
        <p:spPr bwMode="auto">
          <a:xfrm>
            <a:off x="4500563" y="5300663"/>
            <a:ext cx="28035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2400">
                <a:latin typeface="Times New Roman" panose="02020603050405020304" pitchFamily="18" charset="0"/>
              </a:rPr>
              <a:t>Reader: decrements c</a:t>
            </a:r>
          </a:p>
        </p:txBody>
      </p:sp>
      <p:sp>
        <p:nvSpPr>
          <p:cNvPr id="10249" name="Text Box 11"/>
          <p:cNvSpPr txBox="1">
            <a:spLocks noChangeArrowheads="1"/>
          </p:cNvSpPr>
          <p:nvPr/>
        </p:nvSpPr>
        <p:spPr bwMode="auto">
          <a:xfrm>
            <a:off x="900113" y="5300663"/>
            <a:ext cx="311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2400">
                <a:latin typeface="Times New Roman" panose="02020603050405020304" pitchFamily="18" charset="0"/>
              </a:rPr>
              <a:t>Writer</a:t>
            </a:r>
            <a:r>
              <a:rPr lang="ja-JP" altLang="en-US" sz="2400">
                <a:latin typeface="Times New Roman" panose="02020603050405020304" pitchFamily="18" charset="0"/>
              </a:rPr>
              <a:t>：</a:t>
            </a:r>
            <a:r>
              <a:rPr lang="en-US" altLang="ja-JP" sz="2400">
                <a:latin typeface="Times New Roman" panose="02020603050405020304" pitchFamily="18" charset="0"/>
              </a:rPr>
              <a:t>waits until c==0</a:t>
            </a:r>
          </a:p>
        </p:txBody>
      </p:sp>
      <p:sp>
        <p:nvSpPr>
          <p:cNvPr id="10250" name="Text Box 12"/>
          <p:cNvSpPr txBox="1">
            <a:spLocks noChangeArrowheads="1"/>
          </p:cNvSpPr>
          <p:nvPr/>
        </p:nvSpPr>
        <p:spPr bwMode="auto">
          <a:xfrm>
            <a:off x="1355725" y="1870075"/>
            <a:ext cx="9779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2400">
                <a:latin typeface="Times New Roman" panose="02020603050405020304" pitchFamily="18" charset="0"/>
              </a:rPr>
              <a:t>Writer</a:t>
            </a:r>
          </a:p>
        </p:txBody>
      </p:sp>
      <p:sp>
        <p:nvSpPr>
          <p:cNvPr id="10251" name="Text Box 13"/>
          <p:cNvSpPr txBox="1">
            <a:spLocks noChangeArrowheads="1"/>
          </p:cNvSpPr>
          <p:nvPr/>
        </p:nvSpPr>
        <p:spPr bwMode="auto">
          <a:xfrm>
            <a:off x="7772400" y="4191000"/>
            <a:ext cx="10461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2400">
                <a:latin typeface="Times New Roman" panose="02020603050405020304" pitchFamily="18" charset="0"/>
              </a:rPr>
              <a:t>Reader</a:t>
            </a:r>
          </a:p>
        </p:txBody>
      </p:sp>
      <p:sp>
        <p:nvSpPr>
          <p:cNvPr id="10252" name="Oval 14"/>
          <p:cNvSpPr>
            <a:spLocks noChangeArrowheads="1"/>
          </p:cNvSpPr>
          <p:nvPr/>
        </p:nvSpPr>
        <p:spPr bwMode="auto">
          <a:xfrm>
            <a:off x="7620000" y="2590800"/>
            <a:ext cx="457200" cy="457200"/>
          </a:xfrm>
          <a:prstGeom prst="ellipse">
            <a:avLst/>
          </a:prstGeom>
          <a:solidFill>
            <a:srgbClr val="CCFF66"/>
          </a:solidFill>
          <a:ln w="9525">
            <a:solidFill>
              <a:schemeClr val="tx1"/>
            </a:solidFill>
            <a:round/>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endParaRPr lang="ja-JP" altLang="en-US" sz="1800"/>
          </a:p>
        </p:txBody>
      </p:sp>
      <p:sp>
        <p:nvSpPr>
          <p:cNvPr id="10253" name="Oval 15"/>
          <p:cNvSpPr>
            <a:spLocks noChangeArrowheads="1"/>
          </p:cNvSpPr>
          <p:nvPr/>
        </p:nvSpPr>
        <p:spPr bwMode="auto">
          <a:xfrm>
            <a:off x="7620000" y="3124200"/>
            <a:ext cx="457200" cy="457200"/>
          </a:xfrm>
          <a:prstGeom prst="ellipse">
            <a:avLst/>
          </a:prstGeom>
          <a:solidFill>
            <a:srgbClr val="CCFF66"/>
          </a:solidFill>
          <a:ln w="9525">
            <a:solidFill>
              <a:schemeClr val="tx1"/>
            </a:solidFill>
            <a:round/>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endParaRPr lang="ja-JP" altLang="en-US" sz="1800"/>
          </a:p>
        </p:txBody>
      </p:sp>
      <p:sp>
        <p:nvSpPr>
          <p:cNvPr id="10254" name="Oval 16"/>
          <p:cNvSpPr>
            <a:spLocks noChangeArrowheads="1"/>
          </p:cNvSpPr>
          <p:nvPr/>
        </p:nvSpPr>
        <p:spPr bwMode="auto">
          <a:xfrm>
            <a:off x="7620000" y="3657600"/>
            <a:ext cx="457200" cy="457200"/>
          </a:xfrm>
          <a:prstGeom prst="ellipse">
            <a:avLst/>
          </a:prstGeom>
          <a:solidFill>
            <a:srgbClr val="CCFF66"/>
          </a:solidFill>
          <a:ln w="9525">
            <a:solidFill>
              <a:schemeClr val="tx1"/>
            </a:solidFill>
            <a:round/>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endParaRPr lang="ja-JP" altLang="en-US" sz="1800"/>
          </a:p>
        </p:txBody>
      </p:sp>
      <p:sp>
        <p:nvSpPr>
          <p:cNvPr id="9233" name="Line 17"/>
          <p:cNvSpPr>
            <a:spLocks noChangeShapeType="1"/>
          </p:cNvSpPr>
          <p:nvPr/>
        </p:nvSpPr>
        <p:spPr bwMode="auto">
          <a:xfrm>
            <a:off x="4724400" y="2743200"/>
            <a:ext cx="28194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9236" name="Line 20"/>
          <p:cNvSpPr>
            <a:spLocks noChangeShapeType="1"/>
          </p:cNvSpPr>
          <p:nvPr/>
        </p:nvSpPr>
        <p:spPr bwMode="auto">
          <a:xfrm>
            <a:off x="4800600" y="2895600"/>
            <a:ext cx="2667000" cy="457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9238" name="Line 22"/>
          <p:cNvSpPr>
            <a:spLocks noChangeShapeType="1"/>
          </p:cNvSpPr>
          <p:nvPr/>
        </p:nvSpPr>
        <p:spPr bwMode="auto">
          <a:xfrm>
            <a:off x="4724400" y="2895600"/>
            <a:ext cx="2743200" cy="990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grpSp>
        <p:nvGrpSpPr>
          <p:cNvPr id="2" name="Group 33"/>
          <p:cNvGrpSpPr>
            <a:grpSpLocks/>
          </p:cNvGrpSpPr>
          <p:nvPr/>
        </p:nvGrpSpPr>
        <p:grpSpPr bwMode="auto">
          <a:xfrm>
            <a:off x="4114800" y="2895600"/>
            <a:ext cx="3352800" cy="1524000"/>
            <a:chOff x="2592" y="1824"/>
            <a:chExt cx="2112" cy="960"/>
          </a:xfrm>
        </p:grpSpPr>
        <p:grpSp>
          <p:nvGrpSpPr>
            <p:cNvPr id="10271" name="Group 32"/>
            <p:cNvGrpSpPr>
              <a:grpSpLocks/>
            </p:cNvGrpSpPr>
            <p:nvPr/>
          </p:nvGrpSpPr>
          <p:grpSpPr bwMode="auto">
            <a:xfrm>
              <a:off x="2928" y="1824"/>
              <a:ext cx="1776" cy="480"/>
              <a:chOff x="2928" y="1824"/>
              <a:chExt cx="1776" cy="480"/>
            </a:xfrm>
          </p:grpSpPr>
          <p:sp>
            <p:nvSpPr>
              <p:cNvPr id="10273" name="Line 18"/>
              <p:cNvSpPr>
                <a:spLocks noChangeShapeType="1"/>
              </p:cNvSpPr>
              <p:nvPr/>
            </p:nvSpPr>
            <p:spPr bwMode="auto">
              <a:xfrm flipH="1">
                <a:off x="2928" y="1824"/>
                <a:ext cx="1776" cy="48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0274" name="Text Box 19"/>
              <p:cNvSpPr txBox="1">
                <a:spLocks noChangeArrowheads="1"/>
              </p:cNvSpPr>
              <p:nvPr/>
            </p:nvSpPr>
            <p:spPr bwMode="auto">
              <a:xfrm>
                <a:off x="2976" y="2016"/>
                <a:ext cx="57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ja-JP" altLang="en-US" sz="2400">
                    <a:latin typeface="Times New Roman" panose="02020603050405020304" pitchFamily="18" charset="0"/>
                  </a:rPr>
                  <a:t>３－１</a:t>
                </a:r>
              </a:p>
            </p:txBody>
          </p:sp>
        </p:grpSp>
        <p:sp>
          <p:nvSpPr>
            <p:cNvPr id="10272" name="Text Box 26"/>
            <p:cNvSpPr txBox="1">
              <a:spLocks noChangeArrowheads="1"/>
            </p:cNvSpPr>
            <p:nvPr/>
          </p:nvSpPr>
          <p:spPr bwMode="auto">
            <a:xfrm>
              <a:off x="2592" y="2496"/>
              <a:ext cx="247"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ja-JP" altLang="en-US" sz="2400">
                  <a:latin typeface="Times New Roman" panose="02020603050405020304" pitchFamily="18" charset="0"/>
                </a:rPr>
                <a:t>２</a:t>
              </a:r>
            </a:p>
          </p:txBody>
        </p:sp>
      </p:grpSp>
      <p:grpSp>
        <p:nvGrpSpPr>
          <p:cNvPr id="4" name="Group 37"/>
          <p:cNvGrpSpPr>
            <a:grpSpLocks/>
          </p:cNvGrpSpPr>
          <p:nvPr/>
        </p:nvGrpSpPr>
        <p:grpSpPr bwMode="auto">
          <a:xfrm>
            <a:off x="4114800" y="3678238"/>
            <a:ext cx="3276600" cy="1198562"/>
            <a:chOff x="2592" y="2317"/>
            <a:chExt cx="2064" cy="755"/>
          </a:xfrm>
        </p:grpSpPr>
        <p:sp>
          <p:nvSpPr>
            <p:cNvPr id="10268" name="Line 23"/>
            <p:cNvSpPr>
              <a:spLocks noChangeShapeType="1"/>
            </p:cNvSpPr>
            <p:nvPr/>
          </p:nvSpPr>
          <p:spPr bwMode="auto">
            <a:xfrm flipH="1">
              <a:off x="3024" y="2496"/>
              <a:ext cx="1632"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0269" name="Text Box 24"/>
            <p:cNvSpPr txBox="1">
              <a:spLocks noChangeArrowheads="1"/>
            </p:cNvSpPr>
            <p:nvPr/>
          </p:nvSpPr>
          <p:spPr bwMode="auto">
            <a:xfrm>
              <a:off x="3446" y="2317"/>
              <a:ext cx="57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ja-JP" altLang="en-US" sz="2400">
                  <a:latin typeface="Times New Roman" panose="02020603050405020304" pitchFamily="18" charset="0"/>
                </a:rPr>
                <a:t>２－１</a:t>
              </a:r>
            </a:p>
          </p:txBody>
        </p:sp>
        <p:sp>
          <p:nvSpPr>
            <p:cNvPr id="10270" name="Text Box 27"/>
            <p:cNvSpPr txBox="1">
              <a:spLocks noChangeArrowheads="1"/>
            </p:cNvSpPr>
            <p:nvPr/>
          </p:nvSpPr>
          <p:spPr bwMode="auto">
            <a:xfrm>
              <a:off x="2592" y="2784"/>
              <a:ext cx="247"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ja-JP" altLang="en-US" sz="2400">
                  <a:latin typeface="Times New Roman" panose="02020603050405020304" pitchFamily="18" charset="0"/>
                </a:rPr>
                <a:t>１</a:t>
              </a:r>
            </a:p>
          </p:txBody>
        </p:sp>
      </p:grpSp>
      <p:sp>
        <p:nvSpPr>
          <p:cNvPr id="9244" name="AutoShape 28"/>
          <p:cNvSpPr>
            <a:spLocks noChangeArrowheads="1"/>
          </p:cNvSpPr>
          <p:nvPr/>
        </p:nvSpPr>
        <p:spPr bwMode="auto">
          <a:xfrm>
            <a:off x="3995738" y="5734050"/>
            <a:ext cx="533400" cy="304800"/>
          </a:xfrm>
          <a:prstGeom prst="downArrow">
            <a:avLst>
              <a:gd name="adj1" fmla="val 50000"/>
              <a:gd name="adj2" fmla="val 25000"/>
            </a:avLst>
          </a:prstGeom>
          <a:solidFill>
            <a:schemeClr val="accent1"/>
          </a:solidFill>
          <a:ln w="9525">
            <a:solidFill>
              <a:schemeClr val="tx1"/>
            </a:solidFill>
            <a:miter lim="800000"/>
            <a:headEnd/>
            <a:tailEnd/>
          </a:ln>
        </p:spPr>
        <p:txBody>
          <a:bodyPr vert="eaVert"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endParaRPr lang="ja-JP" altLang="en-US" sz="1800"/>
          </a:p>
        </p:txBody>
      </p:sp>
      <p:sp>
        <p:nvSpPr>
          <p:cNvPr id="9245" name="Text Box 29"/>
          <p:cNvSpPr txBox="1">
            <a:spLocks noChangeArrowheads="1"/>
          </p:cNvSpPr>
          <p:nvPr/>
        </p:nvSpPr>
        <p:spPr bwMode="auto">
          <a:xfrm>
            <a:off x="2987675" y="6237288"/>
            <a:ext cx="26781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2400">
                <a:solidFill>
                  <a:srgbClr val="FF3300"/>
                </a:solidFill>
                <a:latin typeface="Times New Roman" panose="02020603050405020304" pitchFamily="18" charset="0"/>
              </a:rPr>
              <a:t>There is a problem!!</a:t>
            </a:r>
            <a:endParaRPr lang="en-US" altLang="ja-JP" sz="2400">
              <a:latin typeface="Times New Roman" panose="02020603050405020304" pitchFamily="18" charset="0"/>
            </a:endParaRPr>
          </a:p>
        </p:txBody>
      </p:sp>
      <p:sp>
        <p:nvSpPr>
          <p:cNvPr id="10262" name="Text Box 30"/>
          <p:cNvSpPr txBox="1">
            <a:spLocks noChangeArrowheads="1"/>
          </p:cNvSpPr>
          <p:nvPr/>
        </p:nvSpPr>
        <p:spPr bwMode="auto">
          <a:xfrm>
            <a:off x="250825" y="3429000"/>
            <a:ext cx="26828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2400">
                <a:latin typeface="Times New Roman" panose="02020603050405020304" pitchFamily="18" charset="0"/>
              </a:rPr>
              <a:t>Polling until(c==0)</a:t>
            </a:r>
            <a:r>
              <a:rPr lang="ja-JP" altLang="en-US" sz="2400">
                <a:latin typeface="Times New Roman" panose="02020603050405020304" pitchFamily="18" charset="0"/>
              </a:rPr>
              <a:t>；</a:t>
            </a:r>
          </a:p>
        </p:txBody>
      </p:sp>
      <p:sp>
        <p:nvSpPr>
          <p:cNvPr id="10263" name="Text Box 31"/>
          <p:cNvSpPr txBox="1">
            <a:spLocks noChangeArrowheads="1"/>
          </p:cNvSpPr>
          <p:nvPr/>
        </p:nvSpPr>
        <p:spPr bwMode="auto">
          <a:xfrm>
            <a:off x="5580063" y="620713"/>
            <a:ext cx="2790825" cy="228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2400">
                <a:latin typeface="Times New Roman" panose="02020603050405020304" pitchFamily="18" charset="0"/>
              </a:rPr>
              <a:t>Polling until(c!=0)</a:t>
            </a:r>
          </a:p>
          <a:p>
            <a:pPr eaLnBrk="1" hangingPunct="1">
              <a:spcBef>
                <a:spcPct val="0"/>
              </a:spcBef>
              <a:buClrTx/>
              <a:buSzTx/>
              <a:buFontTx/>
              <a:buNone/>
            </a:pPr>
            <a:r>
              <a:rPr lang="en-US" altLang="ja-JP" sz="2400">
                <a:latin typeface="Times New Roman" panose="02020603050405020304" pitchFamily="18" charset="0"/>
              </a:rPr>
              <a:t>data</a:t>
            </a:r>
            <a:r>
              <a:rPr lang="ja-JP" altLang="en-US" sz="2400">
                <a:latin typeface="Times New Roman" panose="02020603050405020304" pitchFamily="18" charset="0"/>
              </a:rPr>
              <a:t>　</a:t>
            </a:r>
            <a:r>
              <a:rPr lang="en-US" altLang="ja-JP" sz="2400">
                <a:latin typeface="Times New Roman" panose="02020603050405020304" pitchFamily="18" charset="0"/>
              </a:rPr>
              <a:t>=</a:t>
            </a:r>
            <a:r>
              <a:rPr lang="ja-JP" altLang="en-US" sz="2400">
                <a:latin typeface="Times New Roman" panose="02020603050405020304" pitchFamily="18" charset="0"/>
              </a:rPr>
              <a:t>　</a:t>
            </a:r>
            <a:r>
              <a:rPr lang="en-US" altLang="ja-JP" sz="2400">
                <a:latin typeface="Times New Roman" panose="02020603050405020304" pitchFamily="18" charset="0"/>
              </a:rPr>
              <a:t>Read(D);</a:t>
            </a:r>
          </a:p>
          <a:p>
            <a:pPr eaLnBrk="1" hangingPunct="1">
              <a:spcBef>
                <a:spcPct val="0"/>
              </a:spcBef>
              <a:buClrTx/>
              <a:buSzTx/>
              <a:buFontTx/>
              <a:buNone/>
            </a:pPr>
            <a:r>
              <a:rPr lang="en-US" altLang="ja-JP" sz="2400">
                <a:latin typeface="Times New Roman" panose="02020603050405020304" pitchFamily="18" charset="0"/>
              </a:rPr>
              <a:t>counter</a:t>
            </a:r>
            <a:r>
              <a:rPr lang="ja-JP" altLang="en-US" sz="2400">
                <a:latin typeface="Times New Roman" panose="02020603050405020304" pitchFamily="18" charset="0"/>
              </a:rPr>
              <a:t>　</a:t>
            </a:r>
            <a:r>
              <a:rPr lang="en-US" altLang="ja-JP" sz="2400">
                <a:latin typeface="Times New Roman" panose="02020603050405020304" pitchFamily="18" charset="0"/>
              </a:rPr>
              <a:t>=</a:t>
            </a:r>
            <a:r>
              <a:rPr lang="ja-JP" altLang="en-US" sz="2400">
                <a:latin typeface="Times New Roman" panose="02020603050405020304" pitchFamily="18" charset="0"/>
              </a:rPr>
              <a:t>　</a:t>
            </a:r>
            <a:r>
              <a:rPr lang="en-US" altLang="ja-JP" sz="2400">
                <a:latin typeface="Times New Roman" panose="02020603050405020304" pitchFamily="18" charset="0"/>
              </a:rPr>
              <a:t>Read(c)</a:t>
            </a:r>
            <a:r>
              <a:rPr lang="ja-JP" altLang="en-US" sz="2400">
                <a:latin typeface="Times New Roman" panose="02020603050405020304" pitchFamily="18" charset="0"/>
              </a:rPr>
              <a:t>；</a:t>
            </a:r>
          </a:p>
          <a:p>
            <a:pPr eaLnBrk="1" hangingPunct="1">
              <a:spcBef>
                <a:spcPct val="0"/>
              </a:spcBef>
              <a:buClrTx/>
              <a:buSzTx/>
              <a:buFontTx/>
              <a:buNone/>
            </a:pPr>
            <a:r>
              <a:rPr lang="en-US" altLang="ja-JP" sz="2400">
                <a:latin typeface="Times New Roman" panose="02020603050405020304" pitchFamily="18" charset="0"/>
              </a:rPr>
              <a:t>Write(c</a:t>
            </a:r>
            <a:r>
              <a:rPr lang="ja-JP" altLang="en-US" sz="2400">
                <a:latin typeface="Times New Roman" panose="02020603050405020304" pitchFamily="18" charset="0"/>
              </a:rPr>
              <a:t>，</a:t>
            </a:r>
            <a:r>
              <a:rPr lang="en-US" altLang="ja-JP" sz="2400">
                <a:latin typeface="Times New Roman" panose="02020603050405020304" pitchFamily="18" charset="0"/>
              </a:rPr>
              <a:t>counter-1)</a:t>
            </a:r>
            <a:r>
              <a:rPr lang="ja-JP" altLang="en-US" sz="2400">
                <a:latin typeface="Times New Roman" panose="02020603050405020304" pitchFamily="18" charset="0"/>
              </a:rPr>
              <a:t>；</a:t>
            </a:r>
          </a:p>
          <a:p>
            <a:pPr eaLnBrk="1" hangingPunct="1">
              <a:spcBef>
                <a:spcPct val="0"/>
              </a:spcBef>
              <a:buClrTx/>
              <a:buSzTx/>
              <a:buFontTx/>
              <a:buNone/>
            </a:pPr>
            <a:r>
              <a:rPr lang="en-US" altLang="ja-JP" sz="2400">
                <a:latin typeface="Times New Roman" panose="02020603050405020304" pitchFamily="18" charset="0"/>
              </a:rPr>
              <a:t>Polling until(c==0);</a:t>
            </a:r>
          </a:p>
          <a:p>
            <a:pPr eaLnBrk="1" hangingPunct="1">
              <a:spcBef>
                <a:spcPct val="0"/>
              </a:spcBef>
              <a:buClrTx/>
              <a:buSzTx/>
              <a:buFontTx/>
              <a:buNone/>
            </a:pPr>
            <a:endParaRPr lang="en-US" altLang="ja-JP" sz="2400">
              <a:latin typeface="Times New Roman" panose="02020603050405020304" pitchFamily="18" charset="0"/>
            </a:endParaRPr>
          </a:p>
        </p:txBody>
      </p:sp>
      <p:grpSp>
        <p:nvGrpSpPr>
          <p:cNvPr id="5" name="Group 36"/>
          <p:cNvGrpSpPr>
            <a:grpSpLocks/>
          </p:cNvGrpSpPr>
          <p:nvPr/>
        </p:nvGrpSpPr>
        <p:grpSpPr bwMode="auto">
          <a:xfrm>
            <a:off x="4114800" y="3297238"/>
            <a:ext cx="3276600" cy="1960562"/>
            <a:chOff x="2592" y="2077"/>
            <a:chExt cx="2064" cy="1235"/>
          </a:xfrm>
        </p:grpSpPr>
        <p:sp>
          <p:nvSpPr>
            <p:cNvPr id="10265" name="Line 21"/>
            <p:cNvSpPr>
              <a:spLocks noChangeShapeType="1"/>
            </p:cNvSpPr>
            <p:nvPr/>
          </p:nvSpPr>
          <p:spPr bwMode="auto">
            <a:xfrm flipH="1">
              <a:off x="2976" y="2208"/>
              <a:ext cx="1680" cy="19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0266" name="Text Box 25"/>
            <p:cNvSpPr txBox="1">
              <a:spLocks noChangeArrowheads="1"/>
            </p:cNvSpPr>
            <p:nvPr/>
          </p:nvSpPr>
          <p:spPr bwMode="auto">
            <a:xfrm>
              <a:off x="3494" y="2077"/>
              <a:ext cx="57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ja-JP" altLang="en-US" sz="2400">
                  <a:latin typeface="Times New Roman" panose="02020603050405020304" pitchFamily="18" charset="0"/>
                </a:rPr>
                <a:t>１－１</a:t>
              </a:r>
            </a:p>
          </p:txBody>
        </p:sp>
        <p:sp>
          <p:nvSpPr>
            <p:cNvPr id="10267" name="Text Box 35"/>
            <p:cNvSpPr txBox="1">
              <a:spLocks noChangeArrowheads="1"/>
            </p:cNvSpPr>
            <p:nvPr/>
          </p:nvSpPr>
          <p:spPr bwMode="auto">
            <a:xfrm>
              <a:off x="2592" y="3024"/>
              <a:ext cx="247"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ja-JP" altLang="en-US" sz="2400">
                  <a:latin typeface="Times New Roman" panose="02020603050405020304" pitchFamily="18" charset="0"/>
                </a:rPr>
                <a:t>０</a:t>
              </a:r>
            </a:p>
          </p:txBody>
        </p:sp>
      </p:grpSp>
      <p:pic>
        <p:nvPicPr>
          <p:cNvPr id="3" name="オーディオ 2">
            <a:hlinkClick r:id="" action="ppaction://media"/>
            <a:extLst>
              <a:ext uri="{FF2B5EF4-FFF2-40B4-BE49-F238E27FC236}">
                <a16:creationId xmlns:a16="http://schemas.microsoft.com/office/drawing/2014/main" id="{E9676345-32AB-4A5C-A0BE-A681E7D21C4D}"/>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21700" y="6235700"/>
            <a:ext cx="406400" cy="406400"/>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40196"/>
    </mc:Choice>
    <mc:Fallback>
      <p:transition spd="slow" advTm="401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923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2"/>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9238"/>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499"/>
                                          </p:stCondLst>
                                        </p:cTn>
                                        <p:tgtEl>
                                          <p:spTgt spid="4"/>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9236"/>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499"/>
                                          </p:stCondLst>
                                        </p:cTn>
                                        <p:tgtEl>
                                          <p:spTgt spid="5"/>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9244"/>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92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9" fill="hold" display="0">
                  <p:stCondLst>
                    <p:cond delay="indefinite"/>
                  </p:stCondLst>
                  <p:endCondLst>
                    <p:cond evt="onStopAudio" delay="0">
                      <p:tgtEl>
                        <p:sldTgt/>
                      </p:tgtEl>
                    </p:cond>
                  </p:endCondLst>
                </p:cTn>
                <p:tgtEl>
                  <p:spTgt spid="3"/>
                </p:tgtEl>
              </p:cMediaNode>
            </p:audio>
          </p:childTnLst>
        </p:cTn>
      </p:par>
    </p:tnLst>
    <p:bldLst>
      <p:bldP spid="9233" grpId="0" animBg="1"/>
      <p:bldP spid="9236" grpId="0" animBg="1"/>
      <p:bldP spid="9238" grpId="0" animBg="1"/>
      <p:bldP spid="9244" grpId="0" animBg="1"/>
      <p:bldP spid="9245" grpId="0"/>
    </p:bldLst>
  </p:timing>
  <p:extLst>
    <p:ext uri="{3A86A75C-4F4B-4683-9AE1-C65F6400EC91}">
      <p14:laserTraceLst xmlns:p14="http://schemas.microsoft.com/office/powerpoint/2010/main">
        <p14:tracePtLst>
          <p14:tracePt t="24200" x="9053513" y="4030663"/>
          <p14:tracePt t="24203" x="8970963" y="4040188"/>
          <p14:tracePt t="24209" x="8907463" y="4067175"/>
          <p14:tracePt t="24218" x="8834438" y="4067175"/>
          <p14:tracePt t="24226" x="8761413" y="4086225"/>
          <p14:tracePt t="24234" x="8697913" y="4094163"/>
          <p14:tracePt t="24241" x="8624888" y="4103688"/>
          <p14:tracePt t="24251" x="8596313" y="4103688"/>
          <p14:tracePt t="24258" x="8551863" y="4103688"/>
          <p14:tracePt t="24266" x="8505825" y="4140200"/>
          <p14:tracePt t="24273" x="8469313" y="4140200"/>
          <p14:tracePt t="24281" x="8432800" y="4159250"/>
          <p14:tracePt t="24290" x="8386763" y="4159250"/>
          <p14:tracePt t="24297" x="8323263" y="4186238"/>
          <p14:tracePt t="24305" x="8240713" y="4213225"/>
          <p14:tracePt t="24313" x="8169275" y="4222750"/>
          <p14:tracePt t="24322" x="8086725" y="4249738"/>
          <p14:tracePt t="24330" x="8013700" y="4259263"/>
          <p14:tracePt t="24338" x="7950200" y="4276725"/>
          <p14:tracePt t="24346" x="7877175" y="4286250"/>
          <p14:tracePt t="24354" x="7740650" y="4313238"/>
          <p14:tracePt t="24362" x="7667625" y="4332288"/>
          <p14:tracePt t="24369" x="7539038" y="4332288"/>
          <p14:tracePt t="24378" x="7429500" y="4340225"/>
          <p14:tracePt t="24386" x="7312025" y="4359275"/>
          <p14:tracePt t="24393" x="7183438" y="4359275"/>
          <p14:tracePt t="24401" x="7056438" y="4359275"/>
          <p14:tracePt t="24409" x="6983413" y="4359275"/>
          <p14:tracePt t="24420" x="6910388" y="4359275"/>
          <p14:tracePt t="24427" x="6856413" y="4359275"/>
          <p14:tracePt t="24437" x="6827838" y="4359275"/>
          <p14:tracePt t="24443" x="6819900" y="4359275"/>
          <p14:tracePt t="24454" x="6810375" y="4359275"/>
          <p14:tracePt t="24526" x="6800850" y="4359275"/>
          <p14:tracePt t="24532" x="6800850" y="4322763"/>
          <p14:tracePt t="24541" x="6800850" y="4240213"/>
          <p14:tracePt t="24546" x="6764338" y="4159250"/>
          <p14:tracePt t="24554" x="6764338" y="4086225"/>
          <p14:tracePt t="24562" x="6700838" y="3967163"/>
          <p14:tracePt t="24570" x="6691313" y="3894138"/>
          <p14:tracePt t="24578" x="6681788" y="3830638"/>
          <p14:tracePt t="24587" x="6681788" y="3757613"/>
          <p14:tracePt t="24593" x="6637338" y="3657600"/>
          <p14:tracePt t="24603" x="6637338" y="3584575"/>
          <p14:tracePt t="24610" x="6637338" y="3529013"/>
          <p14:tracePt t="24618" x="6637338" y="3475038"/>
          <p14:tracePt t="24625" x="6637338" y="3419475"/>
          <p14:tracePt t="24634" x="6637338" y="3355975"/>
          <p14:tracePt t="24641" x="6637338" y="3302000"/>
          <p14:tracePt t="24651" x="6637338" y="3273425"/>
          <p14:tracePt t="24657" x="6637338" y="3219450"/>
          <p14:tracePt t="24667" x="6637338" y="3163888"/>
          <p14:tracePt t="24674" x="6673850" y="3109913"/>
          <p14:tracePt t="24682" x="6681788" y="3100388"/>
          <p14:tracePt t="24690" x="6710363" y="3082925"/>
          <p14:tracePt t="24698" x="6746875" y="3054350"/>
          <p14:tracePt t="24706" x="6754813" y="3036888"/>
          <p14:tracePt t="24715" x="6764338" y="3017838"/>
          <p14:tracePt t="24724" x="6791325" y="2982913"/>
          <p14:tracePt t="24731" x="6810375" y="2963863"/>
          <p14:tracePt t="24742" x="6819900" y="2963863"/>
          <p14:tracePt t="24746" x="6846888" y="2954338"/>
          <p14:tracePt t="24757" x="6900863" y="2927350"/>
          <p14:tracePt t="24763" x="6983413" y="2927350"/>
          <p14:tracePt t="24773" x="7092950" y="2927350"/>
          <p14:tracePt t="24779" x="7229475" y="2927350"/>
          <p14:tracePt t="24790" x="7392988" y="2927350"/>
          <p14:tracePt t="24793" x="7621588" y="2927350"/>
          <p14:tracePt t="24802" x="7794625" y="2927350"/>
          <p14:tracePt t="24809" x="8023225" y="2927350"/>
          <p14:tracePt t="24818" x="8213725" y="2927350"/>
          <p14:tracePt t="24827" x="8405813" y="2946400"/>
          <p14:tracePt t="24837" x="8588375" y="2990850"/>
          <p14:tracePt t="24843" x="8678863" y="3017838"/>
          <p14:tracePt t="24853" x="8778875" y="3063875"/>
          <p14:tracePt t="24859" x="8797925" y="3082925"/>
          <p14:tracePt t="24870" x="8807450" y="3090863"/>
          <p14:tracePt t="24888" x="8807450" y="3100388"/>
          <p14:tracePt t="24891" x="8807450" y="3119438"/>
          <p14:tracePt t="24900" x="8807450" y="3146425"/>
          <p14:tracePt t="24907" x="8807450" y="3173413"/>
          <p14:tracePt t="24915" x="8778875" y="3228975"/>
          <p14:tracePt t="24923" x="8770938" y="3273425"/>
          <p14:tracePt t="24930" x="8751888" y="3338513"/>
          <p14:tracePt t="24939" x="8724900" y="3402013"/>
          <p14:tracePt t="24947" x="8715375" y="3455988"/>
          <p14:tracePt t="24957" x="8688388" y="3502025"/>
          <p14:tracePt t="24962" x="8678863" y="3565525"/>
          <p14:tracePt t="24970" x="8669338" y="3602038"/>
          <p14:tracePt t="24978" x="8661400" y="3638550"/>
          <p14:tracePt t="24986" x="8632825" y="3675063"/>
          <p14:tracePt t="25002" x="8615363" y="3711575"/>
          <p14:tracePt t="25010" x="8605838" y="3730625"/>
          <p14:tracePt t="25018" x="8588375" y="3748088"/>
          <p14:tracePt t="25027" x="8578850" y="3757613"/>
          <p14:tracePt t="25039" x="8559800" y="3775075"/>
          <p14:tracePt t="25041" x="8532813" y="3803650"/>
          <p14:tracePt t="25051" x="8505825" y="3821113"/>
          <p14:tracePt t="25057" x="8496300" y="3840163"/>
          <p14:tracePt t="25070" x="8469313" y="3875088"/>
          <p14:tracePt t="25075" x="8442325" y="3884613"/>
          <p14:tracePt t="25084" x="8405813" y="3911600"/>
          <p14:tracePt t="25093" x="8378825" y="3948113"/>
          <p14:tracePt t="25103" x="8342313" y="3967163"/>
          <p14:tracePt t="25107" x="8323263" y="3984625"/>
          <p14:tracePt t="25115" x="8277225" y="4013200"/>
          <p14:tracePt t="25121" x="8259763" y="4030663"/>
          <p14:tracePt t="25130" x="8213725" y="4049713"/>
          <p14:tracePt t="25137" x="8186738" y="4049713"/>
          <p14:tracePt t="25145" x="8140700" y="4086225"/>
          <p14:tracePt t="25154" x="8104188" y="4094163"/>
          <p14:tracePt t="25162" x="8067675" y="4103688"/>
          <p14:tracePt t="25170" x="8031163" y="4122738"/>
          <p14:tracePt t="25177" x="7994650" y="4122738"/>
          <p14:tracePt t="25186" x="7958138" y="4140200"/>
          <p14:tracePt t="25193" x="7931150" y="4140200"/>
          <p14:tracePt t="25202" x="7867650" y="4149725"/>
          <p14:tracePt t="25209" x="7794625" y="4149725"/>
          <p14:tracePt t="25218" x="7721600" y="4149725"/>
          <p14:tracePt t="25226" x="7612063" y="4149725"/>
          <p14:tracePt t="25234" x="7502525" y="4149725"/>
          <p14:tracePt t="25242" x="7412038" y="4149725"/>
          <p14:tracePt t="25250" x="7339013" y="4149725"/>
          <p14:tracePt t="25257" x="7248525" y="4149725"/>
          <p14:tracePt t="25267" x="7165975" y="4130675"/>
          <p14:tracePt t="25273" x="7083425" y="4103688"/>
          <p14:tracePt t="25281" x="7019925" y="4067175"/>
          <p14:tracePt t="25290" x="6956425" y="4030663"/>
          <p14:tracePt t="25298" x="6910388" y="3976688"/>
          <p14:tracePt t="25305" x="6864350" y="3930650"/>
          <p14:tracePt t="25313" x="6810375" y="3867150"/>
          <p14:tracePt t="25321" x="6800850" y="3803650"/>
          <p14:tracePt t="25329" x="6718300" y="3794125"/>
          <p14:tracePt t="25337" x="6681788" y="3730625"/>
          <p14:tracePt t="25345" x="6654800" y="3665538"/>
          <p14:tracePt t="25353" x="6600825" y="3602038"/>
          <p14:tracePt t="25361" x="6591300" y="3556000"/>
          <p14:tracePt t="25370" x="6554788" y="3475038"/>
          <p14:tracePt t="25378" x="6537325" y="3382963"/>
          <p14:tracePt t="25386" x="6527800" y="3338513"/>
          <p14:tracePt t="25394" x="6527800" y="3265488"/>
          <p14:tracePt t="25403" x="6518275" y="3173413"/>
          <p14:tracePt t="25410" x="6508750" y="3127375"/>
          <p14:tracePt t="25418" x="6508750" y="3054350"/>
          <p14:tracePt t="25426" x="6508750" y="3017838"/>
          <p14:tracePt t="25438" x="6508750" y="2963863"/>
          <p14:tracePt t="25443" x="6508750" y="2917825"/>
          <p14:tracePt t="25455" x="6518275" y="2890838"/>
          <p14:tracePt t="25462" x="6537325" y="2854325"/>
          <p14:tracePt t="25470" x="6554788" y="2836863"/>
          <p14:tracePt t="25474" x="6618288" y="2800350"/>
          <p14:tracePt t="25482" x="6637338" y="2790825"/>
          <p14:tracePt t="25491" x="6691313" y="2771775"/>
          <p14:tracePt t="25498" x="6737350" y="2744788"/>
          <p14:tracePt t="25505" x="6783388" y="2735263"/>
          <p14:tracePt t="25513" x="6837363" y="2727325"/>
          <p14:tracePt t="25522" x="6892925" y="2727325"/>
          <p14:tracePt t="25529" x="6973888" y="2708275"/>
          <p14:tracePt t="25538" x="7000875" y="2708275"/>
          <p14:tracePt t="25546" x="7083425" y="2708275"/>
          <p14:tracePt t="25553" x="7212013" y="2708275"/>
          <p14:tracePt t="25561" x="7283450" y="2708275"/>
          <p14:tracePt t="25569" x="7375525" y="2708275"/>
          <p14:tracePt t="25578" x="7458075" y="2708275"/>
          <p14:tracePt t="25586" x="7466013" y="2708275"/>
          <p14:tracePt t="25594" x="7512050" y="2708275"/>
          <p14:tracePt t="25603" x="7521575" y="2708275"/>
          <p14:tracePt t="25612" x="7539038" y="2708275"/>
          <p14:tracePt t="25635" x="7548563" y="2708275"/>
          <p14:tracePt t="25643" x="7558088" y="2708275"/>
          <p14:tracePt t="25654" x="7575550" y="2708275"/>
          <p14:tracePt t="25659" x="7602538" y="2744788"/>
          <p14:tracePt t="25670" x="7648575" y="2754313"/>
          <p14:tracePt t="25673" x="7731125" y="2790825"/>
          <p14:tracePt t="25683" x="7794625" y="2817813"/>
          <p14:tracePt t="25689" x="7831138" y="2827338"/>
          <p14:tracePt t="25698" x="7931150" y="2881313"/>
          <p14:tracePt t="25705" x="8031163" y="2927350"/>
          <p14:tracePt t="25714" x="8132763" y="2973388"/>
          <p14:tracePt t="25721" x="8196263" y="3017838"/>
          <p14:tracePt t="25729" x="8277225" y="3063875"/>
          <p14:tracePt t="25738" x="8305800" y="3082925"/>
          <p14:tracePt t="25746" x="8313738" y="3090863"/>
          <p14:tracePt t="25754" x="8342313" y="3119438"/>
          <p14:tracePt t="25762" x="8350250" y="3146425"/>
          <p14:tracePt t="25770" x="8350250" y="3163888"/>
          <p14:tracePt t="25778" x="8350250" y="3192463"/>
          <p14:tracePt t="25786" x="8350250" y="3228975"/>
          <p14:tracePt t="25794" x="8350250" y="3265488"/>
          <p14:tracePt t="25802" x="8342313" y="3328988"/>
          <p14:tracePt t="25810" x="8323263" y="3419475"/>
          <p14:tracePt t="25818" x="8305800" y="3465513"/>
          <p14:tracePt t="25826" x="8277225" y="3511550"/>
          <p14:tracePt t="25834" x="8277225" y="3565525"/>
          <p14:tracePt t="25843" x="8259763" y="3592513"/>
          <p14:tracePt t="25853" x="8259763" y="3611563"/>
          <p14:tracePt t="25859" x="8259763" y="3621088"/>
          <p14:tracePt t="25871" x="8240713" y="3638550"/>
          <p14:tracePt t="25875" x="8240713" y="3648075"/>
          <p14:tracePt t="25886" x="8232775" y="3657600"/>
          <p14:tracePt t="26185" x="8232775" y="3675063"/>
          <p14:tracePt t="26194" x="8213725" y="3702050"/>
          <p14:tracePt t="26201" x="8186738" y="3721100"/>
          <p14:tracePt t="26210" x="8159750" y="3738563"/>
          <p14:tracePt t="26218" x="8140700" y="3738563"/>
          <p14:tracePt t="26226" x="8140700" y="3748088"/>
          <p14:tracePt t="26234" x="8132763" y="3757613"/>
          <p14:tracePt t="26242" x="8113713" y="3767138"/>
          <p14:tracePt t="26250" x="8104188" y="3767138"/>
          <p14:tracePt t="26258" x="8086725" y="3784600"/>
          <p14:tracePt t="26274" x="8059738" y="3794125"/>
          <p14:tracePt t="26290" x="8023225" y="3811588"/>
          <p14:tracePt t="26298" x="7994650" y="3811588"/>
          <p14:tracePt t="26306" x="7958138" y="3811588"/>
          <p14:tracePt t="26318" x="7894638" y="3848100"/>
          <p14:tracePt t="26321" x="7821613" y="3875088"/>
          <p14:tracePt t="26330" x="7777163" y="3903663"/>
          <p14:tracePt t="26338" x="7712075" y="3921125"/>
          <p14:tracePt t="26346" x="7658100" y="3921125"/>
          <p14:tracePt t="26354" x="7594600" y="3940175"/>
          <p14:tracePt t="26362" x="7558088" y="3940175"/>
          <p14:tracePt t="26370" x="7531100" y="3940175"/>
          <p14:tracePt t="26378" x="7485063" y="3940175"/>
          <p14:tracePt t="26385" x="7458075" y="3940175"/>
          <p14:tracePt t="26394" x="7439025" y="3940175"/>
          <p14:tracePt t="26401" x="7421563" y="3930650"/>
          <p14:tracePt t="26411" x="7412038" y="3930650"/>
          <p14:tracePt t="26419" x="7385050" y="3903663"/>
          <p14:tracePt t="26426" x="7356475" y="3884613"/>
          <p14:tracePt t="26434" x="7319963" y="3840163"/>
          <p14:tracePt t="26441" x="7302500" y="3811588"/>
          <p14:tracePt t="26451" x="7265988" y="3738563"/>
          <p14:tracePt t="26457" x="7212013" y="3675063"/>
          <p14:tracePt t="26470" x="7183438" y="3611563"/>
          <p14:tracePt t="26475" x="7146925" y="3565525"/>
          <p14:tracePt t="26486" x="7102475" y="3538538"/>
          <p14:tracePt t="26492" x="7065963" y="3492500"/>
          <p14:tracePt t="26503" x="7046913" y="3482975"/>
          <p14:tracePt t="26508" x="7000875" y="3446463"/>
          <p14:tracePt t="26514" x="6992938" y="3429000"/>
          <p14:tracePt t="26522" x="6983413" y="3402013"/>
          <p14:tracePt t="26531" x="6973888" y="3382963"/>
          <p14:tracePt t="26537" x="6956425" y="3338513"/>
          <p14:tracePt t="26545" x="6946900" y="3328988"/>
          <p14:tracePt t="26553" x="6946900" y="3309938"/>
          <p14:tracePt t="26561" x="6937375" y="3292475"/>
          <p14:tracePt t="26570" x="6929438" y="3273425"/>
          <p14:tracePt t="26577" x="6910388" y="3246438"/>
          <p14:tracePt t="26594" x="6910388" y="3236913"/>
          <p14:tracePt t="26601" x="6910388" y="3219450"/>
          <p14:tracePt t="26610" x="6910388" y="3209925"/>
          <p14:tracePt t="26635" x="6910388" y="3182938"/>
          <p14:tracePt t="26652" x="6910388" y="3163888"/>
          <p14:tracePt t="26669" x="6910388" y="3146425"/>
          <p14:tracePt t="26675" x="6919913" y="3127375"/>
          <p14:tracePt t="26691" x="6929438" y="3119438"/>
          <p14:tracePt t="26705" x="6956425" y="3100388"/>
          <p14:tracePt t="26719" x="6983413" y="3082925"/>
          <p14:tracePt t="26723" x="7010400" y="3054350"/>
          <p14:tracePt t="26730" x="7056438" y="3046413"/>
          <p14:tracePt t="26737" x="7102475" y="3027363"/>
          <p14:tracePt t="26745" x="7129463" y="3009900"/>
          <p14:tracePt t="26753" x="7165975" y="2990850"/>
          <p14:tracePt t="26761" x="7192963" y="2990850"/>
          <p14:tracePt t="26769" x="7212013" y="2982913"/>
          <p14:tracePt t="26777" x="7219950" y="2982913"/>
          <p14:tracePt t="26826" x="7229475" y="2982913"/>
          <p14:tracePt t="26834" x="7239000" y="2973388"/>
          <p14:tracePt t="26858" x="7248525" y="2973388"/>
          <p14:tracePt t="26870" x="7265988" y="2963863"/>
          <p14:tracePt t="26873" x="7275513" y="2963863"/>
          <p14:tracePt t="26882" x="7283450" y="2963863"/>
          <p14:tracePt t="26899" x="7302500" y="2954338"/>
          <p14:tracePt t="26913" x="7319963" y="2954338"/>
          <p14:tracePt t="27042" x="7339013" y="2927350"/>
          <p14:tracePt t="27050" x="7348538" y="2917825"/>
          <p14:tracePt t="27058" x="7356475" y="2909888"/>
          <p14:tracePt t="27066" x="7375525" y="2900363"/>
          <p14:tracePt t="27074" x="7385050" y="2890838"/>
          <p14:tracePt t="27085" x="7392988" y="2890838"/>
          <p14:tracePt t="27090" x="7412038" y="2881313"/>
          <p14:tracePt t="27100" x="7412038" y="2873375"/>
          <p14:tracePt t="27105" x="7429500" y="2863850"/>
          <p14:tracePt t="27117" x="7439025" y="2844800"/>
          <p14:tracePt t="27121" x="7458075" y="2844800"/>
          <p14:tracePt t="27129" x="7466013" y="2836863"/>
          <p14:tracePt t="27138" x="7485063" y="2836863"/>
          <p14:tracePt t="27154" x="7494588" y="2836863"/>
          <p14:tracePt t="27162" x="7512050" y="2827338"/>
          <p14:tracePt t="27170" x="7539038" y="2827338"/>
          <p14:tracePt t="27178" x="7575550" y="2827338"/>
          <p14:tracePt t="27186" x="7612063" y="2827338"/>
          <p14:tracePt t="27193" x="7667625" y="2827338"/>
          <p14:tracePt t="27201" x="7704138" y="2827338"/>
          <p14:tracePt t="27209" x="7813675" y="2827338"/>
          <p14:tracePt t="27217" x="7921625" y="2827338"/>
          <p14:tracePt t="27226" x="8086725" y="2827338"/>
          <p14:tracePt t="27234" x="8277225" y="2863850"/>
          <p14:tracePt t="27242" x="8423275" y="2881313"/>
          <p14:tracePt t="27250" x="8615363" y="2946400"/>
          <p14:tracePt t="27258" x="8742363" y="2973388"/>
          <p14:tracePt t="27267" x="8824913" y="3027363"/>
          <p14:tracePt t="27273" x="8951913" y="3054350"/>
          <p14:tracePt t="27283" x="9090025" y="3082925"/>
          <p14:tracePt t="35336" x="8761413" y="4159250"/>
          <p14:tracePt t="35338" x="8451850" y="4195763"/>
          <p14:tracePt t="35346" x="8004175" y="4195763"/>
          <p14:tracePt t="35353" x="7704138" y="4195763"/>
          <p14:tracePt t="35361" x="7402513" y="4195763"/>
          <p14:tracePt t="35369" x="7183438" y="4195763"/>
          <p14:tracePt t="35377" x="7000875" y="4195763"/>
          <p14:tracePt t="35385" x="6900863" y="4186238"/>
          <p14:tracePt t="35394" x="6827838" y="4159250"/>
          <p14:tracePt t="35401" x="6810375" y="4149725"/>
          <p14:tracePt t="35466" x="6800850" y="4149725"/>
          <p14:tracePt t="35473" x="6754813" y="4140200"/>
          <p14:tracePt t="35483" x="6654800" y="4076700"/>
          <p14:tracePt t="35489" x="6573838" y="4067175"/>
          <p14:tracePt t="35497" x="6481763" y="4040188"/>
          <p14:tracePt t="35505" x="6399213" y="4013200"/>
          <p14:tracePt t="35513" x="6354763" y="4003675"/>
          <p14:tracePt t="35522" x="6335713" y="3984625"/>
          <p14:tracePt t="35530" x="6326188" y="3976688"/>
          <p14:tracePt t="35700" x="6308725" y="3976688"/>
          <p14:tracePt t="35705" x="6281738" y="3976688"/>
          <p14:tracePt t="35714" x="6254750" y="3984625"/>
          <p14:tracePt t="35721" x="6218238" y="3984625"/>
          <p14:tracePt t="35729" x="6181725" y="3984625"/>
          <p14:tracePt t="35738" x="6145213" y="3984625"/>
          <p14:tracePt t="35746" x="6108700" y="3984625"/>
          <p14:tracePt t="35753" x="6053138" y="3984625"/>
          <p14:tracePt t="35763" x="5972175" y="3967163"/>
          <p14:tracePt t="35772" x="5926138" y="3940175"/>
          <p14:tracePt t="35779" x="5862638" y="3875088"/>
          <p14:tracePt t="35788" x="5826125" y="3811588"/>
          <p14:tracePt t="35795" x="5797550" y="3784600"/>
          <p14:tracePt t="35802" x="5780088" y="3711575"/>
          <p14:tracePt t="35811" x="5780088" y="3657600"/>
          <p14:tracePt t="35818" x="5753100" y="3592513"/>
          <p14:tracePt t="35826" x="5753100" y="3482975"/>
          <p14:tracePt t="35837" x="5753100" y="3411538"/>
          <p14:tracePt t="35842" x="5753100" y="3346450"/>
          <p14:tracePt t="35852" x="5789613" y="3273425"/>
          <p14:tracePt t="35857" x="5843588" y="3173413"/>
          <p14:tracePt t="35867" x="5899150" y="3090863"/>
          <p14:tracePt t="35884" x="5999163" y="2990850"/>
          <p14:tracePt t="35889" x="6062663" y="2936875"/>
          <p14:tracePt t="35898" x="6162675" y="2900363"/>
          <p14:tracePt t="35905" x="6272213" y="2863850"/>
          <p14:tracePt t="35913" x="6391275" y="2827338"/>
          <p14:tracePt t="35921" x="6518275" y="2808288"/>
          <p14:tracePt t="35930" x="6645275" y="2808288"/>
          <p14:tracePt t="35938" x="6773863" y="2808288"/>
          <p14:tracePt t="35946" x="6864350" y="2808288"/>
          <p14:tracePt t="35954" x="6900863" y="2800350"/>
          <p14:tracePt t="35962" x="6964363" y="2800350"/>
          <p14:tracePt t="35969" x="7029450" y="2844800"/>
          <p14:tracePt t="35977" x="7046913" y="2854325"/>
          <p14:tracePt t="35986" x="7065963" y="2873375"/>
          <p14:tracePt t="35994" x="7083425" y="2890838"/>
          <p14:tracePt t="36001" x="7119938" y="2917825"/>
          <p14:tracePt t="36009" x="7119938" y="2927350"/>
          <p14:tracePt t="36017" x="7129463" y="2963863"/>
          <p14:tracePt t="36025" x="7129463" y="2982913"/>
          <p14:tracePt t="36033" x="7129463" y="3036888"/>
          <p14:tracePt t="36042" x="7129463" y="3090863"/>
          <p14:tracePt t="36049" x="7129463" y="3155950"/>
          <p14:tracePt t="36057" x="7129463" y="3246438"/>
          <p14:tracePt t="36067" x="7129463" y="3273425"/>
          <p14:tracePt t="36076" x="7129463" y="3328988"/>
          <p14:tracePt t="36087" x="7129463" y="3382963"/>
          <p14:tracePt t="36091" x="7129463" y="3438525"/>
          <p14:tracePt t="36103" x="7129463" y="3482975"/>
          <p14:tracePt t="36107" x="7119938" y="3511550"/>
          <p14:tracePt t="36115" x="7110413" y="3529013"/>
          <p14:tracePt t="36123" x="7102475" y="3565525"/>
          <p14:tracePt t="36131" x="7073900" y="3592513"/>
          <p14:tracePt t="36140" x="7065963" y="3611563"/>
          <p14:tracePt t="36147" x="7037388" y="3629025"/>
          <p14:tracePt t="36155" x="7019925" y="3648075"/>
          <p14:tracePt t="36163" x="6964363" y="3684588"/>
          <p14:tracePt t="36170" x="6929438" y="3702050"/>
          <p14:tracePt t="36178" x="6873875" y="3738563"/>
          <p14:tracePt t="36187" x="6810375" y="3767138"/>
          <p14:tracePt t="36193" x="6737350" y="3794125"/>
          <p14:tracePt t="36202" x="6654800" y="3821113"/>
          <p14:tracePt t="36209" x="6581775" y="3830638"/>
          <p14:tracePt t="36217" x="6518275" y="3857625"/>
          <p14:tracePt t="36225" x="6418263" y="3867150"/>
          <p14:tracePt t="36235" x="6362700" y="3867150"/>
          <p14:tracePt t="36241" x="6326188" y="3884613"/>
          <p14:tracePt t="36250" x="6318250" y="3884613"/>
          <p14:tracePt t="36259" x="6299200" y="3884613"/>
          <p14:tracePt t="36275" x="6291263" y="3884613"/>
          <p14:tracePt t="36291" x="6272213" y="3884613"/>
          <p14:tracePt t="36301" x="6254750" y="3867150"/>
          <p14:tracePt t="36307" x="6235700" y="3857625"/>
          <p14:tracePt t="36315" x="6208713" y="3848100"/>
          <p14:tracePt t="36323" x="6135688" y="3803650"/>
          <p14:tracePt t="36331" x="6016625" y="3757613"/>
          <p14:tracePt t="36339" x="5935663" y="3721100"/>
          <p14:tracePt t="36347" x="5789613" y="3657600"/>
          <p14:tracePt t="36355" x="5634038" y="3592513"/>
          <p14:tracePt t="36361" x="5524500" y="3556000"/>
          <p14:tracePt t="36369" x="5424488" y="3511550"/>
          <p14:tracePt t="36377" x="5341938" y="3482975"/>
          <p14:tracePt t="36386" x="5268913" y="3455988"/>
          <p14:tracePt t="36394" x="5241925" y="3446463"/>
          <p14:tracePt t="36474" x="5241925" y="3429000"/>
          <p14:tracePt t="36482" x="5224463" y="3382963"/>
          <p14:tracePt t="36490" x="5224463" y="3355975"/>
          <p14:tracePt t="36498" x="5224463" y="3309938"/>
          <p14:tracePt t="36506" x="5224463" y="3255963"/>
          <p14:tracePt t="36514" x="5224463" y="3182938"/>
          <p14:tracePt t="36522" x="5224463" y="3127375"/>
          <p14:tracePt t="36530" x="5224463" y="3119438"/>
          <p14:tracePt t="36538" x="5224463" y="3082925"/>
          <p14:tracePt t="36546" x="5224463" y="3046413"/>
          <p14:tracePt t="36553" x="5241925" y="2990850"/>
          <p14:tracePt t="36561" x="5251450" y="2946400"/>
          <p14:tracePt t="36569" x="5260975" y="2917825"/>
          <p14:tracePt t="36578" x="5268913" y="2881313"/>
          <p14:tracePt t="36585" x="5305425" y="2836863"/>
          <p14:tracePt t="36594" x="5324475" y="2817813"/>
          <p14:tracePt t="36602" x="5341938" y="2790825"/>
          <p14:tracePt t="36610" x="5368925" y="2771775"/>
          <p14:tracePt t="36618" x="5397500" y="2744788"/>
          <p14:tracePt t="36626" x="5441950" y="2717800"/>
          <p14:tracePt t="36635" x="5470525" y="2698750"/>
          <p14:tracePt t="36641" x="5524500" y="2698750"/>
          <p14:tracePt t="36650" x="5607050" y="2671763"/>
          <p14:tracePt t="36659" x="5716588" y="2671763"/>
          <p14:tracePt t="36668" x="5826125" y="2671763"/>
          <p14:tracePt t="36675" x="5953125" y="2671763"/>
          <p14:tracePt t="36686" x="6080125" y="2671763"/>
          <p14:tracePt t="36691" x="6226175" y="2671763"/>
          <p14:tracePt t="36702" x="6408738" y="2671763"/>
          <p14:tracePt t="36707" x="6554788" y="2671763"/>
          <p14:tracePt t="36715" x="6645275" y="2698750"/>
          <p14:tracePt t="36722" x="6746875" y="2754313"/>
          <p14:tracePt t="36729" x="6827838" y="2827338"/>
          <p14:tracePt t="36737" x="6892925" y="2863850"/>
          <p14:tracePt t="36746" x="6929438" y="2900363"/>
          <p14:tracePt t="36753" x="6946900" y="2927350"/>
          <p14:tracePt t="36761" x="6964363" y="2963863"/>
          <p14:tracePt t="36769" x="6973888" y="2990850"/>
          <p14:tracePt t="36777" x="6973888" y="3027363"/>
          <p14:tracePt t="36785" x="6992938" y="3063875"/>
          <p14:tracePt t="36793" x="7010400" y="3100388"/>
          <p14:tracePt t="36801" x="7019925" y="3136900"/>
          <p14:tracePt t="36810" x="7029450" y="3173413"/>
          <p14:tracePt t="36818" x="7029450" y="3182938"/>
          <p14:tracePt t="36827" x="7037388" y="3219450"/>
          <p14:tracePt t="36839" x="7056438" y="3255963"/>
          <p14:tracePt t="36843" x="7056438" y="3292475"/>
          <p14:tracePt t="36855" x="7056438" y="3319463"/>
          <p14:tracePt t="36857" x="7073900" y="3365500"/>
          <p14:tracePt t="36868" x="7073900" y="3392488"/>
          <p14:tracePt t="36875" x="7073900" y="3419475"/>
          <p14:tracePt t="36887" x="7073900" y="3465513"/>
          <p14:tracePt t="36902" x="7065963" y="3519488"/>
          <p14:tracePt t="36908" x="7046913" y="3538538"/>
          <p14:tracePt t="36915" x="7029450" y="3575050"/>
          <p14:tracePt t="36922" x="7010400" y="3592513"/>
          <p14:tracePt t="36930" x="6964363" y="3611563"/>
          <p14:tracePt t="36938" x="6946900" y="3629025"/>
          <p14:tracePt t="36946" x="6910388" y="3675063"/>
          <p14:tracePt t="36953" x="6883400" y="3711575"/>
          <p14:tracePt t="36961" x="6846888" y="3730625"/>
          <p14:tracePt t="36969" x="6783388" y="3757613"/>
          <p14:tracePt t="36978" x="6737350" y="3767138"/>
          <p14:tracePt t="36985" x="6654800" y="3794125"/>
          <p14:tracePt t="36995" x="6618288" y="3803650"/>
          <p14:tracePt t="37003" x="6537325" y="3811588"/>
          <p14:tracePt t="37011" x="6445250" y="3811588"/>
          <p14:tracePt t="37018" x="6408738" y="3821113"/>
          <p14:tracePt t="37025" x="6345238" y="3848100"/>
          <p14:tracePt t="37035" x="6299200" y="3857625"/>
          <p14:tracePt t="37041" x="6262688" y="3867150"/>
          <p14:tracePt t="37050" x="6226175" y="3867150"/>
          <p14:tracePt t="37059" x="6208713" y="3867150"/>
          <p14:tracePt t="37075" x="6189663" y="3867150"/>
          <p14:tracePt t="37086" x="6172200" y="3867150"/>
          <p14:tracePt t="37091" x="6162675" y="3867150"/>
          <p14:tracePt t="37101" x="6145213" y="3867150"/>
          <p14:tracePt t="37107" x="6135688" y="3867150"/>
          <p14:tracePt t="37115" x="6126163" y="3867150"/>
          <p14:tracePt t="37131" x="6089650" y="3867150"/>
          <p14:tracePt t="37138" x="6062663" y="3848100"/>
          <p14:tracePt t="37147" x="6035675" y="3830638"/>
          <p14:tracePt t="37156" x="5989638" y="3784600"/>
          <p14:tracePt t="37161" x="5926138" y="3730625"/>
          <p14:tracePt t="37169" x="5826125" y="3657600"/>
          <p14:tracePt t="37177" x="5743575" y="3592513"/>
          <p14:tracePt t="37185" x="5607050" y="3482975"/>
          <p14:tracePt t="37193" x="5497513" y="3382963"/>
          <p14:tracePt t="37201" x="5360988" y="3292475"/>
          <p14:tracePt t="37209" x="5241925" y="3200400"/>
          <p14:tracePt t="37217" x="5114925" y="3127375"/>
          <p14:tracePt t="37226" x="5068888" y="3063875"/>
          <p14:tracePt t="37235" x="5005388" y="3009900"/>
          <p14:tracePt t="37242" x="4986338" y="2963863"/>
          <p14:tracePt t="37250" x="4978400" y="2954338"/>
          <p14:tracePt t="37257" x="4968875" y="2927350"/>
          <p14:tracePt t="37273" x="4968875" y="2890838"/>
          <p14:tracePt t="37283" x="4968875" y="2873375"/>
          <p14:tracePt t="37289" x="4968875" y="2836863"/>
          <p14:tracePt t="37299" x="4968875" y="2808288"/>
          <p14:tracePt t="37305" x="4978400" y="2771775"/>
          <p14:tracePt t="37314" x="4995863" y="2744788"/>
          <p14:tracePt t="37322" x="5059363" y="2698750"/>
          <p14:tracePt t="37330" x="5141913" y="2662238"/>
          <p14:tracePt t="37338" x="5232400" y="2635250"/>
          <p14:tracePt t="37346" x="5314950" y="2589213"/>
          <p14:tracePt t="37353" x="5434013" y="2581275"/>
          <p14:tracePt t="37361" x="5580063" y="2544763"/>
          <p14:tracePt t="37370" x="5743575" y="2544763"/>
          <p14:tracePt t="37378" x="5907088" y="2544763"/>
          <p14:tracePt t="37385" x="6062663" y="2544763"/>
          <p14:tracePt t="37394" x="6208713" y="2544763"/>
          <p14:tracePt t="37402" x="6372225" y="2544763"/>
          <p14:tracePt t="37410" x="6481763" y="2544763"/>
          <p14:tracePt t="37417" x="6591300" y="2544763"/>
          <p14:tracePt t="37426" x="6627813" y="2544763"/>
          <p14:tracePt t="37434" x="6664325" y="2544763"/>
          <p14:tracePt t="37441" x="6691313" y="2554288"/>
          <p14:tracePt t="37457" x="6700838" y="2554288"/>
          <p14:tracePt t="37498" x="6710363" y="2554288"/>
          <p14:tracePt t="37506" x="6718300" y="2571750"/>
          <p14:tracePt t="37514" x="6727825" y="2608263"/>
          <p14:tracePt t="37524" x="6764338" y="2635250"/>
          <p14:tracePt t="37530" x="6783388" y="2681288"/>
          <p14:tracePt t="37538" x="6819900" y="2744788"/>
          <p14:tracePt t="37546" x="6846888" y="2808288"/>
          <p14:tracePt t="37553" x="6883400" y="2890838"/>
          <p14:tracePt t="37562" x="6937375" y="2936875"/>
          <p14:tracePt t="37571" x="6956425" y="3000375"/>
          <p14:tracePt t="37578" x="6973888" y="3017838"/>
          <p14:tracePt t="37586" x="6992938" y="3063875"/>
          <p14:tracePt t="37594" x="6992938" y="3100388"/>
          <p14:tracePt t="37602" x="7000875" y="3146425"/>
          <p14:tracePt t="37609" x="7010400" y="3182938"/>
          <p14:tracePt t="37618" x="7065963" y="3255963"/>
          <p14:tracePt t="37626" x="7073900" y="3282950"/>
          <p14:tracePt t="37635" x="7073900" y="3338513"/>
          <p14:tracePt t="37644" x="7073900" y="3375025"/>
          <p14:tracePt t="37654" x="7073900" y="3411538"/>
          <p14:tracePt t="37659" x="7073900" y="3465513"/>
          <p14:tracePt t="37669" x="7073900" y="3492500"/>
          <p14:tracePt t="37675" x="7073900" y="3519488"/>
          <p14:tracePt t="37686" x="7046913" y="3575050"/>
          <p14:tracePt t="37690" x="6992938" y="3648075"/>
          <p14:tracePt t="37701" x="6973888" y="3694113"/>
          <p14:tracePt t="37706" x="6937375" y="3738563"/>
          <p14:tracePt t="37714" x="6873875" y="3803650"/>
          <p14:tracePt t="37722" x="6819900" y="3857625"/>
          <p14:tracePt t="37730" x="6754813" y="3894138"/>
          <p14:tracePt t="37738" x="6691313" y="3930650"/>
          <p14:tracePt t="37747" x="6610350" y="3967163"/>
          <p14:tracePt t="37760" x="6554788" y="3984625"/>
          <p14:tracePt t="37761" x="6508750" y="3984625"/>
          <p14:tracePt t="37770" x="6481763" y="3984625"/>
          <p14:tracePt t="37777" x="6445250" y="3984625"/>
          <p14:tracePt t="37786" x="6435725" y="3984625"/>
          <p14:tracePt t="37795" x="6418263" y="3984625"/>
          <p14:tracePt t="37805" x="6399213" y="3984625"/>
          <p14:tracePt t="37809" x="6391275" y="3984625"/>
          <p14:tracePt t="37818" x="6381750" y="3976688"/>
          <p14:tracePt t="37836" x="6381750" y="3967163"/>
          <p14:tracePt t="37841" x="6354763" y="3930650"/>
          <p14:tracePt t="37849" x="6345238" y="3884613"/>
          <p14:tracePt t="37857" x="6345238" y="3848100"/>
          <p14:tracePt t="37866" x="6335713" y="3811588"/>
          <p14:tracePt t="37873" x="6299200" y="3757613"/>
          <p14:tracePt t="37885" x="6291263" y="3738563"/>
          <p14:tracePt t="37890" x="6291263" y="3730625"/>
          <p14:tracePt t="37930" x="6281738" y="3721100"/>
          <p14:tracePt t="37954" x="6262688" y="3721100"/>
          <p14:tracePt t="37962" x="6245225" y="3730625"/>
          <p14:tracePt t="37970" x="6235700" y="3767138"/>
          <p14:tracePt t="37986" x="6218238" y="3784600"/>
          <p14:tracePt t="37993" x="6218238" y="3794125"/>
          <p14:tracePt t="38918" x="6226175" y="3794125"/>
          <p14:tracePt t="38924" x="6354763" y="3794125"/>
          <p14:tracePt t="38932" x="6500813" y="3794125"/>
          <p14:tracePt t="38938" x="6627813" y="3775075"/>
          <p14:tracePt t="38946" x="6791325" y="3775075"/>
          <p14:tracePt t="38954" x="6919913" y="3775075"/>
          <p14:tracePt t="38962" x="7065963" y="3775075"/>
          <p14:tracePt t="38969" x="7192963" y="3775075"/>
          <p14:tracePt t="38978" x="7283450" y="3775075"/>
          <p14:tracePt t="38985" x="7375525" y="3775075"/>
          <p14:tracePt t="38993" x="7448550" y="3775075"/>
          <p14:tracePt t="39001" x="7494588" y="3775075"/>
          <p14:tracePt t="39009" x="7521575" y="3775075"/>
          <p14:tracePt t="39017" x="7539038" y="3775075"/>
          <p14:tracePt t="39025" x="7558088" y="3775075"/>
          <p14:tracePt t="39042" x="7567613" y="3775075"/>
          <p14:tracePt t="39073" x="7575550" y="3767138"/>
          <p14:tracePt t="39155" x="7585075" y="3757613"/>
          <p14:tracePt t="39164" x="7594600" y="3757613"/>
          <p14:tracePt t="39171" x="7639050" y="3757613"/>
          <p14:tracePt t="39179" x="7694613" y="3757613"/>
          <p14:tracePt t="39187" x="7767638" y="3757613"/>
          <p14:tracePt t="39195" x="7894638" y="3757613"/>
          <p14:tracePt t="39202" x="8023225" y="3757613"/>
          <p14:tracePt t="39211" x="8132763" y="3757613"/>
          <p14:tracePt t="39218" x="8277225" y="3757613"/>
          <p14:tracePt t="39227" x="8423275" y="3757613"/>
          <p14:tracePt t="39235" x="8551863" y="3757613"/>
          <p14:tracePt t="39243" x="8697913" y="3757613"/>
          <p14:tracePt t="39251" x="8842375" y="3757613"/>
          <p14:tracePt t="39259" x="8988425" y="3730625"/>
          <p14:tracePt t="39266" x="9117013" y="3730625"/>
        </p14:tracePtLst>
      </p14:laserTraceLst>
    </p:ext>
  </p:extLst>
</p:sld>
</file>

<file path=ppt/tags/tag1.xml><?xml version="1.0" encoding="utf-8"?>
<p:tagLst xmlns:a="http://schemas.openxmlformats.org/drawingml/2006/main" xmlns:r="http://schemas.openxmlformats.org/officeDocument/2006/relationships" xmlns:p="http://schemas.openxmlformats.org/presentationml/2006/main">
  <p:tag name="TIMING" val="|63.2|1.5"/>
</p:tagLst>
</file>

<file path=ppt/tags/tag10.xml><?xml version="1.0" encoding="utf-8"?>
<p:tagLst xmlns:a="http://schemas.openxmlformats.org/drawingml/2006/main" xmlns:r="http://schemas.openxmlformats.org/officeDocument/2006/relationships" xmlns:p="http://schemas.openxmlformats.org/presentationml/2006/main">
  <p:tag name="TIMING" val="|17.3|10.7|6.9|1.1|7.2|1.1"/>
</p:tagLst>
</file>

<file path=ppt/tags/tag11.xml><?xml version="1.0" encoding="utf-8"?>
<p:tagLst xmlns:a="http://schemas.openxmlformats.org/drawingml/2006/main" xmlns:r="http://schemas.openxmlformats.org/officeDocument/2006/relationships" xmlns:p="http://schemas.openxmlformats.org/presentationml/2006/main">
  <p:tag name="TIMING" val="|14.3|4.9|0.8|4.9|0.4|0.5|0.3|0.3|0.3|0.3|0.3"/>
</p:tagLst>
</file>

<file path=ppt/tags/tag12.xml><?xml version="1.0" encoding="utf-8"?>
<p:tagLst xmlns:a="http://schemas.openxmlformats.org/drawingml/2006/main" xmlns:r="http://schemas.openxmlformats.org/officeDocument/2006/relationships" xmlns:p="http://schemas.openxmlformats.org/presentationml/2006/main">
  <p:tag name="TIMING" val="|15.2|2.4|9.9|2.5|0.8|0.8|16.1"/>
</p:tagLst>
</file>

<file path=ppt/tags/tag13.xml><?xml version="1.0" encoding="utf-8"?>
<p:tagLst xmlns:a="http://schemas.openxmlformats.org/drawingml/2006/main" xmlns:r="http://schemas.openxmlformats.org/officeDocument/2006/relationships" xmlns:p="http://schemas.openxmlformats.org/presentationml/2006/main">
  <p:tag name="TIMING" val="|5.2|10.8|0.9|0.8|0.7|3.5|22.1|0.9|0.8|0.7"/>
</p:tagLst>
</file>

<file path=ppt/tags/tag14.xml><?xml version="1.0" encoding="utf-8"?>
<p:tagLst xmlns:a="http://schemas.openxmlformats.org/drawingml/2006/main" xmlns:r="http://schemas.openxmlformats.org/officeDocument/2006/relationships" xmlns:p="http://schemas.openxmlformats.org/presentationml/2006/main">
  <p:tag name="TIMING" val="|21.8|2.8|0.6|1.8|1|3.3|2.8|7.4|0.6|0.6"/>
</p:tagLst>
</file>

<file path=ppt/tags/tag15.xml><?xml version="1.0" encoding="utf-8"?>
<p:tagLst xmlns:a="http://schemas.openxmlformats.org/drawingml/2006/main" xmlns:r="http://schemas.openxmlformats.org/officeDocument/2006/relationships" xmlns:p="http://schemas.openxmlformats.org/presentationml/2006/main">
  <p:tag name="TIMING" val="|14.2|6.2|0.8|9.9|2.1"/>
</p:tagLst>
</file>

<file path=ppt/tags/tag16.xml><?xml version="1.0" encoding="utf-8"?>
<p:tagLst xmlns:a="http://schemas.openxmlformats.org/drawingml/2006/main" xmlns:r="http://schemas.openxmlformats.org/officeDocument/2006/relationships" xmlns:p="http://schemas.openxmlformats.org/presentationml/2006/main">
  <p:tag name="TIMING" val="|1.9|1.1|3.2"/>
</p:tagLst>
</file>

<file path=ppt/tags/tag17.xml><?xml version="1.0" encoding="utf-8"?>
<p:tagLst xmlns:a="http://schemas.openxmlformats.org/drawingml/2006/main" xmlns:r="http://schemas.openxmlformats.org/officeDocument/2006/relationships" xmlns:p="http://schemas.openxmlformats.org/presentationml/2006/main">
  <p:tag name="TIMING" val="|0.7|25.8"/>
</p:tagLst>
</file>

<file path=ppt/tags/tag18.xml><?xml version="1.0" encoding="utf-8"?>
<p:tagLst xmlns:a="http://schemas.openxmlformats.org/drawingml/2006/main" xmlns:r="http://schemas.openxmlformats.org/officeDocument/2006/relationships" xmlns:p="http://schemas.openxmlformats.org/presentationml/2006/main">
  <p:tag name="TIMING" val="|30.7|25.3|13.3"/>
</p:tagLst>
</file>

<file path=ppt/tags/tag19.xml><?xml version="1.0" encoding="utf-8"?>
<p:tagLst xmlns:a="http://schemas.openxmlformats.org/drawingml/2006/main" xmlns:r="http://schemas.openxmlformats.org/officeDocument/2006/relationships" xmlns:p="http://schemas.openxmlformats.org/presentationml/2006/main">
  <p:tag name="TIMING" val="|35.7|15.9|7"/>
</p:tagLst>
</file>

<file path=ppt/tags/tag2.xml><?xml version="1.0" encoding="utf-8"?>
<p:tagLst xmlns:a="http://schemas.openxmlformats.org/drawingml/2006/main" xmlns:r="http://schemas.openxmlformats.org/officeDocument/2006/relationships" xmlns:p="http://schemas.openxmlformats.org/presentationml/2006/main">
  <p:tag name="TIMING" val="|25.2|9.3"/>
</p:tagLst>
</file>

<file path=ppt/tags/tag20.xml><?xml version="1.0" encoding="utf-8"?>
<p:tagLst xmlns:a="http://schemas.openxmlformats.org/drawingml/2006/main" xmlns:r="http://schemas.openxmlformats.org/officeDocument/2006/relationships" xmlns:p="http://schemas.openxmlformats.org/presentationml/2006/main">
  <p:tag name="TIMING" val="|16.9|9.7"/>
</p:tagLst>
</file>

<file path=ppt/tags/tag3.xml><?xml version="1.0" encoding="utf-8"?>
<p:tagLst xmlns:a="http://schemas.openxmlformats.org/drawingml/2006/main" xmlns:r="http://schemas.openxmlformats.org/officeDocument/2006/relationships" xmlns:p="http://schemas.openxmlformats.org/presentationml/2006/main">
  <p:tag name="TIMING" val="|5.2|11.1|9.9|3.1"/>
</p:tagLst>
</file>

<file path=ppt/tags/tag4.xml><?xml version="1.0" encoding="utf-8"?>
<p:tagLst xmlns:a="http://schemas.openxmlformats.org/drawingml/2006/main" xmlns:r="http://schemas.openxmlformats.org/officeDocument/2006/relationships" xmlns:p="http://schemas.openxmlformats.org/presentationml/2006/main">
  <p:tag name="TIMING" val="|11.1"/>
</p:tagLst>
</file>

<file path=ppt/tags/tag5.xml><?xml version="1.0" encoding="utf-8"?>
<p:tagLst xmlns:a="http://schemas.openxmlformats.org/drawingml/2006/main" xmlns:r="http://schemas.openxmlformats.org/officeDocument/2006/relationships" xmlns:p="http://schemas.openxmlformats.org/presentationml/2006/main">
  <p:tag name="TIMING" val="|22.9|4.5"/>
</p:tagLst>
</file>

<file path=ppt/tags/tag6.xml><?xml version="1.0" encoding="utf-8"?>
<p:tagLst xmlns:a="http://schemas.openxmlformats.org/drawingml/2006/main" xmlns:r="http://schemas.openxmlformats.org/officeDocument/2006/relationships" xmlns:p="http://schemas.openxmlformats.org/presentationml/2006/main">
  <p:tag name="TIMING" val="|8.9|2.4|3.1|1.4|1.2|1.1|14.5|1.5"/>
</p:tagLst>
</file>

<file path=ppt/tags/tag7.xml><?xml version="1.0" encoding="utf-8"?>
<p:tagLst xmlns:a="http://schemas.openxmlformats.org/drawingml/2006/main" xmlns:r="http://schemas.openxmlformats.org/officeDocument/2006/relationships" xmlns:p="http://schemas.openxmlformats.org/presentationml/2006/main">
  <p:tag name="TIMING" val="|5.1|3.3|1.8|1.3|1.3|1.3|1|0.8|0.6"/>
</p:tagLst>
</file>

<file path=ppt/tags/tag8.xml><?xml version="1.0" encoding="utf-8"?>
<p:tagLst xmlns:a="http://schemas.openxmlformats.org/drawingml/2006/main" xmlns:r="http://schemas.openxmlformats.org/officeDocument/2006/relationships" xmlns:p="http://schemas.openxmlformats.org/presentationml/2006/main">
  <p:tag name="TIMING" val="|10.6|9.3|1.5|6.2|1.8|1.6"/>
</p:tagLst>
</file>

<file path=ppt/tags/tag9.xml><?xml version="1.0" encoding="utf-8"?>
<p:tagLst xmlns:a="http://schemas.openxmlformats.org/drawingml/2006/main" xmlns:r="http://schemas.openxmlformats.org/officeDocument/2006/relationships" xmlns:p="http://schemas.openxmlformats.org/presentationml/2006/main">
  <p:tag name="TIMING" val="|26.6|34.9|3.7"/>
</p:tagLst>
</file>

<file path=ppt/theme/theme1.xml><?xml version="1.0" encoding="utf-8"?>
<a:theme xmlns:a="http://schemas.openxmlformats.org/drawingml/2006/main" name="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Edge</Template>
  <TotalTime>2764</TotalTime>
  <Words>4181</Words>
  <Application>Microsoft Office PowerPoint</Application>
  <PresentationFormat>画面に合わせる (4:3)</PresentationFormat>
  <Paragraphs>630</Paragraphs>
  <Slides>46</Slides>
  <Notes>42</Notes>
  <HiddenSlides>0</HiddenSlides>
  <MMClips>46</MMClips>
  <ScaleCrop>false</ScaleCrop>
  <HeadingPairs>
    <vt:vector size="6" baseType="variant">
      <vt:variant>
        <vt:lpstr>使用されているフォント</vt:lpstr>
      </vt:variant>
      <vt:variant>
        <vt:i4>5</vt:i4>
      </vt:variant>
      <vt:variant>
        <vt:lpstr>テーマ</vt:lpstr>
      </vt:variant>
      <vt:variant>
        <vt:i4>1</vt:i4>
      </vt:variant>
      <vt:variant>
        <vt:lpstr>スライド タイトル</vt:lpstr>
      </vt:variant>
      <vt:variant>
        <vt:i4>46</vt:i4>
      </vt:variant>
    </vt:vector>
  </HeadingPairs>
  <TitlesOfParts>
    <vt:vector size="52" baseType="lpstr">
      <vt:lpstr>游ゴシック</vt:lpstr>
      <vt:lpstr>Arial</vt:lpstr>
      <vt:lpstr>Garamond</vt:lpstr>
      <vt:lpstr>Times New Roman</vt:lpstr>
      <vt:lpstr>Wingdings</vt:lpstr>
      <vt:lpstr>Edge</vt:lpstr>
      <vt:lpstr>Synchronization with shared memory</vt:lpstr>
      <vt:lpstr>Fork-join: Starting and finishing parallel processes</vt:lpstr>
      <vt:lpstr>Synchronization </vt:lpstr>
      <vt:lpstr>Readers-Writers　Problem</vt:lpstr>
      <vt:lpstr>Readers-Writers　Problem</vt:lpstr>
      <vt:lpstr>Readers-Writers　Problem</vt:lpstr>
      <vt:lpstr>But is it true?</vt:lpstr>
      <vt:lpstr>Multiple Readers</vt:lpstr>
      <vt:lpstr>Multiple Readers Iterative execution</vt:lpstr>
      <vt:lpstr>The case of No Problem</vt:lpstr>
      <vt:lpstr>The Problematic Case</vt:lpstr>
      <vt:lpstr>Indivisible (atomic) operation</vt:lpstr>
      <vt:lpstr>An example of an atomic operation （Test　and　Set）</vt:lpstr>
      <vt:lpstr>Various atomic operations</vt:lpstr>
      <vt:lpstr>An example using Fetch&amp;Dec</vt:lpstr>
      <vt:lpstr>Load Reserved（Locked)/Store Conditional</vt:lpstr>
      <vt:lpstr>The benefit of lr/sc</vt:lpstr>
      <vt:lpstr>Implementing lr and sc</vt:lpstr>
      <vt:lpstr>Implementing lr and sc</vt:lpstr>
      <vt:lpstr>Implementing lr and sc</vt:lpstr>
      <vt:lpstr>Quiz</vt:lpstr>
      <vt:lpstr>Answer</vt:lpstr>
      <vt:lpstr>Multi-Writers/Readers Problem</vt:lpstr>
      <vt:lpstr>Glossary 1</vt:lpstr>
      <vt:lpstr>Implementation of a synchronization operation</vt:lpstr>
      <vt:lpstr>Snoop　Cache and Synchronization</vt:lpstr>
      <vt:lpstr>Test，Test＆Set</vt:lpstr>
      <vt:lpstr>Test，Test＆Set</vt:lpstr>
      <vt:lpstr>Test，Test＆Set</vt:lpstr>
      <vt:lpstr>Test，Test＆Set</vt:lpstr>
      <vt:lpstr>Lock with lr/sc</vt:lpstr>
      <vt:lpstr>Semaphore</vt:lpstr>
      <vt:lpstr>Monitor</vt:lpstr>
      <vt:lpstr>Synchronization memory</vt:lpstr>
      <vt:lpstr>Ｆｕｌｌ／Ｅｍｐｔｙ　Ｂｉｔ</vt:lpstr>
      <vt:lpstr>Memory with counters</vt:lpstr>
      <vt:lpstr>Ｉ－Ｓｔｒｕｃｔｕｒｅ</vt:lpstr>
      <vt:lpstr>Ｌｏｃｋ/Ｕｎｌｏｃｋ</vt:lpstr>
      <vt:lpstr>Barrier Synchronization</vt:lpstr>
      <vt:lpstr>Dedicated hardware </vt:lpstr>
      <vt:lpstr>Extended barrier synchronizations</vt:lpstr>
      <vt:lpstr>Fuzzy barrier</vt:lpstr>
      <vt:lpstr>Fuzzy barrier (An example)</vt:lpstr>
      <vt:lpstr>Summary</vt:lpstr>
      <vt:lpstr>Glossary 2</vt:lpstr>
      <vt:lpstr>Exercise </vt:lpstr>
    </vt:vector>
  </TitlesOfParts>
  <Company>慶應義塾大学理工学部</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共有メモリを用いた同期操作</dc:title>
  <dc:creator>情報工学科</dc:creator>
  <cp:lastModifiedBy>hunga</cp:lastModifiedBy>
  <cp:revision>73</cp:revision>
  <dcterms:created xsi:type="dcterms:W3CDTF">1999-05-04T06:15:58Z</dcterms:created>
  <dcterms:modified xsi:type="dcterms:W3CDTF">2020-04-19T08:09:52Z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emplateType">
    <vt:i4>1</vt:i4>
  </property>
  <property fmtid="{D5CDD505-2E9C-101B-9397-08002B2CF9AE}" pid="3" name="GraphicType">
    <vt:i4>1</vt:i4>
  </property>
  <property fmtid="{D5CDD505-2E9C-101B-9397-08002B2CF9AE}" pid="4" name="Compression">
    <vt:i4>100</vt:i4>
  </property>
  <property fmtid="{D5CDD505-2E9C-101B-9397-08002B2CF9AE}" pid="5" name="ScreenSize">
    <vt:i4>2</vt:i4>
  </property>
  <property fmtid="{D5CDD505-2E9C-101B-9397-08002B2CF9AE}" pid="6" name="ScreenUsage">
    <vt:i4>2</vt:i4>
  </property>
  <property fmtid="{D5CDD505-2E9C-101B-9397-08002B2CF9AE}" pid="7" name="MailAddress">
    <vt:lpwstr>hunga@aa.cs.keio.ac.jp</vt:lpwstr>
  </property>
  <property fmtid="{D5CDD505-2E9C-101B-9397-08002B2CF9AE}" pid="8" name="HomePage">
    <vt:lpwstr/>
  </property>
  <property fmtid="{D5CDD505-2E9C-101B-9397-08002B2CF9AE}" pid="9" name="Other">
    <vt:lpwstr/>
  </property>
  <property fmtid="{D5CDD505-2E9C-101B-9397-08002B2CF9AE}" pid="10" name="DownloadOriginal">
    <vt:bool>false</vt:bool>
  </property>
  <property fmtid="{D5CDD505-2E9C-101B-9397-08002B2CF9AE}" pid="11" name="DownloadIEButton">
    <vt:bool>false</vt:bool>
  </property>
  <property fmtid="{D5CDD505-2E9C-101B-9397-08002B2CF9AE}" pid="12" name="UseBrowserColor">
    <vt:bool>true</vt:bool>
  </property>
  <property fmtid="{D5CDD505-2E9C-101B-9397-08002B2CF9AE}" pid="13" name="BackColor">
    <vt:i4>15132390</vt:i4>
  </property>
  <property fmtid="{D5CDD505-2E9C-101B-9397-08002B2CF9AE}" pid="14" name="TextColor">
    <vt:i4>0</vt:i4>
  </property>
  <property fmtid="{D5CDD505-2E9C-101B-9397-08002B2CF9AE}" pid="15" name="LinkColor">
    <vt:i4>16711782</vt:i4>
  </property>
  <property fmtid="{D5CDD505-2E9C-101B-9397-08002B2CF9AE}" pid="16" name="VisitedColor">
    <vt:i4>10040268</vt:i4>
  </property>
  <property fmtid="{D5CDD505-2E9C-101B-9397-08002B2CF9AE}" pid="17" name="TransparentButton">
    <vt:i4>0</vt:i4>
  </property>
  <property fmtid="{D5CDD505-2E9C-101B-9397-08002B2CF9AE}" pid="18" name="ButtonType">
    <vt:i4>1</vt:i4>
  </property>
  <property fmtid="{D5CDD505-2E9C-101B-9397-08002B2CF9AE}" pid="19" name="ShowNotes">
    <vt:bool>false</vt:bool>
  </property>
  <property fmtid="{D5CDD505-2E9C-101B-9397-08002B2CF9AE}" pid="20" name="NavBtnPos">
    <vt:i4>1</vt:i4>
  </property>
  <property fmtid="{D5CDD505-2E9C-101B-9397-08002B2CF9AE}" pid="21" name="OutputDir">
    <vt:lpwstr>C:\My Documents\HUNGA</vt:lpwstr>
  </property>
</Properties>
</file>