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3" r:id="rId1"/>
  </p:sldMasterIdLst>
  <p:notesMasterIdLst>
    <p:notesMasterId r:id="rId49"/>
  </p:notesMasterIdLst>
  <p:handoutMasterIdLst>
    <p:handoutMasterId r:id="rId50"/>
  </p:handoutMasterIdLst>
  <p:sldIdLst>
    <p:sldId id="312" r:id="rId2"/>
    <p:sldId id="289" r:id="rId3"/>
    <p:sldId id="258" r:id="rId4"/>
    <p:sldId id="259" r:id="rId5"/>
    <p:sldId id="298" r:id="rId6"/>
    <p:sldId id="290" r:id="rId7"/>
    <p:sldId id="299" r:id="rId8"/>
    <p:sldId id="291" r:id="rId9"/>
    <p:sldId id="292" r:id="rId10"/>
    <p:sldId id="300" r:id="rId11"/>
    <p:sldId id="293" r:id="rId12"/>
    <p:sldId id="294" r:id="rId13"/>
    <p:sldId id="303" r:id="rId14"/>
    <p:sldId id="302" r:id="rId15"/>
    <p:sldId id="309" r:id="rId16"/>
    <p:sldId id="305" r:id="rId17"/>
    <p:sldId id="307" r:id="rId18"/>
    <p:sldId id="346" r:id="rId19"/>
    <p:sldId id="345" r:id="rId20"/>
    <p:sldId id="343" r:id="rId21"/>
    <p:sldId id="297" r:id="rId22"/>
    <p:sldId id="347" r:id="rId23"/>
    <p:sldId id="310" r:id="rId24"/>
    <p:sldId id="338" r:id="rId25"/>
    <p:sldId id="313" r:id="rId26"/>
    <p:sldId id="314" r:id="rId27"/>
    <p:sldId id="315" r:id="rId28"/>
    <p:sldId id="316" r:id="rId29"/>
    <p:sldId id="317" r:id="rId30"/>
    <p:sldId id="318" r:id="rId31"/>
    <p:sldId id="319" r:id="rId32"/>
    <p:sldId id="320" r:id="rId33"/>
    <p:sldId id="321" r:id="rId34"/>
    <p:sldId id="322" r:id="rId35"/>
    <p:sldId id="323" r:id="rId36"/>
    <p:sldId id="324" r:id="rId37"/>
    <p:sldId id="325" r:id="rId38"/>
    <p:sldId id="326" r:id="rId39"/>
    <p:sldId id="327" r:id="rId40"/>
    <p:sldId id="328" r:id="rId41"/>
    <p:sldId id="329" r:id="rId42"/>
    <p:sldId id="341" r:id="rId43"/>
    <p:sldId id="342" r:id="rId44"/>
    <p:sldId id="340" r:id="rId45"/>
    <p:sldId id="339" r:id="rId46"/>
    <p:sldId id="337" r:id="rId47"/>
    <p:sldId id="344" r:id="rId48"/>
  </p:sldIdLst>
  <p:sldSz cx="9144000" cy="6858000" type="screen4x3"/>
  <p:notesSz cx="6858000" cy="9144000"/>
  <p:defaultTextStyle>
    <a:defPPr>
      <a:defRPr lang="ja-JP"/>
    </a:defPPr>
    <a:lvl1pPr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p:defaultTextStyle>
  <p:extLst>
    <p:ext uri="{EFAFB233-063F-42B5-8137-9DF3F51BA10A}">
      <p15:sldGuideLst xmlns:p15="http://schemas.microsoft.com/office/powerpoint/2012/main">
        <p15:guide id="1" orient="horz" pos="2160">
          <p15:clr>
            <a:srgbClr val="A4A3A4"/>
          </p15:clr>
        </p15:guide>
        <p15:guide id="2" pos="278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a:srgbClr val="009900"/>
    <a:srgbClr val="0000FF"/>
    <a:srgbClr val="FF0000"/>
    <a:srgbClr val="FF5050"/>
    <a:srgbClr val="CC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3" d="100"/>
          <a:sy n="63" d="100"/>
        </p:scale>
        <p:origin x="732" y="60"/>
      </p:cViewPr>
      <p:guideLst>
        <p:guide orient="horz" pos="2160"/>
        <p:guide pos="2784"/>
      </p:guideLst>
    </p:cSldViewPr>
  </p:slideViewPr>
  <p:notesTextViewPr>
    <p:cViewPr>
      <p:scale>
        <a:sx n="100" d="100"/>
        <a:sy n="100" d="100"/>
      </p:scale>
      <p:origin x="0" y="0"/>
    </p:cViewPr>
  </p:notesTextViewPr>
  <p:sorterViewPr>
    <p:cViewPr>
      <p:scale>
        <a:sx n="66" d="100"/>
        <a:sy n="66" d="100"/>
      </p:scale>
      <p:origin x="0" y="587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50000"/>
              </a:spcBef>
              <a:defRPr sz="1200">
                <a:latin typeface="Times New Roman" panose="02020603050405020304" pitchFamily="18" charset="0"/>
              </a:defRPr>
            </a:lvl1pPr>
          </a:lstStyle>
          <a:p>
            <a:endParaRPr lang="en-US" altLang="ja-JP"/>
          </a:p>
        </p:txBody>
      </p:sp>
      <p:sp>
        <p:nvSpPr>
          <p:cNvPr id="2051" name="Rectangle 3"/>
          <p:cNvSpPr>
            <a:spLocks noGrp="1" noChangeArrowheads="1"/>
          </p:cNvSpPr>
          <p:nvPr>
            <p:ph type="dt" sz="quarter" idx="1"/>
          </p:nvPr>
        </p:nvSpPr>
        <p:spPr bwMode="auto">
          <a:xfrm>
            <a:off x="388620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spcBef>
                <a:spcPct val="50000"/>
              </a:spcBef>
              <a:defRPr sz="1200">
                <a:latin typeface="Times New Roman" panose="02020603050405020304" pitchFamily="18" charset="0"/>
              </a:defRPr>
            </a:lvl1pPr>
          </a:lstStyle>
          <a:p>
            <a:endParaRPr lang="en-US" altLang="ja-JP"/>
          </a:p>
        </p:txBody>
      </p:sp>
      <p:sp>
        <p:nvSpPr>
          <p:cNvPr id="2052" name="Rectangle 4"/>
          <p:cNvSpPr>
            <a:spLocks noGrp="1" noChangeArrowheads="1"/>
          </p:cNvSpPr>
          <p:nvPr>
            <p:ph type="ftr" sz="quarter" idx="2"/>
          </p:nvPr>
        </p:nvSpPr>
        <p:spPr bwMode="auto">
          <a:xfrm>
            <a:off x="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spcBef>
                <a:spcPct val="50000"/>
              </a:spcBef>
              <a:defRPr sz="1200">
                <a:latin typeface="Times New Roman" panose="02020603050405020304" pitchFamily="18" charset="0"/>
              </a:defRPr>
            </a:lvl1pPr>
          </a:lstStyle>
          <a:p>
            <a:endParaRPr lang="en-US" altLang="ja-JP"/>
          </a:p>
        </p:txBody>
      </p:sp>
      <p:sp>
        <p:nvSpPr>
          <p:cNvPr id="2053" name="Rectangle 5"/>
          <p:cNvSpPr>
            <a:spLocks noGrp="1" noChangeArrowheads="1"/>
          </p:cNvSpPr>
          <p:nvPr>
            <p:ph type="sldNum" sz="quarter" idx="3"/>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r">
              <a:spcBef>
                <a:spcPct val="50000"/>
              </a:spcBef>
              <a:defRPr sz="1200">
                <a:latin typeface="Times New Roman" panose="02020603050405020304" pitchFamily="18" charset="0"/>
              </a:defRPr>
            </a:lvl1pPr>
          </a:lstStyle>
          <a:p>
            <a:fld id="{C3D51A41-A689-4493-9B0A-E6D72C21766D}" type="slidenum">
              <a:rPr lang="en-US" altLang="ja-JP"/>
              <a:pPr/>
              <a:t>‹#›</a:t>
            </a:fld>
            <a:endParaRPr lang="en-US" altLang="ja-JP"/>
          </a:p>
        </p:txBody>
      </p:sp>
    </p:spTree>
    <p:extLst>
      <p:ext uri="{BB962C8B-B14F-4D97-AF65-F5344CB8AC3E}">
        <p14:creationId xmlns:p14="http://schemas.microsoft.com/office/powerpoint/2010/main" val="558597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1026"/>
          <p:cNvSpPr>
            <a:spLocks noGrp="1" noChangeArrowheads="1"/>
          </p:cNvSpPr>
          <p:nvPr>
            <p:ph type="hdr" sz="quarter"/>
          </p:nvPr>
        </p:nvSpPr>
        <p:spPr bwMode="auto">
          <a:xfrm>
            <a:off x="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50000"/>
              </a:spcBef>
              <a:defRPr sz="1200">
                <a:latin typeface="Times New Roman" panose="02020603050405020304" pitchFamily="18" charset="0"/>
              </a:defRPr>
            </a:lvl1pPr>
          </a:lstStyle>
          <a:p>
            <a:endParaRPr lang="en-US" altLang="ja-JP"/>
          </a:p>
        </p:txBody>
      </p:sp>
      <p:sp>
        <p:nvSpPr>
          <p:cNvPr id="4099" name="Rectangle 1027"/>
          <p:cNvSpPr>
            <a:spLocks noGrp="1" noChangeArrowheads="1"/>
          </p:cNvSpPr>
          <p:nvPr>
            <p:ph type="dt" idx="1"/>
          </p:nvPr>
        </p:nvSpPr>
        <p:spPr bwMode="auto">
          <a:xfrm>
            <a:off x="388620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spcBef>
                <a:spcPct val="50000"/>
              </a:spcBef>
              <a:defRPr sz="1200">
                <a:latin typeface="Times New Roman" panose="02020603050405020304" pitchFamily="18" charset="0"/>
              </a:defRPr>
            </a:lvl1pPr>
          </a:lstStyle>
          <a:p>
            <a:endParaRPr lang="en-US" altLang="ja-JP"/>
          </a:p>
        </p:txBody>
      </p:sp>
      <p:sp>
        <p:nvSpPr>
          <p:cNvPr id="4100" name="Rectangle 1028"/>
          <p:cNvSpPr>
            <a:spLocks noChangeArrowheads="1"/>
          </p:cNvSpPr>
          <p:nvPr>
            <p:ph type="sldImg" idx="2"/>
          </p:nvPr>
        </p:nvSpPr>
        <p:spPr bwMode="auto">
          <a:xfrm>
            <a:off x="1143000" y="685800"/>
            <a:ext cx="4572000" cy="3429000"/>
          </a:xfrm>
          <a:prstGeom prst="rect">
            <a:avLst/>
          </a:prstGeom>
          <a:noFill/>
          <a:ln w="9525">
            <a:solidFill>
              <a:schemeClr val="tx1"/>
            </a:solidFill>
            <a:miter lim="800000"/>
            <a:headEnd/>
            <a:tailEnd/>
          </a:ln>
        </p:spPr>
      </p:sp>
      <p:sp>
        <p:nvSpPr>
          <p:cNvPr id="4101" name="Rectangle 1029"/>
          <p:cNvSpPr>
            <a:spLocks noGrp="1" noChangeArrowheads="1"/>
          </p:cNvSpPr>
          <p:nvPr>
            <p:ph type="body" sz="quarter" idx="3"/>
          </p:nvPr>
        </p:nvSpPr>
        <p:spPr bwMode="auto">
          <a:xfrm>
            <a:off x="914400" y="4343400"/>
            <a:ext cx="50292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マスターテキストの書式設定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102" name="Rectangle 1030"/>
          <p:cNvSpPr>
            <a:spLocks noGrp="1" noChangeArrowheads="1"/>
          </p:cNvSpPr>
          <p:nvPr>
            <p:ph type="ftr" sz="quarter" idx="4"/>
          </p:nvPr>
        </p:nvSpPr>
        <p:spPr bwMode="auto">
          <a:xfrm>
            <a:off x="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spcBef>
                <a:spcPct val="50000"/>
              </a:spcBef>
              <a:defRPr sz="1200">
                <a:latin typeface="Times New Roman" panose="02020603050405020304" pitchFamily="18" charset="0"/>
              </a:defRPr>
            </a:lvl1pPr>
          </a:lstStyle>
          <a:p>
            <a:endParaRPr lang="en-US" altLang="ja-JP"/>
          </a:p>
        </p:txBody>
      </p:sp>
      <p:sp>
        <p:nvSpPr>
          <p:cNvPr id="4103" name="Rectangle 1031"/>
          <p:cNvSpPr>
            <a:spLocks noGrp="1" noChangeArrowheads="1"/>
          </p:cNvSpPr>
          <p:nvPr>
            <p:ph type="sldNum" sz="quarter" idx="5"/>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r">
              <a:spcBef>
                <a:spcPct val="50000"/>
              </a:spcBef>
              <a:defRPr sz="1200">
                <a:latin typeface="Times New Roman" panose="02020603050405020304" pitchFamily="18" charset="0"/>
              </a:defRPr>
            </a:lvl1pPr>
          </a:lstStyle>
          <a:p>
            <a:fld id="{B6B5589F-9582-4C00-8D98-F878BB0301A3}" type="slidenum">
              <a:rPr lang="en-US" altLang="ja-JP"/>
              <a:pPr/>
              <a:t>‹#›</a:t>
            </a:fld>
            <a:endParaRPr lang="en-US" altLang="ja-JP"/>
          </a:p>
        </p:txBody>
      </p:sp>
    </p:spTree>
    <p:extLst>
      <p:ext uri="{BB962C8B-B14F-4D97-AF65-F5344CB8AC3E}">
        <p14:creationId xmlns:p14="http://schemas.microsoft.com/office/powerpoint/2010/main" val="304768649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Times New Roman" panose="02020603050405020304" pitchFamily="18" charset="0"/>
        <a:ea typeface="ＭＳ Ｐ明朝" panose="02020600040205080304" pitchFamily="18" charset="-128"/>
        <a:cs typeface="+mn-cs"/>
      </a:defRPr>
    </a:lvl1pPr>
    <a:lvl2pPr marL="457200" algn="l" rtl="0" fontAlgn="base">
      <a:spcBef>
        <a:spcPct val="30000"/>
      </a:spcBef>
      <a:spcAft>
        <a:spcPct val="0"/>
      </a:spcAft>
      <a:defRPr kumimoji="1" sz="1200" kern="1200">
        <a:solidFill>
          <a:schemeClr val="tx1"/>
        </a:solidFill>
        <a:latin typeface="Times New Roman" panose="02020603050405020304" pitchFamily="18" charset="0"/>
        <a:ea typeface="ＭＳ Ｐ明朝" panose="02020600040205080304" pitchFamily="18" charset="-128"/>
        <a:cs typeface="+mn-cs"/>
      </a:defRPr>
    </a:lvl2pPr>
    <a:lvl3pPr marL="914400" algn="l" rtl="0" fontAlgn="base">
      <a:spcBef>
        <a:spcPct val="30000"/>
      </a:spcBef>
      <a:spcAft>
        <a:spcPct val="0"/>
      </a:spcAft>
      <a:defRPr kumimoji="1" sz="1200" kern="1200">
        <a:solidFill>
          <a:schemeClr val="tx1"/>
        </a:solidFill>
        <a:latin typeface="Times New Roman" panose="02020603050405020304" pitchFamily="18" charset="0"/>
        <a:ea typeface="ＭＳ Ｐ明朝" panose="02020600040205080304" pitchFamily="18" charset="-128"/>
        <a:cs typeface="+mn-cs"/>
      </a:defRPr>
    </a:lvl3pPr>
    <a:lvl4pPr marL="1371600" algn="l" rtl="0" fontAlgn="base">
      <a:spcBef>
        <a:spcPct val="30000"/>
      </a:spcBef>
      <a:spcAft>
        <a:spcPct val="0"/>
      </a:spcAft>
      <a:defRPr kumimoji="1" sz="1200" kern="1200">
        <a:solidFill>
          <a:schemeClr val="tx1"/>
        </a:solidFill>
        <a:latin typeface="Times New Roman" panose="02020603050405020304" pitchFamily="18" charset="0"/>
        <a:ea typeface="ＭＳ Ｐ明朝" panose="02020600040205080304" pitchFamily="18" charset="-128"/>
        <a:cs typeface="+mn-cs"/>
      </a:defRPr>
    </a:lvl4pPr>
    <a:lvl5pPr marL="1828800" algn="l" rtl="0" fontAlgn="base">
      <a:spcBef>
        <a:spcPct val="30000"/>
      </a:spcBef>
      <a:spcAft>
        <a:spcPct val="0"/>
      </a:spcAft>
      <a:defRPr kumimoji="1" sz="1200" kern="1200">
        <a:solidFill>
          <a:schemeClr val="tx1"/>
        </a:solidFill>
        <a:latin typeface="Times New Roman" panose="02020603050405020304" pitchFamily="18" charset="0"/>
        <a:ea typeface="ＭＳ Ｐ明朝" panose="02020600040205080304"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70658" name="Rectangle 2"/>
          <p:cNvSpPr>
            <a:spLocks noGrp="1" noChangeArrowheads="1"/>
          </p:cNvSpPr>
          <p:nvPr>
            <p:ph type="ctrTitle"/>
          </p:nvPr>
        </p:nvSpPr>
        <p:spPr>
          <a:xfrm>
            <a:off x="914400" y="1524000"/>
            <a:ext cx="7623175" cy="1752600"/>
          </a:xfrm>
        </p:spPr>
        <p:txBody>
          <a:bodyPr/>
          <a:lstStyle>
            <a:lvl1pPr>
              <a:defRPr sz="5000"/>
            </a:lvl1pPr>
          </a:lstStyle>
          <a:p>
            <a:pPr lvl="0"/>
            <a:r>
              <a:rPr lang="ja-JP" altLang="en-US" noProof="0" smtClean="0"/>
              <a:t>マスタ タイトルの書式設定</a:t>
            </a:r>
          </a:p>
        </p:txBody>
      </p:sp>
      <p:sp>
        <p:nvSpPr>
          <p:cNvPr id="70659" name="Rectangle 3"/>
          <p:cNvSpPr>
            <a:spLocks noGrp="1" noChangeArrowheads="1"/>
          </p:cNvSpPr>
          <p:nvPr>
            <p:ph type="subTitle" idx="1"/>
          </p:nvPr>
        </p:nvSpPr>
        <p:spPr>
          <a:xfrm>
            <a:off x="1981200" y="3962400"/>
            <a:ext cx="6553200" cy="1752600"/>
          </a:xfrm>
        </p:spPr>
        <p:txBody>
          <a:bodyPr/>
          <a:lstStyle>
            <a:lvl1pPr marL="0" indent="0">
              <a:buFont typeface="Wingdings" panose="05000000000000000000" pitchFamily="2" charset="2"/>
              <a:buNone/>
              <a:defRPr sz="2800"/>
            </a:lvl1pPr>
          </a:lstStyle>
          <a:p>
            <a:pPr lvl="0"/>
            <a:r>
              <a:rPr lang="ja-JP" altLang="en-US" noProof="0" smtClean="0"/>
              <a:t>マスタ サブタイトルの書式設定</a:t>
            </a:r>
          </a:p>
        </p:txBody>
      </p:sp>
      <p:sp>
        <p:nvSpPr>
          <p:cNvPr id="70660" name="Rectangle 4"/>
          <p:cNvSpPr>
            <a:spLocks noGrp="1" noChangeArrowheads="1"/>
          </p:cNvSpPr>
          <p:nvPr>
            <p:ph type="dt" sz="half" idx="2"/>
          </p:nvPr>
        </p:nvSpPr>
        <p:spPr/>
        <p:txBody>
          <a:bodyPr/>
          <a:lstStyle>
            <a:lvl1pPr>
              <a:defRPr/>
            </a:lvl1pPr>
          </a:lstStyle>
          <a:p>
            <a:endParaRPr lang="en-US" altLang="ja-JP"/>
          </a:p>
        </p:txBody>
      </p:sp>
      <p:sp>
        <p:nvSpPr>
          <p:cNvPr id="70661" name="Rectangle 5"/>
          <p:cNvSpPr>
            <a:spLocks noGrp="1" noChangeArrowheads="1"/>
          </p:cNvSpPr>
          <p:nvPr>
            <p:ph type="ftr" sz="quarter" idx="3"/>
          </p:nvPr>
        </p:nvSpPr>
        <p:spPr>
          <a:xfrm>
            <a:off x="3124200" y="6243638"/>
            <a:ext cx="2895600" cy="457200"/>
          </a:xfrm>
        </p:spPr>
        <p:txBody>
          <a:bodyPr/>
          <a:lstStyle>
            <a:lvl1pPr>
              <a:defRPr/>
            </a:lvl1pPr>
          </a:lstStyle>
          <a:p>
            <a:endParaRPr lang="en-US" altLang="ja-JP"/>
          </a:p>
        </p:txBody>
      </p:sp>
      <p:sp>
        <p:nvSpPr>
          <p:cNvPr id="70662" name="Rectangle 6"/>
          <p:cNvSpPr>
            <a:spLocks noGrp="1" noChangeArrowheads="1"/>
          </p:cNvSpPr>
          <p:nvPr>
            <p:ph type="sldNum" sz="quarter" idx="4"/>
          </p:nvPr>
        </p:nvSpPr>
        <p:spPr/>
        <p:txBody>
          <a:bodyPr/>
          <a:lstStyle>
            <a:lvl1pPr>
              <a:defRPr/>
            </a:lvl1pPr>
          </a:lstStyle>
          <a:p>
            <a:fld id="{837D6464-6078-4EEC-8F50-281BFC16A72C}" type="slidenum">
              <a:rPr lang="en-US" altLang="ja-JP"/>
              <a:pPr/>
              <a:t>‹#›</a:t>
            </a:fld>
            <a:endParaRPr lang="en-US" altLang="ja-JP"/>
          </a:p>
        </p:txBody>
      </p:sp>
      <p:sp>
        <p:nvSpPr>
          <p:cNvPr id="70663" name="Freeform 7"/>
          <p:cNvSpPr>
            <a:spLocks noChangeArrowheads="1"/>
          </p:cNvSpPr>
          <p:nvPr/>
        </p:nvSpPr>
        <p:spPr bwMode="auto">
          <a:xfrm>
            <a:off x="609600" y="1219200"/>
            <a:ext cx="7924800" cy="914400"/>
          </a:xfrm>
          <a:custGeom>
            <a:avLst/>
            <a:gdLst>
              <a:gd name="T0" fmla="*/ 0 w 1000"/>
              <a:gd name="T1" fmla="*/ 1000 h 1000"/>
              <a:gd name="T2" fmla="*/ 0 w 1000"/>
              <a:gd name="T3" fmla="*/ 0 h 1000"/>
              <a:gd name="T4" fmla="*/ 1000 w 1000"/>
              <a:gd name="T5" fmla="*/ 0 h 1000"/>
            </a:gdLst>
            <a:ahLst/>
            <a:cxnLst>
              <a:cxn ang="0">
                <a:pos x="T0" y="T1"/>
              </a:cxn>
              <a:cxn ang="0">
                <a:pos x="T2" y="T3"/>
              </a:cxn>
              <a:cxn ang="0">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70664" name="Line 8"/>
          <p:cNvSpPr>
            <a:spLocks noChangeShapeType="1"/>
          </p:cNvSpPr>
          <p:nvPr/>
        </p:nvSpPr>
        <p:spPr bwMode="auto">
          <a:xfrm>
            <a:off x="1981200" y="3962400"/>
            <a:ext cx="6511925" cy="0"/>
          </a:xfrm>
          <a:prstGeom prst="line">
            <a:avLst/>
          </a:prstGeom>
          <a:noFill/>
          <a:ln w="190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endParaRPr lang="en-US" altLang="ja-JP"/>
          </a:p>
        </p:txBody>
      </p:sp>
      <p:sp>
        <p:nvSpPr>
          <p:cNvPr id="5" name="フッター プレースホルダー 4"/>
          <p:cNvSpPr>
            <a:spLocks noGrp="1"/>
          </p:cNvSpPr>
          <p:nvPr>
            <p:ph type="ftr" sz="quarter" idx="11"/>
          </p:nvPr>
        </p:nvSpPr>
        <p:spPr/>
        <p:txBody>
          <a:bodyPr/>
          <a:lstStyle>
            <a:lvl1pPr>
              <a:defRPr/>
            </a:lvl1pPr>
          </a:lstStyle>
          <a:p>
            <a:endParaRPr lang="en-US" altLang="ja-JP"/>
          </a:p>
        </p:txBody>
      </p:sp>
      <p:sp>
        <p:nvSpPr>
          <p:cNvPr id="6" name="スライド番号プレースホルダー 5"/>
          <p:cNvSpPr>
            <a:spLocks noGrp="1"/>
          </p:cNvSpPr>
          <p:nvPr>
            <p:ph type="sldNum" sz="quarter" idx="12"/>
          </p:nvPr>
        </p:nvSpPr>
        <p:spPr/>
        <p:txBody>
          <a:bodyPr/>
          <a:lstStyle>
            <a:lvl1pPr>
              <a:defRPr/>
            </a:lvl1pPr>
          </a:lstStyle>
          <a:p>
            <a:fld id="{1D645A1F-5860-4D6F-9F55-6BF2FB2D5925}" type="slidenum">
              <a:rPr lang="en-US" altLang="ja-JP"/>
              <a:pPr/>
              <a:t>‹#›</a:t>
            </a:fld>
            <a:endParaRPr lang="en-US" altLang="ja-JP"/>
          </a:p>
        </p:txBody>
      </p:sp>
    </p:spTree>
    <p:extLst>
      <p:ext uri="{BB962C8B-B14F-4D97-AF65-F5344CB8AC3E}">
        <p14:creationId xmlns:p14="http://schemas.microsoft.com/office/powerpoint/2010/main" val="4538369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7813"/>
            <a:ext cx="2057400" cy="5853112"/>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457200" y="277813"/>
            <a:ext cx="6019800" cy="5853112"/>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endParaRPr lang="en-US" altLang="ja-JP"/>
          </a:p>
        </p:txBody>
      </p:sp>
      <p:sp>
        <p:nvSpPr>
          <p:cNvPr id="5" name="フッター プレースホルダー 4"/>
          <p:cNvSpPr>
            <a:spLocks noGrp="1"/>
          </p:cNvSpPr>
          <p:nvPr>
            <p:ph type="ftr" sz="quarter" idx="11"/>
          </p:nvPr>
        </p:nvSpPr>
        <p:spPr/>
        <p:txBody>
          <a:bodyPr/>
          <a:lstStyle>
            <a:lvl1pPr>
              <a:defRPr/>
            </a:lvl1pPr>
          </a:lstStyle>
          <a:p>
            <a:endParaRPr lang="en-US" altLang="ja-JP"/>
          </a:p>
        </p:txBody>
      </p:sp>
      <p:sp>
        <p:nvSpPr>
          <p:cNvPr id="6" name="スライド番号プレースホルダー 5"/>
          <p:cNvSpPr>
            <a:spLocks noGrp="1"/>
          </p:cNvSpPr>
          <p:nvPr>
            <p:ph type="sldNum" sz="quarter" idx="12"/>
          </p:nvPr>
        </p:nvSpPr>
        <p:spPr/>
        <p:txBody>
          <a:bodyPr/>
          <a:lstStyle>
            <a:lvl1pPr>
              <a:defRPr/>
            </a:lvl1pPr>
          </a:lstStyle>
          <a:p>
            <a:fld id="{2C7DF4FE-7D0B-4848-B4E4-AFFEBDA6A344}" type="slidenum">
              <a:rPr lang="en-US" altLang="ja-JP"/>
              <a:pPr/>
              <a:t>‹#›</a:t>
            </a:fld>
            <a:endParaRPr lang="en-US" altLang="ja-JP"/>
          </a:p>
        </p:txBody>
      </p:sp>
    </p:spTree>
    <p:extLst>
      <p:ext uri="{BB962C8B-B14F-4D97-AF65-F5344CB8AC3E}">
        <p14:creationId xmlns:p14="http://schemas.microsoft.com/office/powerpoint/2010/main" val="1461985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endParaRPr lang="en-US" altLang="ja-JP"/>
          </a:p>
        </p:txBody>
      </p:sp>
      <p:sp>
        <p:nvSpPr>
          <p:cNvPr id="5" name="フッター プレースホルダー 4"/>
          <p:cNvSpPr>
            <a:spLocks noGrp="1"/>
          </p:cNvSpPr>
          <p:nvPr>
            <p:ph type="ftr" sz="quarter" idx="11"/>
          </p:nvPr>
        </p:nvSpPr>
        <p:spPr/>
        <p:txBody>
          <a:bodyPr/>
          <a:lstStyle>
            <a:lvl1pPr>
              <a:defRPr/>
            </a:lvl1pPr>
          </a:lstStyle>
          <a:p>
            <a:endParaRPr lang="en-US" altLang="ja-JP"/>
          </a:p>
        </p:txBody>
      </p:sp>
      <p:sp>
        <p:nvSpPr>
          <p:cNvPr id="6" name="スライド番号プレースホルダー 5"/>
          <p:cNvSpPr>
            <a:spLocks noGrp="1"/>
          </p:cNvSpPr>
          <p:nvPr>
            <p:ph type="sldNum" sz="quarter" idx="12"/>
          </p:nvPr>
        </p:nvSpPr>
        <p:spPr/>
        <p:txBody>
          <a:bodyPr/>
          <a:lstStyle>
            <a:lvl1pPr>
              <a:defRPr/>
            </a:lvl1pPr>
          </a:lstStyle>
          <a:p>
            <a:fld id="{F2D73E8A-D2DE-4A60-A9F2-A8CF868803C4}" type="slidenum">
              <a:rPr lang="en-US" altLang="ja-JP"/>
              <a:pPr/>
              <a:t>‹#›</a:t>
            </a:fld>
            <a:endParaRPr lang="en-US" altLang="ja-JP"/>
          </a:p>
        </p:txBody>
      </p:sp>
    </p:spTree>
    <p:extLst>
      <p:ext uri="{BB962C8B-B14F-4D97-AF65-F5344CB8AC3E}">
        <p14:creationId xmlns:p14="http://schemas.microsoft.com/office/powerpoint/2010/main" val="6431368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8" y="1709738"/>
            <a:ext cx="7886700" cy="2852737"/>
          </a:xfrm>
        </p:spPr>
        <p:txBody>
          <a:bodyPr anchor="b"/>
          <a:lstStyle>
            <a:lvl1pPr>
              <a:defRPr sz="6000"/>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ja-JP" altLang="en-US" smtClean="0"/>
              <a:t>マスター テキストの書式設定</a:t>
            </a:r>
          </a:p>
        </p:txBody>
      </p:sp>
      <p:sp>
        <p:nvSpPr>
          <p:cNvPr id="4" name="日付プレースホルダー 3"/>
          <p:cNvSpPr>
            <a:spLocks noGrp="1"/>
          </p:cNvSpPr>
          <p:nvPr>
            <p:ph type="dt" sz="half" idx="10"/>
          </p:nvPr>
        </p:nvSpPr>
        <p:spPr/>
        <p:txBody>
          <a:bodyPr/>
          <a:lstStyle>
            <a:lvl1pPr>
              <a:defRPr/>
            </a:lvl1pPr>
          </a:lstStyle>
          <a:p>
            <a:endParaRPr lang="en-US" altLang="ja-JP"/>
          </a:p>
        </p:txBody>
      </p:sp>
      <p:sp>
        <p:nvSpPr>
          <p:cNvPr id="5" name="フッター プレースホルダー 4"/>
          <p:cNvSpPr>
            <a:spLocks noGrp="1"/>
          </p:cNvSpPr>
          <p:nvPr>
            <p:ph type="ftr" sz="quarter" idx="11"/>
          </p:nvPr>
        </p:nvSpPr>
        <p:spPr/>
        <p:txBody>
          <a:bodyPr/>
          <a:lstStyle>
            <a:lvl1pPr>
              <a:defRPr/>
            </a:lvl1pPr>
          </a:lstStyle>
          <a:p>
            <a:endParaRPr lang="en-US" altLang="ja-JP"/>
          </a:p>
        </p:txBody>
      </p:sp>
      <p:sp>
        <p:nvSpPr>
          <p:cNvPr id="6" name="スライド番号プレースホルダー 5"/>
          <p:cNvSpPr>
            <a:spLocks noGrp="1"/>
          </p:cNvSpPr>
          <p:nvPr>
            <p:ph type="sldNum" sz="quarter" idx="12"/>
          </p:nvPr>
        </p:nvSpPr>
        <p:spPr/>
        <p:txBody>
          <a:bodyPr/>
          <a:lstStyle>
            <a:lvl1pPr>
              <a:defRPr/>
            </a:lvl1pPr>
          </a:lstStyle>
          <a:p>
            <a:fld id="{C8B2CAF1-B113-4949-9F35-DC430C3098F1}" type="slidenum">
              <a:rPr lang="en-US" altLang="ja-JP"/>
              <a:pPr/>
              <a:t>‹#›</a:t>
            </a:fld>
            <a:endParaRPr lang="en-US" altLang="ja-JP"/>
          </a:p>
        </p:txBody>
      </p:sp>
    </p:spTree>
    <p:extLst>
      <p:ext uri="{BB962C8B-B14F-4D97-AF65-F5344CB8AC3E}">
        <p14:creationId xmlns:p14="http://schemas.microsoft.com/office/powerpoint/2010/main" val="11875040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457200" y="1600200"/>
            <a:ext cx="4038600" cy="4530725"/>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648200" y="1600200"/>
            <a:ext cx="4038600" cy="4530725"/>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ー 4"/>
          <p:cNvSpPr>
            <a:spLocks noGrp="1"/>
          </p:cNvSpPr>
          <p:nvPr>
            <p:ph type="dt" sz="half" idx="10"/>
          </p:nvPr>
        </p:nvSpPr>
        <p:spPr/>
        <p:txBody>
          <a:bodyPr/>
          <a:lstStyle>
            <a:lvl1pPr>
              <a:defRPr/>
            </a:lvl1pPr>
          </a:lstStyle>
          <a:p>
            <a:endParaRPr lang="en-US" altLang="ja-JP"/>
          </a:p>
        </p:txBody>
      </p:sp>
      <p:sp>
        <p:nvSpPr>
          <p:cNvPr id="6" name="フッター プレースホルダー 5"/>
          <p:cNvSpPr>
            <a:spLocks noGrp="1"/>
          </p:cNvSpPr>
          <p:nvPr>
            <p:ph type="ftr" sz="quarter" idx="11"/>
          </p:nvPr>
        </p:nvSpPr>
        <p:spPr/>
        <p:txBody>
          <a:bodyPr/>
          <a:lstStyle>
            <a:lvl1pPr>
              <a:defRPr/>
            </a:lvl1pPr>
          </a:lstStyle>
          <a:p>
            <a:endParaRPr lang="en-US" altLang="ja-JP"/>
          </a:p>
        </p:txBody>
      </p:sp>
      <p:sp>
        <p:nvSpPr>
          <p:cNvPr id="7" name="スライド番号プレースホルダー 6"/>
          <p:cNvSpPr>
            <a:spLocks noGrp="1"/>
          </p:cNvSpPr>
          <p:nvPr>
            <p:ph type="sldNum" sz="quarter" idx="12"/>
          </p:nvPr>
        </p:nvSpPr>
        <p:spPr/>
        <p:txBody>
          <a:bodyPr/>
          <a:lstStyle>
            <a:lvl1pPr>
              <a:defRPr/>
            </a:lvl1pPr>
          </a:lstStyle>
          <a:p>
            <a:fld id="{D562ED8C-D35F-47FB-A461-8254382B3088}" type="slidenum">
              <a:rPr lang="en-US" altLang="ja-JP"/>
              <a:pPr/>
              <a:t>‹#›</a:t>
            </a:fld>
            <a:endParaRPr lang="en-US" altLang="ja-JP"/>
          </a:p>
        </p:txBody>
      </p:sp>
    </p:spTree>
    <p:extLst>
      <p:ext uri="{BB962C8B-B14F-4D97-AF65-F5344CB8AC3E}">
        <p14:creationId xmlns:p14="http://schemas.microsoft.com/office/powerpoint/2010/main" val="20063136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365125"/>
            <a:ext cx="7886700" cy="1325563"/>
          </a:xfrm>
        </p:spPr>
        <p:txBody>
          <a:body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630238" y="2505075"/>
            <a:ext cx="3868737"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29150" y="2505075"/>
            <a:ext cx="3887788"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ー 6"/>
          <p:cNvSpPr>
            <a:spLocks noGrp="1"/>
          </p:cNvSpPr>
          <p:nvPr>
            <p:ph type="dt" sz="half" idx="10"/>
          </p:nvPr>
        </p:nvSpPr>
        <p:spPr/>
        <p:txBody>
          <a:bodyPr/>
          <a:lstStyle>
            <a:lvl1pPr>
              <a:defRPr/>
            </a:lvl1pPr>
          </a:lstStyle>
          <a:p>
            <a:endParaRPr lang="en-US" altLang="ja-JP"/>
          </a:p>
        </p:txBody>
      </p:sp>
      <p:sp>
        <p:nvSpPr>
          <p:cNvPr id="8" name="フッター プレースホルダー 7"/>
          <p:cNvSpPr>
            <a:spLocks noGrp="1"/>
          </p:cNvSpPr>
          <p:nvPr>
            <p:ph type="ftr" sz="quarter" idx="11"/>
          </p:nvPr>
        </p:nvSpPr>
        <p:spPr/>
        <p:txBody>
          <a:bodyPr/>
          <a:lstStyle>
            <a:lvl1pPr>
              <a:defRPr/>
            </a:lvl1pPr>
          </a:lstStyle>
          <a:p>
            <a:endParaRPr lang="en-US" altLang="ja-JP"/>
          </a:p>
        </p:txBody>
      </p:sp>
      <p:sp>
        <p:nvSpPr>
          <p:cNvPr id="9" name="スライド番号プレースホルダー 8"/>
          <p:cNvSpPr>
            <a:spLocks noGrp="1"/>
          </p:cNvSpPr>
          <p:nvPr>
            <p:ph type="sldNum" sz="quarter" idx="12"/>
          </p:nvPr>
        </p:nvSpPr>
        <p:spPr/>
        <p:txBody>
          <a:bodyPr/>
          <a:lstStyle>
            <a:lvl1pPr>
              <a:defRPr/>
            </a:lvl1pPr>
          </a:lstStyle>
          <a:p>
            <a:fld id="{4D72E6FF-0EDC-4771-967A-01C530219E50}" type="slidenum">
              <a:rPr lang="en-US" altLang="ja-JP"/>
              <a:pPr/>
              <a:t>‹#›</a:t>
            </a:fld>
            <a:endParaRPr lang="en-US" altLang="ja-JP"/>
          </a:p>
        </p:txBody>
      </p:sp>
    </p:spTree>
    <p:extLst>
      <p:ext uri="{BB962C8B-B14F-4D97-AF65-F5344CB8AC3E}">
        <p14:creationId xmlns:p14="http://schemas.microsoft.com/office/powerpoint/2010/main" val="42542587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日付プレースホルダー 2"/>
          <p:cNvSpPr>
            <a:spLocks noGrp="1"/>
          </p:cNvSpPr>
          <p:nvPr>
            <p:ph type="dt" sz="half" idx="10"/>
          </p:nvPr>
        </p:nvSpPr>
        <p:spPr/>
        <p:txBody>
          <a:bodyPr/>
          <a:lstStyle>
            <a:lvl1pPr>
              <a:defRPr/>
            </a:lvl1pPr>
          </a:lstStyle>
          <a:p>
            <a:endParaRPr lang="en-US" altLang="ja-JP"/>
          </a:p>
        </p:txBody>
      </p:sp>
      <p:sp>
        <p:nvSpPr>
          <p:cNvPr id="4" name="フッター プレースホルダー 3"/>
          <p:cNvSpPr>
            <a:spLocks noGrp="1"/>
          </p:cNvSpPr>
          <p:nvPr>
            <p:ph type="ftr" sz="quarter" idx="11"/>
          </p:nvPr>
        </p:nvSpPr>
        <p:spPr/>
        <p:txBody>
          <a:bodyPr/>
          <a:lstStyle>
            <a:lvl1pPr>
              <a:defRPr/>
            </a:lvl1pPr>
          </a:lstStyle>
          <a:p>
            <a:endParaRPr lang="en-US" altLang="ja-JP"/>
          </a:p>
        </p:txBody>
      </p:sp>
      <p:sp>
        <p:nvSpPr>
          <p:cNvPr id="5" name="スライド番号プレースホルダー 4"/>
          <p:cNvSpPr>
            <a:spLocks noGrp="1"/>
          </p:cNvSpPr>
          <p:nvPr>
            <p:ph type="sldNum" sz="quarter" idx="12"/>
          </p:nvPr>
        </p:nvSpPr>
        <p:spPr/>
        <p:txBody>
          <a:bodyPr/>
          <a:lstStyle>
            <a:lvl1pPr>
              <a:defRPr/>
            </a:lvl1pPr>
          </a:lstStyle>
          <a:p>
            <a:fld id="{4BD3F6CB-7BC1-4A6B-9C6C-A9113E5D5457}" type="slidenum">
              <a:rPr lang="en-US" altLang="ja-JP"/>
              <a:pPr/>
              <a:t>‹#›</a:t>
            </a:fld>
            <a:endParaRPr lang="en-US" altLang="ja-JP"/>
          </a:p>
        </p:txBody>
      </p:sp>
    </p:spTree>
    <p:extLst>
      <p:ext uri="{BB962C8B-B14F-4D97-AF65-F5344CB8AC3E}">
        <p14:creationId xmlns:p14="http://schemas.microsoft.com/office/powerpoint/2010/main" val="23513600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lvl1pPr>
              <a:defRPr/>
            </a:lvl1pPr>
          </a:lstStyle>
          <a:p>
            <a:endParaRPr lang="en-US" altLang="ja-JP"/>
          </a:p>
        </p:txBody>
      </p:sp>
      <p:sp>
        <p:nvSpPr>
          <p:cNvPr id="3" name="フッター プレースホルダー 2"/>
          <p:cNvSpPr>
            <a:spLocks noGrp="1"/>
          </p:cNvSpPr>
          <p:nvPr>
            <p:ph type="ftr" sz="quarter" idx="11"/>
          </p:nvPr>
        </p:nvSpPr>
        <p:spPr/>
        <p:txBody>
          <a:bodyPr/>
          <a:lstStyle>
            <a:lvl1pPr>
              <a:defRPr/>
            </a:lvl1pPr>
          </a:lstStyle>
          <a:p>
            <a:endParaRPr lang="en-US" altLang="ja-JP"/>
          </a:p>
        </p:txBody>
      </p:sp>
      <p:sp>
        <p:nvSpPr>
          <p:cNvPr id="4" name="スライド番号プレースホルダー 3"/>
          <p:cNvSpPr>
            <a:spLocks noGrp="1"/>
          </p:cNvSpPr>
          <p:nvPr>
            <p:ph type="sldNum" sz="quarter" idx="12"/>
          </p:nvPr>
        </p:nvSpPr>
        <p:spPr/>
        <p:txBody>
          <a:bodyPr/>
          <a:lstStyle>
            <a:lvl1pPr>
              <a:defRPr/>
            </a:lvl1pPr>
          </a:lstStyle>
          <a:p>
            <a:fld id="{2D2E717D-C109-4B3C-9BF2-1CC70BABF93C}" type="slidenum">
              <a:rPr lang="en-US" altLang="ja-JP"/>
              <a:pPr/>
              <a:t>‹#›</a:t>
            </a:fld>
            <a:endParaRPr lang="en-US" altLang="ja-JP"/>
          </a:p>
        </p:txBody>
      </p:sp>
    </p:spTree>
    <p:extLst>
      <p:ext uri="{BB962C8B-B14F-4D97-AF65-F5344CB8AC3E}">
        <p14:creationId xmlns:p14="http://schemas.microsoft.com/office/powerpoint/2010/main" val="13355208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457200"/>
            <a:ext cx="2949575" cy="1600200"/>
          </a:xfrm>
        </p:spPr>
        <p:txBody>
          <a:bodyPr anchor="b"/>
          <a:lstStyle>
            <a:lvl1pPr>
              <a:defRPr sz="3200"/>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日付プレースホルダー 4"/>
          <p:cNvSpPr>
            <a:spLocks noGrp="1"/>
          </p:cNvSpPr>
          <p:nvPr>
            <p:ph type="dt" sz="half" idx="10"/>
          </p:nvPr>
        </p:nvSpPr>
        <p:spPr/>
        <p:txBody>
          <a:bodyPr/>
          <a:lstStyle>
            <a:lvl1pPr>
              <a:defRPr/>
            </a:lvl1pPr>
          </a:lstStyle>
          <a:p>
            <a:endParaRPr lang="en-US" altLang="ja-JP"/>
          </a:p>
        </p:txBody>
      </p:sp>
      <p:sp>
        <p:nvSpPr>
          <p:cNvPr id="6" name="フッター プレースホルダー 5"/>
          <p:cNvSpPr>
            <a:spLocks noGrp="1"/>
          </p:cNvSpPr>
          <p:nvPr>
            <p:ph type="ftr" sz="quarter" idx="11"/>
          </p:nvPr>
        </p:nvSpPr>
        <p:spPr/>
        <p:txBody>
          <a:bodyPr/>
          <a:lstStyle>
            <a:lvl1pPr>
              <a:defRPr/>
            </a:lvl1pPr>
          </a:lstStyle>
          <a:p>
            <a:endParaRPr lang="en-US" altLang="ja-JP"/>
          </a:p>
        </p:txBody>
      </p:sp>
      <p:sp>
        <p:nvSpPr>
          <p:cNvPr id="7" name="スライド番号プレースホルダー 6"/>
          <p:cNvSpPr>
            <a:spLocks noGrp="1"/>
          </p:cNvSpPr>
          <p:nvPr>
            <p:ph type="sldNum" sz="quarter" idx="12"/>
          </p:nvPr>
        </p:nvSpPr>
        <p:spPr/>
        <p:txBody>
          <a:bodyPr/>
          <a:lstStyle>
            <a:lvl1pPr>
              <a:defRPr/>
            </a:lvl1pPr>
          </a:lstStyle>
          <a:p>
            <a:fld id="{5D5549BC-BB55-43F7-A196-A8D4FA4590FA}" type="slidenum">
              <a:rPr lang="en-US" altLang="ja-JP"/>
              <a:pPr/>
              <a:t>‹#›</a:t>
            </a:fld>
            <a:endParaRPr lang="en-US" altLang="ja-JP"/>
          </a:p>
        </p:txBody>
      </p:sp>
    </p:spTree>
    <p:extLst>
      <p:ext uri="{BB962C8B-B14F-4D97-AF65-F5344CB8AC3E}">
        <p14:creationId xmlns:p14="http://schemas.microsoft.com/office/powerpoint/2010/main" val="15232497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457200"/>
            <a:ext cx="2949575" cy="1600200"/>
          </a:xfrm>
        </p:spPr>
        <p:txBody>
          <a:bodyPr anchor="b"/>
          <a:lstStyle>
            <a:lvl1pPr>
              <a:defRPr sz="3200"/>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ja-JP" altLang="en-US"/>
          </a:p>
        </p:txBody>
      </p:sp>
      <p:sp>
        <p:nvSpPr>
          <p:cNvPr id="4" name="テキスト プレースホルダー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日付プレースホルダー 4"/>
          <p:cNvSpPr>
            <a:spLocks noGrp="1"/>
          </p:cNvSpPr>
          <p:nvPr>
            <p:ph type="dt" sz="half" idx="10"/>
          </p:nvPr>
        </p:nvSpPr>
        <p:spPr/>
        <p:txBody>
          <a:bodyPr/>
          <a:lstStyle>
            <a:lvl1pPr>
              <a:defRPr/>
            </a:lvl1pPr>
          </a:lstStyle>
          <a:p>
            <a:endParaRPr lang="en-US" altLang="ja-JP"/>
          </a:p>
        </p:txBody>
      </p:sp>
      <p:sp>
        <p:nvSpPr>
          <p:cNvPr id="6" name="フッター プレースホルダー 5"/>
          <p:cNvSpPr>
            <a:spLocks noGrp="1"/>
          </p:cNvSpPr>
          <p:nvPr>
            <p:ph type="ftr" sz="quarter" idx="11"/>
          </p:nvPr>
        </p:nvSpPr>
        <p:spPr/>
        <p:txBody>
          <a:bodyPr/>
          <a:lstStyle>
            <a:lvl1pPr>
              <a:defRPr/>
            </a:lvl1pPr>
          </a:lstStyle>
          <a:p>
            <a:endParaRPr lang="en-US" altLang="ja-JP"/>
          </a:p>
        </p:txBody>
      </p:sp>
      <p:sp>
        <p:nvSpPr>
          <p:cNvPr id="7" name="スライド番号プレースホルダー 6"/>
          <p:cNvSpPr>
            <a:spLocks noGrp="1"/>
          </p:cNvSpPr>
          <p:nvPr>
            <p:ph type="sldNum" sz="quarter" idx="12"/>
          </p:nvPr>
        </p:nvSpPr>
        <p:spPr/>
        <p:txBody>
          <a:bodyPr/>
          <a:lstStyle>
            <a:lvl1pPr>
              <a:defRPr/>
            </a:lvl1pPr>
          </a:lstStyle>
          <a:p>
            <a:fld id="{61178958-A019-4184-BC01-AF74DD56B81D}" type="slidenum">
              <a:rPr lang="en-US" altLang="ja-JP"/>
              <a:pPr/>
              <a:t>‹#›</a:t>
            </a:fld>
            <a:endParaRPr lang="en-US" altLang="ja-JP"/>
          </a:p>
        </p:txBody>
      </p:sp>
    </p:spTree>
    <p:extLst>
      <p:ext uri="{BB962C8B-B14F-4D97-AF65-F5344CB8AC3E}">
        <p14:creationId xmlns:p14="http://schemas.microsoft.com/office/powerpoint/2010/main" val="42919435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bwMode="auto">
          <a:xfrm>
            <a:off x="457200" y="277813"/>
            <a:ext cx="82296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smtClean="0"/>
              <a:t>マスタ タイトルの書式設定</a:t>
            </a:r>
          </a:p>
        </p:txBody>
      </p:sp>
      <p:sp>
        <p:nvSpPr>
          <p:cNvPr id="69635" name="Rectangle 3"/>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69636" name="Rectangle 4"/>
          <p:cNvSpPr>
            <a:spLocks noGrp="1" noChangeArrowheads="1"/>
          </p:cNvSpPr>
          <p:nvPr>
            <p:ph type="dt" sz="half" idx="2"/>
          </p:nvPr>
        </p:nvSpPr>
        <p:spPr bwMode="auto">
          <a:xfrm>
            <a:off x="457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kumimoji="0" sz="1200">
                <a:latin typeface="+mj-lt"/>
              </a:defRPr>
            </a:lvl1pPr>
          </a:lstStyle>
          <a:p>
            <a:endParaRPr lang="en-US" altLang="ja-JP"/>
          </a:p>
        </p:txBody>
      </p:sp>
      <p:sp>
        <p:nvSpPr>
          <p:cNvPr id="69637"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kumimoji="0" sz="1200">
                <a:latin typeface="+mj-lt"/>
              </a:defRPr>
            </a:lvl1pPr>
          </a:lstStyle>
          <a:p>
            <a:endParaRPr lang="en-US" altLang="ja-JP"/>
          </a:p>
        </p:txBody>
      </p:sp>
      <p:sp>
        <p:nvSpPr>
          <p:cNvPr id="69638" name="Rectangle 6"/>
          <p:cNvSpPr>
            <a:spLocks noGrp="1" noChangeArrowheads="1"/>
          </p:cNvSpPr>
          <p:nvPr>
            <p:ph type="sldNum" sz="quarter" idx="4"/>
          </p:nvPr>
        </p:nvSpPr>
        <p:spPr bwMode="auto">
          <a:xfrm>
            <a:off x="6553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kumimoji="0" sz="1200">
                <a:latin typeface="+mj-lt"/>
              </a:defRPr>
            </a:lvl1pPr>
          </a:lstStyle>
          <a:p>
            <a:fld id="{2B7C32D6-17CF-4B3E-81F4-FC1EE16DC33C}" type="slidenum">
              <a:rPr lang="en-US" altLang="ja-JP"/>
              <a:pPr/>
              <a:t>‹#›</a:t>
            </a:fld>
            <a:endParaRPr lang="en-US" altLang="ja-JP"/>
          </a:p>
        </p:txBody>
      </p:sp>
      <p:sp>
        <p:nvSpPr>
          <p:cNvPr id="69639" name="Freeform 7"/>
          <p:cNvSpPr>
            <a:spLocks noChangeArrowheads="1"/>
          </p:cNvSpPr>
          <p:nvPr/>
        </p:nvSpPr>
        <p:spPr bwMode="auto">
          <a:xfrm>
            <a:off x="381000" y="228600"/>
            <a:ext cx="8229600" cy="609600"/>
          </a:xfrm>
          <a:custGeom>
            <a:avLst/>
            <a:gdLst>
              <a:gd name="T0" fmla="*/ 0 w 1000"/>
              <a:gd name="T1" fmla="*/ 1000 h 1000"/>
              <a:gd name="T2" fmla="*/ 0 w 1000"/>
              <a:gd name="T3" fmla="*/ 0 h 1000"/>
              <a:gd name="T4" fmla="*/ 1000 w 1000"/>
              <a:gd name="T5" fmla="*/ 0 h 1000"/>
            </a:gdLst>
            <a:ahLst/>
            <a:cxnLst>
              <a:cxn ang="0">
                <a:pos x="T0" y="T1"/>
              </a:cxn>
              <a:cxn ang="0">
                <a:pos x="T2" y="T3"/>
              </a:cxn>
              <a:cxn ang="0">
                <a:pos x="T4" y="T5"/>
              </a:cxn>
            </a:cxnLst>
            <a:rect l="0" t="0" r="r" b="b"/>
            <a:pathLst>
              <a:path w="1000" h="1000">
                <a:moveTo>
                  <a:pt x="0" y="1000"/>
                </a:moveTo>
                <a:lnTo>
                  <a:pt x="0" y="0"/>
                </a:lnTo>
                <a:lnTo>
                  <a:pt x="1000" y="0"/>
                </a:lnTo>
              </a:path>
            </a:pathLst>
          </a:custGeom>
          <a:noFill/>
          <a:ln w="1905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69640" name="Line 8"/>
          <p:cNvSpPr>
            <a:spLocks noChangeShapeType="1"/>
          </p:cNvSpPr>
          <p:nvPr/>
        </p:nvSpPr>
        <p:spPr bwMode="auto">
          <a:xfrm>
            <a:off x="457200" y="6172200"/>
            <a:ext cx="8229600" cy="0"/>
          </a:xfrm>
          <a:prstGeom prst="line">
            <a:avLst/>
          </a:prstGeom>
          <a:noFill/>
          <a:ln w="190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Tree>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Lst>
  <p:timing>
    <p:tnLst>
      <p:par>
        <p:cTn id="1" dur="indefinite" restart="never" nodeType="tmRoot"/>
      </p:par>
    </p:tnLst>
  </p:timing>
  <p:txStyles>
    <p:titleStyle>
      <a:lvl1pPr algn="l" rtl="0" fontAlgn="base">
        <a:spcBef>
          <a:spcPct val="0"/>
        </a:spcBef>
        <a:spcAft>
          <a:spcPct val="0"/>
        </a:spcAft>
        <a:defRPr kumimoji="1" sz="4200" kern="1200">
          <a:solidFill>
            <a:schemeClr val="tx2"/>
          </a:solidFill>
          <a:latin typeface="+mj-lt"/>
          <a:ea typeface="+mj-ea"/>
          <a:cs typeface="+mj-cs"/>
        </a:defRPr>
      </a:lvl1pPr>
      <a:lvl2pPr algn="l" rtl="0" fontAlgn="base">
        <a:spcBef>
          <a:spcPct val="0"/>
        </a:spcBef>
        <a:spcAft>
          <a:spcPct val="0"/>
        </a:spcAft>
        <a:defRPr kumimoji="1" sz="4200">
          <a:solidFill>
            <a:schemeClr val="tx2"/>
          </a:solidFill>
          <a:latin typeface="Garamond" panose="02020404030301010803" pitchFamily="18" charset="0"/>
          <a:ea typeface="ＭＳ Ｐゴシック" panose="020B0600070205080204" pitchFamily="50" charset="-128"/>
        </a:defRPr>
      </a:lvl2pPr>
      <a:lvl3pPr algn="l" rtl="0" fontAlgn="base">
        <a:spcBef>
          <a:spcPct val="0"/>
        </a:spcBef>
        <a:spcAft>
          <a:spcPct val="0"/>
        </a:spcAft>
        <a:defRPr kumimoji="1" sz="4200">
          <a:solidFill>
            <a:schemeClr val="tx2"/>
          </a:solidFill>
          <a:latin typeface="Garamond" panose="02020404030301010803" pitchFamily="18" charset="0"/>
          <a:ea typeface="ＭＳ Ｐゴシック" panose="020B0600070205080204" pitchFamily="50" charset="-128"/>
        </a:defRPr>
      </a:lvl3pPr>
      <a:lvl4pPr algn="l" rtl="0" fontAlgn="base">
        <a:spcBef>
          <a:spcPct val="0"/>
        </a:spcBef>
        <a:spcAft>
          <a:spcPct val="0"/>
        </a:spcAft>
        <a:defRPr kumimoji="1" sz="4200">
          <a:solidFill>
            <a:schemeClr val="tx2"/>
          </a:solidFill>
          <a:latin typeface="Garamond" panose="02020404030301010803" pitchFamily="18" charset="0"/>
          <a:ea typeface="ＭＳ Ｐゴシック" panose="020B0600070205080204" pitchFamily="50" charset="-128"/>
        </a:defRPr>
      </a:lvl4pPr>
      <a:lvl5pPr algn="l" rtl="0" fontAlgn="base">
        <a:spcBef>
          <a:spcPct val="0"/>
        </a:spcBef>
        <a:spcAft>
          <a:spcPct val="0"/>
        </a:spcAft>
        <a:defRPr kumimoji="1" sz="4200">
          <a:solidFill>
            <a:schemeClr val="tx2"/>
          </a:solidFill>
          <a:latin typeface="Garamond" panose="02020404030301010803" pitchFamily="18" charset="0"/>
          <a:ea typeface="ＭＳ Ｐゴシック" panose="020B0600070205080204" pitchFamily="50" charset="-128"/>
        </a:defRPr>
      </a:lvl5pPr>
      <a:lvl6pPr marL="457200" algn="l" rtl="0" fontAlgn="base">
        <a:spcBef>
          <a:spcPct val="0"/>
        </a:spcBef>
        <a:spcAft>
          <a:spcPct val="0"/>
        </a:spcAft>
        <a:defRPr kumimoji="1" sz="4200">
          <a:solidFill>
            <a:schemeClr val="tx2"/>
          </a:solidFill>
          <a:latin typeface="Garamond" panose="02020404030301010803" pitchFamily="18" charset="0"/>
          <a:ea typeface="ＭＳ Ｐゴシック" panose="020B0600070205080204" pitchFamily="50" charset="-128"/>
        </a:defRPr>
      </a:lvl6pPr>
      <a:lvl7pPr marL="914400" algn="l" rtl="0" fontAlgn="base">
        <a:spcBef>
          <a:spcPct val="0"/>
        </a:spcBef>
        <a:spcAft>
          <a:spcPct val="0"/>
        </a:spcAft>
        <a:defRPr kumimoji="1" sz="4200">
          <a:solidFill>
            <a:schemeClr val="tx2"/>
          </a:solidFill>
          <a:latin typeface="Garamond" panose="02020404030301010803" pitchFamily="18" charset="0"/>
          <a:ea typeface="ＭＳ Ｐゴシック" panose="020B0600070205080204" pitchFamily="50" charset="-128"/>
        </a:defRPr>
      </a:lvl7pPr>
      <a:lvl8pPr marL="1371600" algn="l" rtl="0" fontAlgn="base">
        <a:spcBef>
          <a:spcPct val="0"/>
        </a:spcBef>
        <a:spcAft>
          <a:spcPct val="0"/>
        </a:spcAft>
        <a:defRPr kumimoji="1" sz="4200">
          <a:solidFill>
            <a:schemeClr val="tx2"/>
          </a:solidFill>
          <a:latin typeface="Garamond" panose="02020404030301010803" pitchFamily="18" charset="0"/>
          <a:ea typeface="ＭＳ Ｐゴシック" panose="020B0600070205080204" pitchFamily="50" charset="-128"/>
        </a:defRPr>
      </a:lvl8pPr>
      <a:lvl9pPr marL="1828800" algn="l" rtl="0" fontAlgn="base">
        <a:spcBef>
          <a:spcPct val="0"/>
        </a:spcBef>
        <a:spcAft>
          <a:spcPct val="0"/>
        </a:spcAft>
        <a:defRPr kumimoji="1" sz="4200">
          <a:solidFill>
            <a:schemeClr val="tx2"/>
          </a:solidFill>
          <a:latin typeface="Garamond" panose="02020404030301010803" pitchFamily="18" charset="0"/>
          <a:ea typeface="ＭＳ Ｐゴシック" panose="020B0600070205080204" pitchFamily="50" charset="-128"/>
        </a:defRPr>
      </a:lvl9pPr>
    </p:titleStyle>
    <p:bodyStyle>
      <a:lvl1pPr marL="342900" indent="-342900" algn="l" rtl="0" fontAlgn="base">
        <a:spcBef>
          <a:spcPct val="20000"/>
        </a:spcBef>
        <a:spcAft>
          <a:spcPct val="0"/>
        </a:spcAft>
        <a:buClr>
          <a:schemeClr val="accent1"/>
        </a:buClr>
        <a:buSzPct val="65000"/>
        <a:buFont typeface="Wingdings" panose="05000000000000000000" pitchFamily="2" charset="2"/>
        <a:buChar char="n"/>
        <a:defRPr kumimoji="1" sz="3000" kern="1200">
          <a:solidFill>
            <a:schemeClr val="tx1"/>
          </a:solidFill>
          <a:latin typeface="+mn-lt"/>
          <a:ea typeface="+mn-ea"/>
          <a:cs typeface="+mn-cs"/>
        </a:defRPr>
      </a:lvl1pPr>
      <a:lvl2pPr marL="669925" indent="-325438" algn="l" rtl="0" fontAlgn="base">
        <a:spcBef>
          <a:spcPct val="20000"/>
        </a:spcBef>
        <a:spcAft>
          <a:spcPct val="0"/>
        </a:spcAft>
        <a:buClr>
          <a:schemeClr val="accent2"/>
        </a:buClr>
        <a:buSzPct val="60000"/>
        <a:buFont typeface="Wingdings" panose="05000000000000000000" pitchFamily="2" charset="2"/>
        <a:buChar char="q"/>
        <a:defRPr kumimoji="1" sz="2600" kern="1200">
          <a:solidFill>
            <a:schemeClr val="tx1"/>
          </a:solidFill>
          <a:latin typeface="+mn-lt"/>
          <a:ea typeface="+mn-ea"/>
          <a:cs typeface="+mn-cs"/>
        </a:defRPr>
      </a:lvl2pPr>
      <a:lvl3pPr marL="1022350" indent="-350838" algn="l" rtl="0" fontAlgn="base">
        <a:spcBef>
          <a:spcPct val="20000"/>
        </a:spcBef>
        <a:spcAft>
          <a:spcPct val="0"/>
        </a:spcAft>
        <a:buClr>
          <a:schemeClr val="accent1"/>
        </a:buClr>
        <a:buSzPct val="65000"/>
        <a:buFont typeface="Wingdings" panose="05000000000000000000" pitchFamily="2" charset="2"/>
        <a:buChar char="n"/>
        <a:defRPr kumimoji="1" sz="2200" kern="1200">
          <a:solidFill>
            <a:schemeClr val="tx1"/>
          </a:solidFill>
          <a:latin typeface="+mn-lt"/>
          <a:ea typeface="+mn-ea"/>
          <a:cs typeface="+mn-cs"/>
        </a:defRPr>
      </a:lvl3pPr>
      <a:lvl4pPr marL="1339850" indent="-315913" algn="l" rtl="0" fontAlgn="base">
        <a:spcBef>
          <a:spcPct val="20000"/>
        </a:spcBef>
        <a:spcAft>
          <a:spcPct val="0"/>
        </a:spcAft>
        <a:buClr>
          <a:schemeClr val="accent2"/>
        </a:buClr>
        <a:buSzPct val="70000"/>
        <a:buFont typeface="Wingdings" panose="05000000000000000000" pitchFamily="2" charset="2"/>
        <a:buChar char="q"/>
        <a:defRPr kumimoji="1" sz="2000" kern="1200">
          <a:solidFill>
            <a:schemeClr val="tx1"/>
          </a:solidFill>
          <a:latin typeface="+mn-lt"/>
          <a:ea typeface="+mn-ea"/>
          <a:cs typeface="+mn-cs"/>
        </a:defRPr>
      </a:lvl4pPr>
      <a:lvl5pPr marL="1681163" indent="-339725" algn="l" rtl="0" fontAlgn="base">
        <a:spcBef>
          <a:spcPct val="20000"/>
        </a:spcBef>
        <a:spcAft>
          <a:spcPct val="0"/>
        </a:spcAft>
        <a:buClr>
          <a:schemeClr val="accent1"/>
        </a:buClr>
        <a:buSzPct val="75000"/>
        <a:buFont typeface="Wingdings" panose="05000000000000000000" pitchFamily="2" charset="2"/>
        <a:buChar char="§"/>
        <a:defRPr kumimoji="1"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ctrTitle"/>
          </p:nvPr>
        </p:nvSpPr>
        <p:spPr/>
        <p:txBody>
          <a:bodyPr/>
          <a:lstStyle/>
          <a:p>
            <a:r>
              <a:rPr lang="ja-JP" altLang="en-US" sz="4400">
                <a:latin typeface="ＭＳ Ｐ明朝" panose="02020600040205080304" pitchFamily="18" charset="-128"/>
                <a:ea typeface="ＭＳ Ｐ明朝" panose="02020600040205080304" pitchFamily="18" charset="-128"/>
              </a:rPr>
              <a:t>Ｄｉｓｔｒｉｂｕｔｅｄ</a:t>
            </a:r>
            <a:r>
              <a:rPr lang="en-US" altLang="ja-JP" sz="4400">
                <a:latin typeface="ＭＳ Ｐ明朝" panose="02020600040205080304" pitchFamily="18" charset="-128"/>
                <a:ea typeface="ＭＳ Ｐ明朝" panose="02020600040205080304" pitchFamily="18" charset="-128"/>
              </a:rPr>
              <a:t>(Direct )</a:t>
            </a:r>
            <a:r>
              <a:rPr lang="ja-JP" altLang="en-US" sz="4400">
                <a:latin typeface="ＭＳ Ｐ明朝" panose="02020600040205080304" pitchFamily="18" charset="-128"/>
                <a:ea typeface="ＭＳ Ｐ明朝" panose="02020600040205080304" pitchFamily="18" charset="-128"/>
              </a:rPr>
              <a:t>　</a:t>
            </a:r>
            <a:r>
              <a:rPr lang="en-US" altLang="ja-JP" sz="4400">
                <a:latin typeface="ＭＳ Ｐ明朝" panose="02020600040205080304" pitchFamily="18" charset="-128"/>
                <a:ea typeface="ＭＳ Ｐ明朝" panose="02020600040205080304" pitchFamily="18" charset="-128"/>
              </a:rPr>
              <a:t>Interconnection Networks</a:t>
            </a:r>
            <a:r>
              <a:rPr lang="ja-JP" altLang="en-US" sz="4400">
                <a:latin typeface="ＭＳ Ｐ明朝" panose="02020600040205080304" pitchFamily="18" charset="-128"/>
                <a:ea typeface="ＭＳ Ｐ明朝" panose="02020600040205080304" pitchFamily="18" charset="-128"/>
              </a:rPr>
              <a:t>　</a:t>
            </a:r>
          </a:p>
        </p:txBody>
      </p:sp>
      <p:sp>
        <p:nvSpPr>
          <p:cNvPr id="76803" name="Rectangle 3"/>
          <p:cNvSpPr>
            <a:spLocks noGrp="1" noChangeArrowheads="1"/>
          </p:cNvSpPr>
          <p:nvPr>
            <p:ph type="subTitle" idx="1"/>
          </p:nvPr>
        </p:nvSpPr>
        <p:spPr/>
        <p:txBody>
          <a:bodyPr/>
          <a:lstStyle/>
          <a:p>
            <a:r>
              <a:rPr lang="en-US" altLang="ja-JP"/>
              <a:t>AMANO, Hideharu</a:t>
            </a:r>
          </a:p>
          <a:p>
            <a:r>
              <a:rPr lang="en-US" altLang="ja-JP"/>
              <a:t>Textbook pp.</a:t>
            </a:r>
            <a:r>
              <a:rPr lang="ja-JP" altLang="en-US"/>
              <a:t>１４０－１４７</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r>
              <a:rPr lang="en-US" altLang="ja-JP"/>
              <a:t>The diameter of hypercube</a:t>
            </a:r>
          </a:p>
        </p:txBody>
      </p:sp>
      <p:sp>
        <p:nvSpPr>
          <p:cNvPr id="57350" name="Text Box 6"/>
          <p:cNvSpPr txBox="1">
            <a:spLocks noChangeArrowheads="1"/>
          </p:cNvSpPr>
          <p:nvPr/>
        </p:nvSpPr>
        <p:spPr bwMode="auto">
          <a:xfrm>
            <a:off x="1447800" y="2008188"/>
            <a:ext cx="1708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400">
                <a:latin typeface="Times New Roman" panose="02020603050405020304" pitchFamily="18" charset="0"/>
              </a:rPr>
              <a:t>0101→1010</a:t>
            </a:r>
            <a:endParaRPr lang="en-US" altLang="ja-JP" sz="1600">
              <a:latin typeface="Times New Roman" panose="02020603050405020304" pitchFamily="18" charset="0"/>
            </a:endParaRPr>
          </a:p>
        </p:txBody>
      </p:sp>
      <p:sp>
        <p:nvSpPr>
          <p:cNvPr id="57351" name="Text Box 7"/>
          <p:cNvSpPr txBox="1">
            <a:spLocks noChangeArrowheads="1"/>
          </p:cNvSpPr>
          <p:nvPr/>
        </p:nvSpPr>
        <p:spPr bwMode="auto">
          <a:xfrm>
            <a:off x="1219200" y="2455863"/>
            <a:ext cx="2443163"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000">
                <a:latin typeface="Times New Roman" panose="02020603050405020304" pitchFamily="18" charset="0"/>
              </a:rPr>
              <a:t>All bits are different</a:t>
            </a:r>
          </a:p>
          <a:p>
            <a:r>
              <a:rPr lang="en-US" altLang="ja-JP" sz="2000">
                <a:latin typeface="Times New Roman" panose="02020603050405020304" pitchFamily="18" charset="0"/>
              </a:rPr>
              <a:t>→ the largest distance</a:t>
            </a:r>
          </a:p>
        </p:txBody>
      </p:sp>
      <p:grpSp>
        <p:nvGrpSpPr>
          <p:cNvPr id="57353" name="Group 9"/>
          <p:cNvGrpSpPr>
            <a:grpSpLocks/>
          </p:cNvGrpSpPr>
          <p:nvPr/>
        </p:nvGrpSpPr>
        <p:grpSpPr bwMode="auto">
          <a:xfrm>
            <a:off x="4114800" y="1905000"/>
            <a:ext cx="3657600" cy="2819400"/>
            <a:chOff x="1680" y="1248"/>
            <a:chExt cx="2304" cy="1776"/>
          </a:xfrm>
        </p:grpSpPr>
        <p:sp>
          <p:nvSpPr>
            <p:cNvPr id="57354" name="Line 10"/>
            <p:cNvSpPr>
              <a:spLocks noChangeShapeType="1"/>
            </p:cNvSpPr>
            <p:nvPr/>
          </p:nvSpPr>
          <p:spPr bwMode="auto">
            <a:xfrm>
              <a:off x="1728" y="1248"/>
              <a:ext cx="720"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57355" name="Line 11"/>
            <p:cNvSpPr>
              <a:spLocks noChangeShapeType="1"/>
            </p:cNvSpPr>
            <p:nvPr/>
          </p:nvSpPr>
          <p:spPr bwMode="auto">
            <a:xfrm>
              <a:off x="1728" y="1824"/>
              <a:ext cx="720"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57356" name="Line 12"/>
            <p:cNvSpPr>
              <a:spLocks noChangeShapeType="1"/>
            </p:cNvSpPr>
            <p:nvPr/>
          </p:nvSpPr>
          <p:spPr bwMode="auto">
            <a:xfrm>
              <a:off x="1728" y="2400"/>
              <a:ext cx="720"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57357" name="Line 13"/>
            <p:cNvSpPr>
              <a:spLocks noChangeShapeType="1"/>
            </p:cNvSpPr>
            <p:nvPr/>
          </p:nvSpPr>
          <p:spPr bwMode="auto">
            <a:xfrm>
              <a:off x="1680" y="3024"/>
              <a:ext cx="720"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57358" name="Line 14"/>
            <p:cNvSpPr>
              <a:spLocks noChangeShapeType="1"/>
            </p:cNvSpPr>
            <p:nvPr/>
          </p:nvSpPr>
          <p:spPr bwMode="auto">
            <a:xfrm>
              <a:off x="3264" y="1248"/>
              <a:ext cx="720"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57359" name="Line 15"/>
            <p:cNvSpPr>
              <a:spLocks noChangeShapeType="1"/>
            </p:cNvSpPr>
            <p:nvPr/>
          </p:nvSpPr>
          <p:spPr bwMode="auto">
            <a:xfrm>
              <a:off x="3264" y="1824"/>
              <a:ext cx="720"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57360" name="Line 16"/>
            <p:cNvSpPr>
              <a:spLocks noChangeShapeType="1"/>
            </p:cNvSpPr>
            <p:nvPr/>
          </p:nvSpPr>
          <p:spPr bwMode="auto">
            <a:xfrm>
              <a:off x="3216" y="2400"/>
              <a:ext cx="720"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57361" name="Line 17"/>
            <p:cNvSpPr>
              <a:spLocks noChangeShapeType="1"/>
            </p:cNvSpPr>
            <p:nvPr/>
          </p:nvSpPr>
          <p:spPr bwMode="auto">
            <a:xfrm>
              <a:off x="3216" y="3024"/>
              <a:ext cx="720"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57362" name="Group 18"/>
          <p:cNvGrpSpPr>
            <a:grpSpLocks/>
          </p:cNvGrpSpPr>
          <p:nvPr/>
        </p:nvGrpSpPr>
        <p:grpSpPr bwMode="auto">
          <a:xfrm>
            <a:off x="4191000" y="1524000"/>
            <a:ext cx="3581400" cy="3200400"/>
            <a:chOff x="1728" y="1008"/>
            <a:chExt cx="2256" cy="2016"/>
          </a:xfrm>
        </p:grpSpPr>
        <p:grpSp>
          <p:nvGrpSpPr>
            <p:cNvPr id="57363" name="Group 19"/>
            <p:cNvGrpSpPr>
              <a:grpSpLocks/>
            </p:cNvGrpSpPr>
            <p:nvPr/>
          </p:nvGrpSpPr>
          <p:grpSpPr bwMode="auto">
            <a:xfrm>
              <a:off x="1728" y="1008"/>
              <a:ext cx="1488" cy="192"/>
              <a:chOff x="1728" y="1008"/>
              <a:chExt cx="1488" cy="192"/>
            </a:xfrm>
          </p:grpSpPr>
          <p:sp>
            <p:nvSpPr>
              <p:cNvPr id="57364" name="Line 20"/>
              <p:cNvSpPr>
                <a:spLocks noChangeShapeType="1"/>
              </p:cNvSpPr>
              <p:nvPr/>
            </p:nvSpPr>
            <p:spPr bwMode="auto">
              <a:xfrm flipV="1">
                <a:off x="1728" y="1008"/>
                <a:ext cx="192" cy="192"/>
              </a:xfrm>
              <a:prstGeom prst="line">
                <a:avLst/>
              </a:prstGeom>
              <a:noFill/>
              <a:ln w="190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57365" name="Line 21"/>
              <p:cNvSpPr>
                <a:spLocks noChangeShapeType="1"/>
              </p:cNvSpPr>
              <p:nvPr/>
            </p:nvSpPr>
            <p:spPr bwMode="auto">
              <a:xfrm>
                <a:off x="1920" y="1008"/>
                <a:ext cx="1056" cy="0"/>
              </a:xfrm>
              <a:prstGeom prst="line">
                <a:avLst/>
              </a:prstGeom>
              <a:noFill/>
              <a:ln w="190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57366" name="Line 22"/>
              <p:cNvSpPr>
                <a:spLocks noChangeShapeType="1"/>
              </p:cNvSpPr>
              <p:nvPr/>
            </p:nvSpPr>
            <p:spPr bwMode="auto">
              <a:xfrm>
                <a:off x="2976" y="1008"/>
                <a:ext cx="240" cy="192"/>
              </a:xfrm>
              <a:prstGeom prst="line">
                <a:avLst/>
              </a:prstGeom>
              <a:noFill/>
              <a:ln w="190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57367" name="Group 23"/>
            <p:cNvGrpSpPr>
              <a:grpSpLocks/>
            </p:cNvGrpSpPr>
            <p:nvPr/>
          </p:nvGrpSpPr>
          <p:grpSpPr bwMode="auto">
            <a:xfrm>
              <a:off x="2448" y="1056"/>
              <a:ext cx="1488" cy="192"/>
              <a:chOff x="1728" y="1008"/>
              <a:chExt cx="1488" cy="192"/>
            </a:xfrm>
          </p:grpSpPr>
          <p:sp>
            <p:nvSpPr>
              <p:cNvPr id="57368" name="Line 24"/>
              <p:cNvSpPr>
                <a:spLocks noChangeShapeType="1"/>
              </p:cNvSpPr>
              <p:nvPr/>
            </p:nvSpPr>
            <p:spPr bwMode="auto">
              <a:xfrm flipV="1">
                <a:off x="1728" y="1008"/>
                <a:ext cx="192" cy="192"/>
              </a:xfrm>
              <a:prstGeom prst="line">
                <a:avLst/>
              </a:prstGeom>
              <a:noFill/>
              <a:ln w="190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57369" name="Line 25"/>
              <p:cNvSpPr>
                <a:spLocks noChangeShapeType="1"/>
              </p:cNvSpPr>
              <p:nvPr/>
            </p:nvSpPr>
            <p:spPr bwMode="auto">
              <a:xfrm>
                <a:off x="1920" y="1008"/>
                <a:ext cx="1056" cy="0"/>
              </a:xfrm>
              <a:prstGeom prst="line">
                <a:avLst/>
              </a:prstGeom>
              <a:noFill/>
              <a:ln w="190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57370" name="Line 26"/>
              <p:cNvSpPr>
                <a:spLocks noChangeShapeType="1"/>
              </p:cNvSpPr>
              <p:nvPr/>
            </p:nvSpPr>
            <p:spPr bwMode="auto">
              <a:xfrm>
                <a:off x="2976" y="1008"/>
                <a:ext cx="240" cy="192"/>
              </a:xfrm>
              <a:prstGeom prst="line">
                <a:avLst/>
              </a:prstGeom>
              <a:noFill/>
              <a:ln w="190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57371" name="Group 27"/>
            <p:cNvGrpSpPr>
              <a:grpSpLocks/>
            </p:cNvGrpSpPr>
            <p:nvPr/>
          </p:nvGrpSpPr>
          <p:grpSpPr bwMode="auto">
            <a:xfrm>
              <a:off x="1728" y="1584"/>
              <a:ext cx="1488" cy="192"/>
              <a:chOff x="1728" y="1008"/>
              <a:chExt cx="1488" cy="192"/>
            </a:xfrm>
          </p:grpSpPr>
          <p:sp>
            <p:nvSpPr>
              <p:cNvPr id="57372" name="Line 28"/>
              <p:cNvSpPr>
                <a:spLocks noChangeShapeType="1"/>
              </p:cNvSpPr>
              <p:nvPr/>
            </p:nvSpPr>
            <p:spPr bwMode="auto">
              <a:xfrm flipV="1">
                <a:off x="1728" y="1008"/>
                <a:ext cx="192" cy="192"/>
              </a:xfrm>
              <a:prstGeom prst="line">
                <a:avLst/>
              </a:prstGeom>
              <a:noFill/>
              <a:ln w="190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57373" name="Line 29"/>
              <p:cNvSpPr>
                <a:spLocks noChangeShapeType="1"/>
              </p:cNvSpPr>
              <p:nvPr/>
            </p:nvSpPr>
            <p:spPr bwMode="auto">
              <a:xfrm>
                <a:off x="1920" y="1008"/>
                <a:ext cx="1056" cy="0"/>
              </a:xfrm>
              <a:prstGeom prst="line">
                <a:avLst/>
              </a:prstGeom>
              <a:noFill/>
              <a:ln w="190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57374" name="Line 30"/>
              <p:cNvSpPr>
                <a:spLocks noChangeShapeType="1"/>
              </p:cNvSpPr>
              <p:nvPr/>
            </p:nvSpPr>
            <p:spPr bwMode="auto">
              <a:xfrm>
                <a:off x="2976" y="1008"/>
                <a:ext cx="240" cy="192"/>
              </a:xfrm>
              <a:prstGeom prst="line">
                <a:avLst/>
              </a:prstGeom>
              <a:noFill/>
              <a:ln w="190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57375" name="Group 31"/>
            <p:cNvGrpSpPr>
              <a:grpSpLocks/>
            </p:cNvGrpSpPr>
            <p:nvPr/>
          </p:nvGrpSpPr>
          <p:grpSpPr bwMode="auto">
            <a:xfrm>
              <a:off x="2448" y="1632"/>
              <a:ext cx="1488" cy="192"/>
              <a:chOff x="1728" y="1008"/>
              <a:chExt cx="1488" cy="192"/>
            </a:xfrm>
          </p:grpSpPr>
          <p:sp>
            <p:nvSpPr>
              <p:cNvPr id="57376" name="Line 32"/>
              <p:cNvSpPr>
                <a:spLocks noChangeShapeType="1"/>
              </p:cNvSpPr>
              <p:nvPr/>
            </p:nvSpPr>
            <p:spPr bwMode="auto">
              <a:xfrm flipV="1">
                <a:off x="1728" y="1008"/>
                <a:ext cx="192" cy="192"/>
              </a:xfrm>
              <a:prstGeom prst="line">
                <a:avLst/>
              </a:prstGeom>
              <a:noFill/>
              <a:ln w="190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57377" name="Line 33"/>
              <p:cNvSpPr>
                <a:spLocks noChangeShapeType="1"/>
              </p:cNvSpPr>
              <p:nvPr/>
            </p:nvSpPr>
            <p:spPr bwMode="auto">
              <a:xfrm>
                <a:off x="1920" y="1008"/>
                <a:ext cx="1056" cy="0"/>
              </a:xfrm>
              <a:prstGeom prst="line">
                <a:avLst/>
              </a:prstGeom>
              <a:noFill/>
              <a:ln w="190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57378" name="Line 34"/>
              <p:cNvSpPr>
                <a:spLocks noChangeShapeType="1"/>
              </p:cNvSpPr>
              <p:nvPr/>
            </p:nvSpPr>
            <p:spPr bwMode="auto">
              <a:xfrm>
                <a:off x="2976" y="1008"/>
                <a:ext cx="240" cy="192"/>
              </a:xfrm>
              <a:prstGeom prst="line">
                <a:avLst/>
              </a:prstGeom>
              <a:noFill/>
              <a:ln w="190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57379" name="Group 35"/>
            <p:cNvGrpSpPr>
              <a:grpSpLocks/>
            </p:cNvGrpSpPr>
            <p:nvPr/>
          </p:nvGrpSpPr>
          <p:grpSpPr bwMode="auto">
            <a:xfrm>
              <a:off x="1728" y="2160"/>
              <a:ext cx="1488" cy="192"/>
              <a:chOff x="1728" y="1008"/>
              <a:chExt cx="1488" cy="192"/>
            </a:xfrm>
          </p:grpSpPr>
          <p:sp>
            <p:nvSpPr>
              <p:cNvPr id="57380" name="Line 36"/>
              <p:cNvSpPr>
                <a:spLocks noChangeShapeType="1"/>
              </p:cNvSpPr>
              <p:nvPr/>
            </p:nvSpPr>
            <p:spPr bwMode="auto">
              <a:xfrm flipV="1">
                <a:off x="1728" y="1008"/>
                <a:ext cx="192" cy="192"/>
              </a:xfrm>
              <a:prstGeom prst="line">
                <a:avLst/>
              </a:prstGeom>
              <a:noFill/>
              <a:ln w="190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57381" name="Line 37"/>
              <p:cNvSpPr>
                <a:spLocks noChangeShapeType="1"/>
              </p:cNvSpPr>
              <p:nvPr/>
            </p:nvSpPr>
            <p:spPr bwMode="auto">
              <a:xfrm>
                <a:off x="1920" y="1008"/>
                <a:ext cx="1056" cy="0"/>
              </a:xfrm>
              <a:prstGeom prst="line">
                <a:avLst/>
              </a:prstGeom>
              <a:noFill/>
              <a:ln w="190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57382" name="Line 38"/>
              <p:cNvSpPr>
                <a:spLocks noChangeShapeType="1"/>
              </p:cNvSpPr>
              <p:nvPr/>
            </p:nvSpPr>
            <p:spPr bwMode="auto">
              <a:xfrm>
                <a:off x="2976" y="1008"/>
                <a:ext cx="240" cy="192"/>
              </a:xfrm>
              <a:prstGeom prst="line">
                <a:avLst/>
              </a:prstGeom>
              <a:noFill/>
              <a:ln w="190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57383" name="Group 39"/>
            <p:cNvGrpSpPr>
              <a:grpSpLocks/>
            </p:cNvGrpSpPr>
            <p:nvPr/>
          </p:nvGrpSpPr>
          <p:grpSpPr bwMode="auto">
            <a:xfrm>
              <a:off x="2448" y="2208"/>
              <a:ext cx="1488" cy="192"/>
              <a:chOff x="1728" y="1008"/>
              <a:chExt cx="1488" cy="192"/>
            </a:xfrm>
          </p:grpSpPr>
          <p:sp>
            <p:nvSpPr>
              <p:cNvPr id="57384" name="Line 40"/>
              <p:cNvSpPr>
                <a:spLocks noChangeShapeType="1"/>
              </p:cNvSpPr>
              <p:nvPr/>
            </p:nvSpPr>
            <p:spPr bwMode="auto">
              <a:xfrm flipV="1">
                <a:off x="1728" y="1008"/>
                <a:ext cx="192" cy="192"/>
              </a:xfrm>
              <a:prstGeom prst="line">
                <a:avLst/>
              </a:prstGeom>
              <a:noFill/>
              <a:ln w="190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57385" name="Line 41"/>
              <p:cNvSpPr>
                <a:spLocks noChangeShapeType="1"/>
              </p:cNvSpPr>
              <p:nvPr/>
            </p:nvSpPr>
            <p:spPr bwMode="auto">
              <a:xfrm>
                <a:off x="1920" y="1008"/>
                <a:ext cx="1056" cy="0"/>
              </a:xfrm>
              <a:prstGeom prst="line">
                <a:avLst/>
              </a:prstGeom>
              <a:noFill/>
              <a:ln w="190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57386" name="Line 42"/>
              <p:cNvSpPr>
                <a:spLocks noChangeShapeType="1"/>
              </p:cNvSpPr>
              <p:nvPr/>
            </p:nvSpPr>
            <p:spPr bwMode="auto">
              <a:xfrm>
                <a:off x="2976" y="1008"/>
                <a:ext cx="240" cy="192"/>
              </a:xfrm>
              <a:prstGeom prst="line">
                <a:avLst/>
              </a:prstGeom>
              <a:noFill/>
              <a:ln w="190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57387" name="Group 43"/>
            <p:cNvGrpSpPr>
              <a:grpSpLocks/>
            </p:cNvGrpSpPr>
            <p:nvPr/>
          </p:nvGrpSpPr>
          <p:grpSpPr bwMode="auto">
            <a:xfrm>
              <a:off x="1728" y="2784"/>
              <a:ext cx="1488" cy="192"/>
              <a:chOff x="1728" y="1008"/>
              <a:chExt cx="1488" cy="192"/>
            </a:xfrm>
          </p:grpSpPr>
          <p:sp>
            <p:nvSpPr>
              <p:cNvPr id="57388" name="Line 44"/>
              <p:cNvSpPr>
                <a:spLocks noChangeShapeType="1"/>
              </p:cNvSpPr>
              <p:nvPr/>
            </p:nvSpPr>
            <p:spPr bwMode="auto">
              <a:xfrm flipV="1">
                <a:off x="1728" y="1008"/>
                <a:ext cx="192" cy="192"/>
              </a:xfrm>
              <a:prstGeom prst="line">
                <a:avLst/>
              </a:prstGeom>
              <a:noFill/>
              <a:ln w="190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57389" name="Line 45"/>
              <p:cNvSpPr>
                <a:spLocks noChangeShapeType="1"/>
              </p:cNvSpPr>
              <p:nvPr/>
            </p:nvSpPr>
            <p:spPr bwMode="auto">
              <a:xfrm>
                <a:off x="1920" y="1008"/>
                <a:ext cx="1056" cy="0"/>
              </a:xfrm>
              <a:prstGeom prst="line">
                <a:avLst/>
              </a:prstGeom>
              <a:noFill/>
              <a:ln w="190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57390" name="Line 46"/>
              <p:cNvSpPr>
                <a:spLocks noChangeShapeType="1"/>
              </p:cNvSpPr>
              <p:nvPr/>
            </p:nvSpPr>
            <p:spPr bwMode="auto">
              <a:xfrm>
                <a:off x="2976" y="1008"/>
                <a:ext cx="240" cy="192"/>
              </a:xfrm>
              <a:prstGeom prst="line">
                <a:avLst/>
              </a:prstGeom>
              <a:noFill/>
              <a:ln w="190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57391" name="Group 47"/>
            <p:cNvGrpSpPr>
              <a:grpSpLocks/>
            </p:cNvGrpSpPr>
            <p:nvPr/>
          </p:nvGrpSpPr>
          <p:grpSpPr bwMode="auto">
            <a:xfrm>
              <a:off x="2496" y="2832"/>
              <a:ext cx="1488" cy="192"/>
              <a:chOff x="1728" y="1008"/>
              <a:chExt cx="1488" cy="192"/>
            </a:xfrm>
          </p:grpSpPr>
          <p:sp>
            <p:nvSpPr>
              <p:cNvPr id="57392" name="Line 48"/>
              <p:cNvSpPr>
                <a:spLocks noChangeShapeType="1"/>
              </p:cNvSpPr>
              <p:nvPr/>
            </p:nvSpPr>
            <p:spPr bwMode="auto">
              <a:xfrm flipV="1">
                <a:off x="1728" y="1008"/>
                <a:ext cx="192" cy="192"/>
              </a:xfrm>
              <a:prstGeom prst="line">
                <a:avLst/>
              </a:prstGeom>
              <a:noFill/>
              <a:ln w="190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57393" name="Line 49"/>
              <p:cNvSpPr>
                <a:spLocks noChangeShapeType="1"/>
              </p:cNvSpPr>
              <p:nvPr/>
            </p:nvSpPr>
            <p:spPr bwMode="auto">
              <a:xfrm>
                <a:off x="1920" y="1008"/>
                <a:ext cx="1056" cy="0"/>
              </a:xfrm>
              <a:prstGeom prst="line">
                <a:avLst/>
              </a:prstGeom>
              <a:noFill/>
              <a:ln w="190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57394" name="Line 50"/>
              <p:cNvSpPr>
                <a:spLocks noChangeShapeType="1"/>
              </p:cNvSpPr>
              <p:nvPr/>
            </p:nvSpPr>
            <p:spPr bwMode="auto">
              <a:xfrm>
                <a:off x="2976" y="1008"/>
                <a:ext cx="240" cy="192"/>
              </a:xfrm>
              <a:prstGeom prst="line">
                <a:avLst/>
              </a:prstGeom>
              <a:noFill/>
              <a:ln w="190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grpSp>
        <p:nvGrpSpPr>
          <p:cNvPr id="57395" name="Group 51"/>
          <p:cNvGrpSpPr>
            <a:grpSpLocks/>
          </p:cNvGrpSpPr>
          <p:nvPr/>
        </p:nvGrpSpPr>
        <p:grpSpPr bwMode="auto">
          <a:xfrm>
            <a:off x="4191000" y="1905000"/>
            <a:ext cx="3581400" cy="2819400"/>
            <a:chOff x="1728" y="1248"/>
            <a:chExt cx="2256" cy="1776"/>
          </a:xfrm>
        </p:grpSpPr>
        <p:sp>
          <p:nvSpPr>
            <p:cNvPr id="57396" name="Line 52"/>
            <p:cNvSpPr>
              <a:spLocks noChangeShapeType="1"/>
            </p:cNvSpPr>
            <p:nvPr/>
          </p:nvSpPr>
          <p:spPr bwMode="auto">
            <a:xfrm>
              <a:off x="1728" y="1248"/>
              <a:ext cx="0" cy="576"/>
            </a:xfrm>
            <a:prstGeom prst="line">
              <a:avLst/>
            </a:prstGeom>
            <a:noFill/>
            <a:ln w="28575">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57397" name="Line 53"/>
            <p:cNvSpPr>
              <a:spLocks noChangeShapeType="1"/>
            </p:cNvSpPr>
            <p:nvPr/>
          </p:nvSpPr>
          <p:spPr bwMode="auto">
            <a:xfrm>
              <a:off x="2448" y="1248"/>
              <a:ext cx="0" cy="576"/>
            </a:xfrm>
            <a:prstGeom prst="line">
              <a:avLst/>
            </a:prstGeom>
            <a:noFill/>
            <a:ln w="28575">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57398" name="Line 54"/>
            <p:cNvSpPr>
              <a:spLocks noChangeShapeType="1"/>
            </p:cNvSpPr>
            <p:nvPr/>
          </p:nvSpPr>
          <p:spPr bwMode="auto">
            <a:xfrm>
              <a:off x="3216" y="1248"/>
              <a:ext cx="0" cy="576"/>
            </a:xfrm>
            <a:prstGeom prst="line">
              <a:avLst/>
            </a:prstGeom>
            <a:noFill/>
            <a:ln w="28575">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57399" name="Line 55"/>
            <p:cNvSpPr>
              <a:spLocks noChangeShapeType="1"/>
            </p:cNvSpPr>
            <p:nvPr/>
          </p:nvSpPr>
          <p:spPr bwMode="auto">
            <a:xfrm>
              <a:off x="3984" y="1248"/>
              <a:ext cx="0" cy="576"/>
            </a:xfrm>
            <a:prstGeom prst="line">
              <a:avLst/>
            </a:prstGeom>
            <a:noFill/>
            <a:ln w="28575">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57400" name="Line 56"/>
            <p:cNvSpPr>
              <a:spLocks noChangeShapeType="1"/>
            </p:cNvSpPr>
            <p:nvPr/>
          </p:nvSpPr>
          <p:spPr bwMode="auto">
            <a:xfrm>
              <a:off x="1728" y="2448"/>
              <a:ext cx="0" cy="576"/>
            </a:xfrm>
            <a:prstGeom prst="line">
              <a:avLst/>
            </a:prstGeom>
            <a:noFill/>
            <a:ln w="28575">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57401" name="Line 57"/>
            <p:cNvSpPr>
              <a:spLocks noChangeShapeType="1"/>
            </p:cNvSpPr>
            <p:nvPr/>
          </p:nvSpPr>
          <p:spPr bwMode="auto">
            <a:xfrm>
              <a:off x="2448" y="2448"/>
              <a:ext cx="0" cy="576"/>
            </a:xfrm>
            <a:prstGeom prst="line">
              <a:avLst/>
            </a:prstGeom>
            <a:noFill/>
            <a:ln w="28575">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57402" name="Line 58"/>
            <p:cNvSpPr>
              <a:spLocks noChangeShapeType="1"/>
            </p:cNvSpPr>
            <p:nvPr/>
          </p:nvSpPr>
          <p:spPr bwMode="auto">
            <a:xfrm>
              <a:off x="3216" y="2448"/>
              <a:ext cx="0" cy="576"/>
            </a:xfrm>
            <a:prstGeom prst="line">
              <a:avLst/>
            </a:prstGeom>
            <a:noFill/>
            <a:ln w="28575">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57403" name="Line 59"/>
            <p:cNvSpPr>
              <a:spLocks noChangeShapeType="1"/>
            </p:cNvSpPr>
            <p:nvPr/>
          </p:nvSpPr>
          <p:spPr bwMode="auto">
            <a:xfrm>
              <a:off x="3984" y="2400"/>
              <a:ext cx="0" cy="576"/>
            </a:xfrm>
            <a:prstGeom prst="line">
              <a:avLst/>
            </a:prstGeom>
            <a:noFill/>
            <a:ln w="28575">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sp>
        <p:nvSpPr>
          <p:cNvPr id="57404" name="Line 60"/>
          <p:cNvSpPr>
            <a:spLocks noChangeShapeType="1"/>
          </p:cNvSpPr>
          <p:nvPr/>
        </p:nvSpPr>
        <p:spPr bwMode="auto">
          <a:xfrm flipH="1">
            <a:off x="5029200" y="1905000"/>
            <a:ext cx="228600" cy="304800"/>
          </a:xfrm>
          <a:prstGeom prst="line">
            <a:avLst/>
          </a:prstGeom>
          <a:noFill/>
          <a:ln w="38100">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57405" name="Line 61"/>
          <p:cNvSpPr>
            <a:spLocks noChangeShapeType="1"/>
          </p:cNvSpPr>
          <p:nvPr/>
        </p:nvSpPr>
        <p:spPr bwMode="auto">
          <a:xfrm>
            <a:off x="6324600" y="3352800"/>
            <a:ext cx="228600" cy="304800"/>
          </a:xfrm>
          <a:prstGeom prst="line">
            <a:avLst/>
          </a:prstGeom>
          <a:noFill/>
          <a:ln w="38100">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nvGrpSpPr>
          <p:cNvPr id="57406" name="Group 62"/>
          <p:cNvGrpSpPr>
            <a:grpSpLocks/>
          </p:cNvGrpSpPr>
          <p:nvPr/>
        </p:nvGrpSpPr>
        <p:grpSpPr bwMode="auto">
          <a:xfrm>
            <a:off x="3886200" y="1905000"/>
            <a:ext cx="3962400" cy="2743200"/>
            <a:chOff x="1536" y="1248"/>
            <a:chExt cx="2496" cy="1728"/>
          </a:xfrm>
        </p:grpSpPr>
        <p:grpSp>
          <p:nvGrpSpPr>
            <p:cNvPr id="57407" name="Group 63"/>
            <p:cNvGrpSpPr>
              <a:grpSpLocks/>
            </p:cNvGrpSpPr>
            <p:nvPr/>
          </p:nvGrpSpPr>
          <p:grpSpPr bwMode="auto">
            <a:xfrm>
              <a:off x="1536" y="1248"/>
              <a:ext cx="144" cy="1104"/>
              <a:chOff x="1536" y="1248"/>
              <a:chExt cx="144" cy="1104"/>
            </a:xfrm>
          </p:grpSpPr>
          <p:sp>
            <p:nvSpPr>
              <p:cNvPr id="57408" name="Line 64"/>
              <p:cNvSpPr>
                <a:spLocks noChangeShapeType="1"/>
              </p:cNvSpPr>
              <p:nvPr/>
            </p:nvSpPr>
            <p:spPr bwMode="auto">
              <a:xfrm flipH="1">
                <a:off x="1536" y="1248"/>
                <a:ext cx="144" cy="192"/>
              </a:xfrm>
              <a:prstGeom prst="line">
                <a:avLst/>
              </a:prstGeom>
              <a:noFill/>
              <a:ln w="38100">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57409" name="Line 65"/>
              <p:cNvSpPr>
                <a:spLocks noChangeShapeType="1"/>
              </p:cNvSpPr>
              <p:nvPr/>
            </p:nvSpPr>
            <p:spPr bwMode="auto">
              <a:xfrm>
                <a:off x="1536" y="1440"/>
                <a:ext cx="0" cy="720"/>
              </a:xfrm>
              <a:prstGeom prst="line">
                <a:avLst/>
              </a:prstGeom>
              <a:noFill/>
              <a:ln w="38100">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57410" name="Line 66"/>
              <p:cNvSpPr>
                <a:spLocks noChangeShapeType="1"/>
              </p:cNvSpPr>
              <p:nvPr/>
            </p:nvSpPr>
            <p:spPr bwMode="auto">
              <a:xfrm>
                <a:off x="1536" y="2160"/>
                <a:ext cx="144" cy="192"/>
              </a:xfrm>
              <a:prstGeom prst="line">
                <a:avLst/>
              </a:prstGeom>
              <a:noFill/>
              <a:ln w="38100">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57411" name="Group 67"/>
            <p:cNvGrpSpPr>
              <a:grpSpLocks/>
            </p:cNvGrpSpPr>
            <p:nvPr/>
          </p:nvGrpSpPr>
          <p:grpSpPr bwMode="auto">
            <a:xfrm>
              <a:off x="2256" y="1248"/>
              <a:ext cx="1008" cy="1728"/>
              <a:chOff x="2256" y="1248"/>
              <a:chExt cx="1008" cy="1728"/>
            </a:xfrm>
          </p:grpSpPr>
          <p:sp>
            <p:nvSpPr>
              <p:cNvPr id="57412" name="Line 68"/>
              <p:cNvSpPr>
                <a:spLocks noChangeShapeType="1"/>
              </p:cNvSpPr>
              <p:nvPr/>
            </p:nvSpPr>
            <p:spPr bwMode="auto">
              <a:xfrm>
                <a:off x="2256" y="1440"/>
                <a:ext cx="0" cy="720"/>
              </a:xfrm>
              <a:prstGeom prst="line">
                <a:avLst/>
              </a:prstGeom>
              <a:noFill/>
              <a:ln w="38100">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57413" name="Line 69"/>
              <p:cNvSpPr>
                <a:spLocks noChangeShapeType="1"/>
              </p:cNvSpPr>
              <p:nvPr/>
            </p:nvSpPr>
            <p:spPr bwMode="auto">
              <a:xfrm>
                <a:off x="2256" y="2160"/>
                <a:ext cx="144" cy="192"/>
              </a:xfrm>
              <a:prstGeom prst="line">
                <a:avLst/>
              </a:prstGeom>
              <a:noFill/>
              <a:ln w="38100">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57414" name="Line 70"/>
              <p:cNvSpPr>
                <a:spLocks noChangeShapeType="1"/>
              </p:cNvSpPr>
              <p:nvPr/>
            </p:nvSpPr>
            <p:spPr bwMode="auto">
              <a:xfrm flipH="1">
                <a:off x="2304" y="1872"/>
                <a:ext cx="144" cy="192"/>
              </a:xfrm>
              <a:prstGeom prst="line">
                <a:avLst/>
              </a:prstGeom>
              <a:noFill/>
              <a:ln w="38100">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57415" name="Line 71"/>
              <p:cNvSpPr>
                <a:spLocks noChangeShapeType="1"/>
              </p:cNvSpPr>
              <p:nvPr/>
            </p:nvSpPr>
            <p:spPr bwMode="auto">
              <a:xfrm>
                <a:off x="2304" y="2064"/>
                <a:ext cx="0" cy="720"/>
              </a:xfrm>
              <a:prstGeom prst="line">
                <a:avLst/>
              </a:prstGeom>
              <a:noFill/>
              <a:ln w="38100">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57416" name="Line 72"/>
              <p:cNvSpPr>
                <a:spLocks noChangeShapeType="1"/>
              </p:cNvSpPr>
              <p:nvPr/>
            </p:nvSpPr>
            <p:spPr bwMode="auto">
              <a:xfrm>
                <a:off x="2304" y="2784"/>
                <a:ext cx="144" cy="192"/>
              </a:xfrm>
              <a:prstGeom prst="line">
                <a:avLst/>
              </a:prstGeom>
              <a:noFill/>
              <a:ln w="38100">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57417" name="Line 73"/>
              <p:cNvSpPr>
                <a:spLocks noChangeShapeType="1"/>
              </p:cNvSpPr>
              <p:nvPr/>
            </p:nvSpPr>
            <p:spPr bwMode="auto">
              <a:xfrm flipH="1">
                <a:off x="3072" y="1248"/>
                <a:ext cx="144" cy="192"/>
              </a:xfrm>
              <a:prstGeom prst="line">
                <a:avLst/>
              </a:prstGeom>
              <a:noFill/>
              <a:ln w="38100">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57418" name="Line 74"/>
              <p:cNvSpPr>
                <a:spLocks noChangeShapeType="1"/>
              </p:cNvSpPr>
              <p:nvPr/>
            </p:nvSpPr>
            <p:spPr bwMode="auto">
              <a:xfrm>
                <a:off x="3072" y="1440"/>
                <a:ext cx="0" cy="720"/>
              </a:xfrm>
              <a:prstGeom prst="line">
                <a:avLst/>
              </a:prstGeom>
              <a:noFill/>
              <a:ln w="38100">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57419" name="Line 75"/>
              <p:cNvSpPr>
                <a:spLocks noChangeShapeType="1"/>
              </p:cNvSpPr>
              <p:nvPr/>
            </p:nvSpPr>
            <p:spPr bwMode="auto">
              <a:xfrm flipH="1">
                <a:off x="3120" y="1824"/>
                <a:ext cx="144" cy="192"/>
              </a:xfrm>
              <a:prstGeom prst="line">
                <a:avLst/>
              </a:prstGeom>
              <a:noFill/>
              <a:ln w="38100">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57420" name="Line 76"/>
              <p:cNvSpPr>
                <a:spLocks noChangeShapeType="1"/>
              </p:cNvSpPr>
              <p:nvPr/>
            </p:nvSpPr>
            <p:spPr bwMode="auto">
              <a:xfrm>
                <a:off x="3120" y="2016"/>
                <a:ext cx="0" cy="720"/>
              </a:xfrm>
              <a:prstGeom prst="line">
                <a:avLst/>
              </a:prstGeom>
              <a:noFill/>
              <a:ln w="38100">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57421" name="Line 77"/>
              <p:cNvSpPr>
                <a:spLocks noChangeShapeType="1"/>
              </p:cNvSpPr>
              <p:nvPr/>
            </p:nvSpPr>
            <p:spPr bwMode="auto">
              <a:xfrm>
                <a:off x="3120" y="2736"/>
                <a:ext cx="144" cy="192"/>
              </a:xfrm>
              <a:prstGeom prst="line">
                <a:avLst/>
              </a:prstGeom>
              <a:noFill/>
              <a:ln w="38100">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57422" name="Group 78"/>
            <p:cNvGrpSpPr>
              <a:grpSpLocks/>
            </p:cNvGrpSpPr>
            <p:nvPr/>
          </p:nvGrpSpPr>
          <p:grpSpPr bwMode="auto">
            <a:xfrm>
              <a:off x="1584" y="1872"/>
              <a:ext cx="144" cy="1104"/>
              <a:chOff x="1536" y="1248"/>
              <a:chExt cx="144" cy="1104"/>
            </a:xfrm>
          </p:grpSpPr>
          <p:sp>
            <p:nvSpPr>
              <p:cNvPr id="57423" name="Line 79"/>
              <p:cNvSpPr>
                <a:spLocks noChangeShapeType="1"/>
              </p:cNvSpPr>
              <p:nvPr/>
            </p:nvSpPr>
            <p:spPr bwMode="auto">
              <a:xfrm flipH="1">
                <a:off x="1536" y="1248"/>
                <a:ext cx="144" cy="192"/>
              </a:xfrm>
              <a:prstGeom prst="line">
                <a:avLst/>
              </a:prstGeom>
              <a:noFill/>
              <a:ln w="38100">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57424" name="Line 80"/>
              <p:cNvSpPr>
                <a:spLocks noChangeShapeType="1"/>
              </p:cNvSpPr>
              <p:nvPr/>
            </p:nvSpPr>
            <p:spPr bwMode="auto">
              <a:xfrm>
                <a:off x="1536" y="1440"/>
                <a:ext cx="0" cy="720"/>
              </a:xfrm>
              <a:prstGeom prst="line">
                <a:avLst/>
              </a:prstGeom>
              <a:noFill/>
              <a:ln w="38100">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57425" name="Line 81"/>
              <p:cNvSpPr>
                <a:spLocks noChangeShapeType="1"/>
              </p:cNvSpPr>
              <p:nvPr/>
            </p:nvSpPr>
            <p:spPr bwMode="auto">
              <a:xfrm>
                <a:off x="1536" y="2160"/>
                <a:ext cx="144" cy="192"/>
              </a:xfrm>
              <a:prstGeom prst="line">
                <a:avLst/>
              </a:prstGeom>
              <a:noFill/>
              <a:ln w="38100">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57426" name="Group 82"/>
            <p:cNvGrpSpPr>
              <a:grpSpLocks/>
            </p:cNvGrpSpPr>
            <p:nvPr/>
          </p:nvGrpSpPr>
          <p:grpSpPr bwMode="auto">
            <a:xfrm>
              <a:off x="3840" y="1248"/>
              <a:ext cx="144" cy="1104"/>
              <a:chOff x="1536" y="1248"/>
              <a:chExt cx="144" cy="1104"/>
            </a:xfrm>
          </p:grpSpPr>
          <p:sp>
            <p:nvSpPr>
              <p:cNvPr id="57427" name="Line 83"/>
              <p:cNvSpPr>
                <a:spLocks noChangeShapeType="1"/>
              </p:cNvSpPr>
              <p:nvPr/>
            </p:nvSpPr>
            <p:spPr bwMode="auto">
              <a:xfrm flipH="1">
                <a:off x="1536" y="1248"/>
                <a:ext cx="144" cy="192"/>
              </a:xfrm>
              <a:prstGeom prst="line">
                <a:avLst/>
              </a:prstGeom>
              <a:noFill/>
              <a:ln w="38100">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57428" name="Line 84"/>
              <p:cNvSpPr>
                <a:spLocks noChangeShapeType="1"/>
              </p:cNvSpPr>
              <p:nvPr/>
            </p:nvSpPr>
            <p:spPr bwMode="auto">
              <a:xfrm>
                <a:off x="1536" y="1440"/>
                <a:ext cx="0" cy="720"/>
              </a:xfrm>
              <a:prstGeom prst="line">
                <a:avLst/>
              </a:prstGeom>
              <a:noFill/>
              <a:ln w="38100">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57429" name="Line 85"/>
              <p:cNvSpPr>
                <a:spLocks noChangeShapeType="1"/>
              </p:cNvSpPr>
              <p:nvPr/>
            </p:nvSpPr>
            <p:spPr bwMode="auto">
              <a:xfrm>
                <a:off x="1536" y="2160"/>
                <a:ext cx="144" cy="192"/>
              </a:xfrm>
              <a:prstGeom prst="line">
                <a:avLst/>
              </a:prstGeom>
              <a:noFill/>
              <a:ln w="38100">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57430" name="Group 86"/>
            <p:cNvGrpSpPr>
              <a:grpSpLocks/>
            </p:cNvGrpSpPr>
            <p:nvPr/>
          </p:nvGrpSpPr>
          <p:grpSpPr bwMode="auto">
            <a:xfrm>
              <a:off x="3888" y="1872"/>
              <a:ext cx="144" cy="1104"/>
              <a:chOff x="1536" y="1248"/>
              <a:chExt cx="144" cy="1104"/>
            </a:xfrm>
          </p:grpSpPr>
          <p:sp>
            <p:nvSpPr>
              <p:cNvPr id="57431" name="Line 87"/>
              <p:cNvSpPr>
                <a:spLocks noChangeShapeType="1"/>
              </p:cNvSpPr>
              <p:nvPr/>
            </p:nvSpPr>
            <p:spPr bwMode="auto">
              <a:xfrm flipH="1">
                <a:off x="1536" y="1248"/>
                <a:ext cx="144" cy="192"/>
              </a:xfrm>
              <a:prstGeom prst="line">
                <a:avLst/>
              </a:prstGeom>
              <a:noFill/>
              <a:ln w="38100">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57432" name="Line 88"/>
              <p:cNvSpPr>
                <a:spLocks noChangeShapeType="1"/>
              </p:cNvSpPr>
              <p:nvPr/>
            </p:nvSpPr>
            <p:spPr bwMode="auto">
              <a:xfrm>
                <a:off x="1536" y="1440"/>
                <a:ext cx="0" cy="720"/>
              </a:xfrm>
              <a:prstGeom prst="line">
                <a:avLst/>
              </a:prstGeom>
              <a:noFill/>
              <a:ln w="38100">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57433" name="Line 89"/>
              <p:cNvSpPr>
                <a:spLocks noChangeShapeType="1"/>
              </p:cNvSpPr>
              <p:nvPr/>
            </p:nvSpPr>
            <p:spPr bwMode="auto">
              <a:xfrm>
                <a:off x="1536" y="2160"/>
                <a:ext cx="144" cy="192"/>
              </a:xfrm>
              <a:prstGeom prst="line">
                <a:avLst/>
              </a:prstGeom>
              <a:noFill/>
              <a:ln w="38100">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grpSp>
        <p:nvGrpSpPr>
          <p:cNvPr id="57434" name="Group 90"/>
          <p:cNvGrpSpPr>
            <a:grpSpLocks/>
          </p:cNvGrpSpPr>
          <p:nvPr/>
        </p:nvGrpSpPr>
        <p:grpSpPr bwMode="auto">
          <a:xfrm>
            <a:off x="4038600" y="1752600"/>
            <a:ext cx="3886200" cy="3124200"/>
            <a:chOff x="1632" y="1152"/>
            <a:chExt cx="2448" cy="1968"/>
          </a:xfrm>
        </p:grpSpPr>
        <p:grpSp>
          <p:nvGrpSpPr>
            <p:cNvPr id="57435" name="Group 91"/>
            <p:cNvGrpSpPr>
              <a:grpSpLocks/>
            </p:cNvGrpSpPr>
            <p:nvPr/>
          </p:nvGrpSpPr>
          <p:grpSpPr bwMode="auto">
            <a:xfrm>
              <a:off x="1632" y="1152"/>
              <a:ext cx="2448" cy="192"/>
              <a:chOff x="1632" y="1104"/>
              <a:chExt cx="2448" cy="192"/>
            </a:xfrm>
          </p:grpSpPr>
          <p:sp>
            <p:nvSpPr>
              <p:cNvPr id="57436" name="Oval 92"/>
              <p:cNvSpPr>
                <a:spLocks noChangeArrowheads="1"/>
              </p:cNvSpPr>
              <p:nvPr/>
            </p:nvSpPr>
            <p:spPr bwMode="auto">
              <a:xfrm>
                <a:off x="1632" y="1104"/>
                <a:ext cx="192" cy="19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57437" name="Oval 93"/>
              <p:cNvSpPr>
                <a:spLocks noChangeArrowheads="1"/>
              </p:cNvSpPr>
              <p:nvPr/>
            </p:nvSpPr>
            <p:spPr bwMode="auto">
              <a:xfrm>
                <a:off x="2352" y="1104"/>
                <a:ext cx="192" cy="19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57438" name="Oval 94"/>
              <p:cNvSpPr>
                <a:spLocks noChangeArrowheads="1"/>
              </p:cNvSpPr>
              <p:nvPr/>
            </p:nvSpPr>
            <p:spPr bwMode="auto">
              <a:xfrm>
                <a:off x="3120" y="1104"/>
                <a:ext cx="192" cy="19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57439" name="Oval 95"/>
              <p:cNvSpPr>
                <a:spLocks noChangeArrowheads="1"/>
              </p:cNvSpPr>
              <p:nvPr/>
            </p:nvSpPr>
            <p:spPr bwMode="auto">
              <a:xfrm>
                <a:off x="3888" y="1104"/>
                <a:ext cx="192" cy="19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57440" name="Group 96"/>
            <p:cNvGrpSpPr>
              <a:grpSpLocks/>
            </p:cNvGrpSpPr>
            <p:nvPr/>
          </p:nvGrpSpPr>
          <p:grpSpPr bwMode="auto">
            <a:xfrm>
              <a:off x="1632" y="1728"/>
              <a:ext cx="2448" cy="192"/>
              <a:chOff x="1632" y="1104"/>
              <a:chExt cx="2448" cy="192"/>
            </a:xfrm>
          </p:grpSpPr>
          <p:sp>
            <p:nvSpPr>
              <p:cNvPr id="57441" name="Oval 97"/>
              <p:cNvSpPr>
                <a:spLocks noChangeArrowheads="1"/>
              </p:cNvSpPr>
              <p:nvPr/>
            </p:nvSpPr>
            <p:spPr bwMode="auto">
              <a:xfrm>
                <a:off x="1632" y="1104"/>
                <a:ext cx="192" cy="19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57442" name="Oval 98"/>
              <p:cNvSpPr>
                <a:spLocks noChangeArrowheads="1"/>
              </p:cNvSpPr>
              <p:nvPr/>
            </p:nvSpPr>
            <p:spPr bwMode="auto">
              <a:xfrm>
                <a:off x="2352" y="1104"/>
                <a:ext cx="192" cy="19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57443" name="Oval 99"/>
              <p:cNvSpPr>
                <a:spLocks noChangeArrowheads="1"/>
              </p:cNvSpPr>
              <p:nvPr/>
            </p:nvSpPr>
            <p:spPr bwMode="auto">
              <a:xfrm>
                <a:off x="3120" y="1104"/>
                <a:ext cx="192" cy="19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57444" name="Oval 100"/>
              <p:cNvSpPr>
                <a:spLocks noChangeArrowheads="1"/>
              </p:cNvSpPr>
              <p:nvPr/>
            </p:nvSpPr>
            <p:spPr bwMode="auto">
              <a:xfrm>
                <a:off x="3888" y="1104"/>
                <a:ext cx="192" cy="19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57445" name="Group 101"/>
            <p:cNvGrpSpPr>
              <a:grpSpLocks/>
            </p:cNvGrpSpPr>
            <p:nvPr/>
          </p:nvGrpSpPr>
          <p:grpSpPr bwMode="auto">
            <a:xfrm>
              <a:off x="1632" y="2304"/>
              <a:ext cx="2448" cy="192"/>
              <a:chOff x="1632" y="1104"/>
              <a:chExt cx="2448" cy="192"/>
            </a:xfrm>
          </p:grpSpPr>
          <p:sp>
            <p:nvSpPr>
              <p:cNvPr id="57446" name="Oval 102"/>
              <p:cNvSpPr>
                <a:spLocks noChangeArrowheads="1"/>
              </p:cNvSpPr>
              <p:nvPr/>
            </p:nvSpPr>
            <p:spPr bwMode="auto">
              <a:xfrm>
                <a:off x="1632" y="1104"/>
                <a:ext cx="192" cy="19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57447" name="Oval 103"/>
              <p:cNvSpPr>
                <a:spLocks noChangeArrowheads="1"/>
              </p:cNvSpPr>
              <p:nvPr/>
            </p:nvSpPr>
            <p:spPr bwMode="auto">
              <a:xfrm>
                <a:off x="2352" y="1104"/>
                <a:ext cx="192" cy="19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57448" name="Oval 104"/>
              <p:cNvSpPr>
                <a:spLocks noChangeArrowheads="1"/>
              </p:cNvSpPr>
              <p:nvPr/>
            </p:nvSpPr>
            <p:spPr bwMode="auto">
              <a:xfrm>
                <a:off x="3120" y="1104"/>
                <a:ext cx="192" cy="19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57449" name="Oval 105"/>
              <p:cNvSpPr>
                <a:spLocks noChangeArrowheads="1"/>
              </p:cNvSpPr>
              <p:nvPr/>
            </p:nvSpPr>
            <p:spPr bwMode="auto">
              <a:xfrm>
                <a:off x="3888" y="1104"/>
                <a:ext cx="192" cy="19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57450" name="Group 106"/>
            <p:cNvGrpSpPr>
              <a:grpSpLocks/>
            </p:cNvGrpSpPr>
            <p:nvPr/>
          </p:nvGrpSpPr>
          <p:grpSpPr bwMode="auto">
            <a:xfrm>
              <a:off x="1632" y="2928"/>
              <a:ext cx="2448" cy="192"/>
              <a:chOff x="1632" y="1104"/>
              <a:chExt cx="2448" cy="192"/>
            </a:xfrm>
          </p:grpSpPr>
          <p:sp>
            <p:nvSpPr>
              <p:cNvPr id="57451" name="Oval 107"/>
              <p:cNvSpPr>
                <a:spLocks noChangeArrowheads="1"/>
              </p:cNvSpPr>
              <p:nvPr/>
            </p:nvSpPr>
            <p:spPr bwMode="auto">
              <a:xfrm>
                <a:off x="1632" y="1104"/>
                <a:ext cx="192" cy="19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57452" name="Oval 108"/>
              <p:cNvSpPr>
                <a:spLocks noChangeArrowheads="1"/>
              </p:cNvSpPr>
              <p:nvPr/>
            </p:nvSpPr>
            <p:spPr bwMode="auto">
              <a:xfrm>
                <a:off x="2352" y="1104"/>
                <a:ext cx="192" cy="19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57453" name="Oval 109"/>
              <p:cNvSpPr>
                <a:spLocks noChangeArrowheads="1"/>
              </p:cNvSpPr>
              <p:nvPr/>
            </p:nvSpPr>
            <p:spPr bwMode="auto">
              <a:xfrm>
                <a:off x="3120" y="1104"/>
                <a:ext cx="192" cy="19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57454" name="Oval 110"/>
              <p:cNvSpPr>
                <a:spLocks noChangeArrowheads="1"/>
              </p:cNvSpPr>
              <p:nvPr/>
            </p:nvSpPr>
            <p:spPr bwMode="auto">
              <a:xfrm>
                <a:off x="3888" y="1104"/>
                <a:ext cx="192" cy="19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sp>
        <p:nvSpPr>
          <p:cNvPr id="57455" name="Text Box 111"/>
          <p:cNvSpPr txBox="1">
            <a:spLocks noChangeArrowheads="1"/>
          </p:cNvSpPr>
          <p:nvPr/>
        </p:nvSpPr>
        <p:spPr bwMode="auto">
          <a:xfrm>
            <a:off x="4191000" y="1981200"/>
            <a:ext cx="5905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1600">
                <a:latin typeface="Times New Roman" panose="02020603050405020304" pitchFamily="18" charset="0"/>
              </a:rPr>
              <a:t>0000</a:t>
            </a:r>
          </a:p>
        </p:txBody>
      </p:sp>
      <p:sp>
        <p:nvSpPr>
          <p:cNvPr id="57456" name="Text Box 112"/>
          <p:cNvSpPr txBox="1">
            <a:spLocks noChangeArrowheads="1"/>
          </p:cNvSpPr>
          <p:nvPr/>
        </p:nvSpPr>
        <p:spPr bwMode="auto">
          <a:xfrm>
            <a:off x="5410200" y="1905000"/>
            <a:ext cx="5905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1600">
                <a:latin typeface="Times New Roman" panose="02020603050405020304" pitchFamily="18" charset="0"/>
              </a:rPr>
              <a:t>0001</a:t>
            </a:r>
          </a:p>
        </p:txBody>
      </p:sp>
      <p:sp>
        <p:nvSpPr>
          <p:cNvPr id="57457" name="Text Box 113"/>
          <p:cNvSpPr txBox="1">
            <a:spLocks noChangeArrowheads="1"/>
          </p:cNvSpPr>
          <p:nvPr/>
        </p:nvSpPr>
        <p:spPr bwMode="auto">
          <a:xfrm>
            <a:off x="6705600" y="1981200"/>
            <a:ext cx="5905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1600">
                <a:latin typeface="Times New Roman" panose="02020603050405020304" pitchFamily="18" charset="0"/>
              </a:rPr>
              <a:t>0010</a:t>
            </a:r>
          </a:p>
        </p:txBody>
      </p:sp>
      <p:sp>
        <p:nvSpPr>
          <p:cNvPr id="57458" name="Text Box 114"/>
          <p:cNvSpPr txBox="1">
            <a:spLocks noChangeArrowheads="1"/>
          </p:cNvSpPr>
          <p:nvPr/>
        </p:nvSpPr>
        <p:spPr bwMode="auto">
          <a:xfrm>
            <a:off x="7848600" y="2057400"/>
            <a:ext cx="5905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1600">
                <a:latin typeface="Times New Roman" panose="02020603050405020304" pitchFamily="18" charset="0"/>
              </a:rPr>
              <a:t>0011</a:t>
            </a:r>
          </a:p>
        </p:txBody>
      </p:sp>
      <p:sp>
        <p:nvSpPr>
          <p:cNvPr id="57459" name="Text Box 115"/>
          <p:cNvSpPr txBox="1">
            <a:spLocks noChangeArrowheads="1"/>
          </p:cNvSpPr>
          <p:nvPr/>
        </p:nvSpPr>
        <p:spPr bwMode="auto">
          <a:xfrm>
            <a:off x="4191000" y="2819400"/>
            <a:ext cx="5905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1600">
                <a:latin typeface="Times New Roman" panose="02020603050405020304" pitchFamily="18" charset="0"/>
              </a:rPr>
              <a:t>0100</a:t>
            </a:r>
          </a:p>
        </p:txBody>
      </p:sp>
      <p:sp>
        <p:nvSpPr>
          <p:cNvPr id="57460" name="Text Box 116"/>
          <p:cNvSpPr txBox="1">
            <a:spLocks noChangeArrowheads="1"/>
          </p:cNvSpPr>
          <p:nvPr/>
        </p:nvSpPr>
        <p:spPr bwMode="auto">
          <a:xfrm>
            <a:off x="5257800" y="2895600"/>
            <a:ext cx="5905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1600">
                <a:latin typeface="Times New Roman" panose="02020603050405020304" pitchFamily="18" charset="0"/>
              </a:rPr>
              <a:t>0101</a:t>
            </a:r>
          </a:p>
        </p:txBody>
      </p:sp>
      <p:sp>
        <p:nvSpPr>
          <p:cNvPr id="57461" name="Text Box 117"/>
          <p:cNvSpPr txBox="1">
            <a:spLocks noChangeArrowheads="1"/>
          </p:cNvSpPr>
          <p:nvPr/>
        </p:nvSpPr>
        <p:spPr bwMode="auto">
          <a:xfrm>
            <a:off x="6477000" y="2895600"/>
            <a:ext cx="5905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1600">
                <a:latin typeface="Times New Roman" panose="02020603050405020304" pitchFamily="18" charset="0"/>
              </a:rPr>
              <a:t>0110</a:t>
            </a:r>
          </a:p>
        </p:txBody>
      </p:sp>
      <p:sp>
        <p:nvSpPr>
          <p:cNvPr id="57462" name="Text Box 118"/>
          <p:cNvSpPr txBox="1">
            <a:spLocks noChangeArrowheads="1"/>
          </p:cNvSpPr>
          <p:nvPr/>
        </p:nvSpPr>
        <p:spPr bwMode="auto">
          <a:xfrm>
            <a:off x="7696200" y="2819400"/>
            <a:ext cx="5905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1600">
                <a:latin typeface="Times New Roman" panose="02020603050405020304" pitchFamily="18" charset="0"/>
              </a:rPr>
              <a:t>0111</a:t>
            </a:r>
          </a:p>
        </p:txBody>
      </p:sp>
      <p:sp>
        <p:nvSpPr>
          <p:cNvPr id="57463" name="Text Box 119"/>
          <p:cNvSpPr txBox="1">
            <a:spLocks noChangeArrowheads="1"/>
          </p:cNvSpPr>
          <p:nvPr/>
        </p:nvSpPr>
        <p:spPr bwMode="auto">
          <a:xfrm>
            <a:off x="4267200" y="3810000"/>
            <a:ext cx="5905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1600">
                <a:latin typeface="Times New Roman" panose="02020603050405020304" pitchFamily="18" charset="0"/>
              </a:rPr>
              <a:t>1000</a:t>
            </a:r>
          </a:p>
        </p:txBody>
      </p:sp>
      <p:sp>
        <p:nvSpPr>
          <p:cNvPr id="57464" name="Text Box 120"/>
          <p:cNvSpPr txBox="1">
            <a:spLocks noChangeArrowheads="1"/>
          </p:cNvSpPr>
          <p:nvPr/>
        </p:nvSpPr>
        <p:spPr bwMode="auto">
          <a:xfrm>
            <a:off x="5410200" y="3810000"/>
            <a:ext cx="5905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1600">
                <a:latin typeface="Times New Roman" panose="02020603050405020304" pitchFamily="18" charset="0"/>
              </a:rPr>
              <a:t>1001</a:t>
            </a:r>
          </a:p>
        </p:txBody>
      </p:sp>
      <p:sp>
        <p:nvSpPr>
          <p:cNvPr id="57465" name="Text Box 121"/>
          <p:cNvSpPr txBox="1">
            <a:spLocks noChangeArrowheads="1"/>
          </p:cNvSpPr>
          <p:nvPr/>
        </p:nvSpPr>
        <p:spPr bwMode="auto">
          <a:xfrm>
            <a:off x="6629400" y="3886200"/>
            <a:ext cx="5905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1600">
                <a:latin typeface="Times New Roman" panose="02020603050405020304" pitchFamily="18" charset="0"/>
              </a:rPr>
              <a:t>1010</a:t>
            </a:r>
          </a:p>
        </p:txBody>
      </p:sp>
      <p:sp>
        <p:nvSpPr>
          <p:cNvPr id="57466" name="Text Box 122"/>
          <p:cNvSpPr txBox="1">
            <a:spLocks noChangeArrowheads="1"/>
          </p:cNvSpPr>
          <p:nvPr/>
        </p:nvSpPr>
        <p:spPr bwMode="auto">
          <a:xfrm>
            <a:off x="7848600" y="3886200"/>
            <a:ext cx="5905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1600">
                <a:latin typeface="Times New Roman" panose="02020603050405020304" pitchFamily="18" charset="0"/>
              </a:rPr>
              <a:t>1011</a:t>
            </a:r>
          </a:p>
        </p:txBody>
      </p:sp>
      <p:sp>
        <p:nvSpPr>
          <p:cNvPr id="57467" name="Text Box 123"/>
          <p:cNvSpPr txBox="1">
            <a:spLocks noChangeArrowheads="1"/>
          </p:cNvSpPr>
          <p:nvPr/>
        </p:nvSpPr>
        <p:spPr bwMode="auto">
          <a:xfrm>
            <a:off x="4267200" y="4800600"/>
            <a:ext cx="5905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1600">
                <a:latin typeface="Times New Roman" panose="02020603050405020304" pitchFamily="18" charset="0"/>
              </a:rPr>
              <a:t>1100</a:t>
            </a:r>
          </a:p>
        </p:txBody>
      </p:sp>
      <p:sp>
        <p:nvSpPr>
          <p:cNvPr id="57468" name="Text Box 124"/>
          <p:cNvSpPr txBox="1">
            <a:spLocks noChangeArrowheads="1"/>
          </p:cNvSpPr>
          <p:nvPr/>
        </p:nvSpPr>
        <p:spPr bwMode="auto">
          <a:xfrm>
            <a:off x="5486400" y="4800600"/>
            <a:ext cx="5905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1600">
                <a:latin typeface="Times New Roman" panose="02020603050405020304" pitchFamily="18" charset="0"/>
              </a:rPr>
              <a:t>1101</a:t>
            </a:r>
          </a:p>
        </p:txBody>
      </p:sp>
      <p:sp>
        <p:nvSpPr>
          <p:cNvPr id="57469" name="Text Box 125"/>
          <p:cNvSpPr txBox="1">
            <a:spLocks noChangeArrowheads="1"/>
          </p:cNvSpPr>
          <p:nvPr/>
        </p:nvSpPr>
        <p:spPr bwMode="auto">
          <a:xfrm>
            <a:off x="6629400" y="4800600"/>
            <a:ext cx="5905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1600">
                <a:latin typeface="Times New Roman" panose="02020603050405020304" pitchFamily="18" charset="0"/>
              </a:rPr>
              <a:t>1110</a:t>
            </a:r>
          </a:p>
        </p:txBody>
      </p:sp>
      <p:sp>
        <p:nvSpPr>
          <p:cNvPr id="57470" name="Text Box 126"/>
          <p:cNvSpPr txBox="1">
            <a:spLocks noChangeArrowheads="1"/>
          </p:cNvSpPr>
          <p:nvPr/>
        </p:nvSpPr>
        <p:spPr bwMode="auto">
          <a:xfrm>
            <a:off x="7772400" y="4876800"/>
            <a:ext cx="5905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1600">
                <a:latin typeface="Times New Roman" panose="02020603050405020304" pitchFamily="18" charset="0"/>
              </a:rPr>
              <a:t>1111</a:t>
            </a:r>
          </a:p>
        </p:txBody>
      </p:sp>
      <p:grpSp>
        <p:nvGrpSpPr>
          <p:cNvPr id="57471" name="Group 127"/>
          <p:cNvGrpSpPr>
            <a:grpSpLocks/>
          </p:cNvGrpSpPr>
          <p:nvPr/>
        </p:nvGrpSpPr>
        <p:grpSpPr bwMode="auto">
          <a:xfrm>
            <a:off x="2362200" y="2667000"/>
            <a:ext cx="2743200" cy="1066800"/>
            <a:chOff x="1488" y="1680"/>
            <a:chExt cx="1728" cy="672"/>
          </a:xfrm>
        </p:grpSpPr>
        <p:sp>
          <p:nvSpPr>
            <p:cNvPr id="57472" name="Oval 128"/>
            <p:cNvSpPr>
              <a:spLocks noChangeArrowheads="1"/>
            </p:cNvSpPr>
            <p:nvPr/>
          </p:nvSpPr>
          <p:spPr bwMode="auto">
            <a:xfrm>
              <a:off x="1488" y="2064"/>
              <a:ext cx="144" cy="288"/>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57473" name="Line 129"/>
            <p:cNvSpPr>
              <a:spLocks noChangeShapeType="1"/>
            </p:cNvSpPr>
            <p:nvPr/>
          </p:nvSpPr>
          <p:spPr bwMode="auto">
            <a:xfrm flipH="1">
              <a:off x="2784" y="1680"/>
              <a:ext cx="432"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57481" name="Group 137"/>
          <p:cNvGrpSpPr>
            <a:grpSpLocks/>
          </p:cNvGrpSpPr>
          <p:nvPr/>
        </p:nvGrpSpPr>
        <p:grpSpPr bwMode="auto">
          <a:xfrm>
            <a:off x="1371600" y="2209800"/>
            <a:ext cx="4876800" cy="1524000"/>
            <a:chOff x="864" y="1392"/>
            <a:chExt cx="3072" cy="960"/>
          </a:xfrm>
        </p:grpSpPr>
        <p:sp>
          <p:nvSpPr>
            <p:cNvPr id="57475" name="Oval 131"/>
            <p:cNvSpPr>
              <a:spLocks noChangeArrowheads="1"/>
            </p:cNvSpPr>
            <p:nvPr/>
          </p:nvSpPr>
          <p:spPr bwMode="auto">
            <a:xfrm>
              <a:off x="864" y="2064"/>
              <a:ext cx="144" cy="288"/>
            </a:xfrm>
            <a:prstGeom prst="ellipse">
              <a:avLst/>
            </a:prstGeom>
            <a:solidFill>
              <a:srgbClr val="FF00FF"/>
            </a:solidFill>
            <a:ln w="9525">
              <a:solidFill>
                <a:srgbClr val="FF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57476" name="Line 132"/>
            <p:cNvSpPr>
              <a:spLocks noChangeShapeType="1"/>
            </p:cNvSpPr>
            <p:nvPr/>
          </p:nvSpPr>
          <p:spPr bwMode="auto">
            <a:xfrm>
              <a:off x="3936" y="1392"/>
              <a:ext cx="0" cy="864"/>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57478" name="Group 134"/>
          <p:cNvGrpSpPr>
            <a:grpSpLocks/>
          </p:cNvGrpSpPr>
          <p:nvPr/>
        </p:nvGrpSpPr>
        <p:grpSpPr bwMode="auto">
          <a:xfrm>
            <a:off x="2057400" y="2362200"/>
            <a:ext cx="3657600" cy="1371600"/>
            <a:chOff x="1296" y="1488"/>
            <a:chExt cx="2304" cy="864"/>
          </a:xfrm>
        </p:grpSpPr>
        <p:sp>
          <p:nvSpPr>
            <p:cNvPr id="57349" name="Oval 5"/>
            <p:cNvSpPr>
              <a:spLocks noChangeArrowheads="1"/>
            </p:cNvSpPr>
            <p:nvPr/>
          </p:nvSpPr>
          <p:spPr bwMode="auto">
            <a:xfrm>
              <a:off x="1296" y="2064"/>
              <a:ext cx="144" cy="288"/>
            </a:xfrm>
            <a:prstGeom prst="ellipse">
              <a:avLst/>
            </a:prstGeom>
            <a:solidFill>
              <a:srgbClr val="0000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57477" name="Line 133"/>
            <p:cNvSpPr>
              <a:spLocks noChangeShapeType="1"/>
            </p:cNvSpPr>
            <p:nvPr/>
          </p:nvSpPr>
          <p:spPr bwMode="auto">
            <a:xfrm>
              <a:off x="3024" y="1488"/>
              <a:ext cx="576"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57480" name="Group 136"/>
          <p:cNvGrpSpPr>
            <a:grpSpLocks/>
          </p:cNvGrpSpPr>
          <p:nvPr/>
        </p:nvGrpSpPr>
        <p:grpSpPr bwMode="auto">
          <a:xfrm>
            <a:off x="1676400" y="2209800"/>
            <a:ext cx="4953000" cy="1524000"/>
            <a:chOff x="1056" y="1392"/>
            <a:chExt cx="3120" cy="960"/>
          </a:xfrm>
        </p:grpSpPr>
        <p:sp>
          <p:nvSpPr>
            <p:cNvPr id="57348" name="Oval 4"/>
            <p:cNvSpPr>
              <a:spLocks noChangeArrowheads="1"/>
            </p:cNvSpPr>
            <p:nvPr/>
          </p:nvSpPr>
          <p:spPr bwMode="auto">
            <a:xfrm>
              <a:off x="1056" y="2064"/>
              <a:ext cx="144" cy="288"/>
            </a:xfrm>
            <a:prstGeom prst="ellipse">
              <a:avLst/>
            </a:prstGeom>
            <a:solidFill>
              <a:srgbClr val="0099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57479" name="Line 135"/>
            <p:cNvSpPr>
              <a:spLocks noChangeShapeType="1"/>
            </p:cNvSpPr>
            <p:nvPr/>
          </p:nvSpPr>
          <p:spPr bwMode="auto">
            <a:xfrm flipV="1">
              <a:off x="4176" y="1392"/>
              <a:ext cx="0" cy="24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5747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5747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5748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499"/>
                                          </p:stCondLst>
                                        </p:cTn>
                                        <p:tgtEl>
                                          <p:spTgt spid="574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r>
              <a:rPr lang="en-US" altLang="ja-JP"/>
              <a:t>Characteristics of hypercube</a:t>
            </a:r>
          </a:p>
        </p:txBody>
      </p:sp>
      <p:sp>
        <p:nvSpPr>
          <p:cNvPr id="48131" name="Rectangle 3"/>
          <p:cNvSpPr>
            <a:spLocks noGrp="1" noChangeArrowheads="1"/>
          </p:cNvSpPr>
          <p:nvPr>
            <p:ph type="body" idx="1"/>
          </p:nvPr>
        </p:nvSpPr>
        <p:spPr/>
        <p:txBody>
          <a:bodyPr/>
          <a:lstStyle/>
          <a:p>
            <a:pPr>
              <a:lnSpc>
                <a:spcPct val="90000"/>
              </a:lnSpc>
            </a:pPr>
            <a:r>
              <a:rPr lang="en-US" altLang="ja-JP"/>
              <a:t>D=d=</a:t>
            </a:r>
            <a:r>
              <a:rPr lang="ja-JP" altLang="en-US"/>
              <a:t>ｌｏｇＮ</a:t>
            </a:r>
          </a:p>
          <a:p>
            <a:pPr>
              <a:lnSpc>
                <a:spcPct val="90000"/>
              </a:lnSpc>
            </a:pPr>
            <a:r>
              <a:rPr lang="en-US" altLang="ja-JP"/>
              <a:t>High throughput, Bisection</a:t>
            </a:r>
            <a:r>
              <a:rPr lang="ja-JP" altLang="en-US"/>
              <a:t>　</a:t>
            </a:r>
            <a:r>
              <a:rPr lang="en-US" altLang="ja-JP"/>
              <a:t>Bandwidth</a:t>
            </a:r>
          </a:p>
          <a:p>
            <a:pPr>
              <a:lnSpc>
                <a:spcPct val="90000"/>
              </a:lnSpc>
            </a:pPr>
            <a:r>
              <a:rPr lang="en-US" altLang="ja-JP"/>
              <a:t>Enbeddability for various networks</a:t>
            </a:r>
          </a:p>
          <a:p>
            <a:pPr>
              <a:lnSpc>
                <a:spcPct val="90000"/>
              </a:lnSpc>
            </a:pPr>
            <a:r>
              <a:rPr lang="en-US" altLang="ja-JP"/>
              <a:t>Satisfies all fundamental characteristics of direct networks</a:t>
            </a:r>
            <a:r>
              <a:rPr lang="ja-JP" altLang="en-US"/>
              <a:t>（</a:t>
            </a:r>
            <a:r>
              <a:rPr lang="en-US" altLang="ja-JP"/>
              <a:t>Expandability is questionable</a:t>
            </a:r>
            <a:r>
              <a:rPr lang="ja-JP" altLang="en-US"/>
              <a:t>）</a:t>
            </a:r>
          </a:p>
          <a:p>
            <a:pPr>
              <a:lnSpc>
                <a:spcPct val="90000"/>
              </a:lnSpc>
            </a:pPr>
            <a:r>
              <a:rPr lang="en-US" altLang="ja-JP"/>
              <a:t>Most of the first generation of NORA machines are hypercubes</a:t>
            </a:r>
            <a:r>
              <a:rPr lang="ja-JP" altLang="en-US"/>
              <a:t>（</a:t>
            </a:r>
            <a:r>
              <a:rPr lang="en-US" altLang="ja-JP"/>
              <a:t>iPSC</a:t>
            </a:r>
            <a:r>
              <a:rPr lang="ja-JP" altLang="en-US"/>
              <a:t>，</a:t>
            </a:r>
            <a:r>
              <a:rPr lang="en-US" altLang="ja-JP"/>
              <a:t>NCUBE</a:t>
            </a:r>
            <a:r>
              <a:rPr lang="ja-JP" altLang="en-US"/>
              <a:t>，</a:t>
            </a:r>
            <a:r>
              <a:rPr lang="en-US" altLang="ja-JP"/>
              <a:t>FPS-T</a:t>
            </a:r>
            <a:r>
              <a:rPr lang="ja-JP" altLang="en-US"/>
              <a:t>）</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r>
              <a:rPr lang="en-US" altLang="ja-JP"/>
              <a:t>Problems of hypercube</a:t>
            </a:r>
          </a:p>
        </p:txBody>
      </p:sp>
      <p:sp>
        <p:nvSpPr>
          <p:cNvPr id="49155" name="Rectangle 3"/>
          <p:cNvSpPr>
            <a:spLocks noGrp="1" noChangeArrowheads="1"/>
          </p:cNvSpPr>
          <p:nvPr>
            <p:ph type="body" idx="1"/>
          </p:nvPr>
        </p:nvSpPr>
        <p:spPr/>
        <p:txBody>
          <a:bodyPr/>
          <a:lstStyle/>
          <a:p>
            <a:r>
              <a:rPr lang="en-US" altLang="ja-JP"/>
              <a:t>Large number of links</a:t>
            </a:r>
          </a:p>
          <a:p>
            <a:pPr lvl="1"/>
            <a:r>
              <a:rPr lang="en-US" altLang="ja-JP"/>
              <a:t>Large number of distant links</a:t>
            </a:r>
          </a:p>
          <a:p>
            <a:pPr lvl="1"/>
            <a:r>
              <a:rPr lang="en-US" altLang="ja-JP"/>
              <a:t>High bandwidth links are difficult for a high performance processors.</a:t>
            </a:r>
          </a:p>
          <a:p>
            <a:r>
              <a:rPr lang="en-US" altLang="ja-JP"/>
              <a:t>Small D does not contribute performance because of innovation of packet transfer.</a:t>
            </a:r>
          </a:p>
          <a:p>
            <a:r>
              <a:rPr lang="en-US" altLang="ja-JP"/>
              <a:t>Programming is difficult: → Hypercube’s dilemma</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r>
              <a:rPr lang="en-US" altLang="ja-JP"/>
              <a:t>Is hypercube extendable?</a:t>
            </a:r>
          </a:p>
        </p:txBody>
      </p:sp>
      <p:sp>
        <p:nvSpPr>
          <p:cNvPr id="60419" name="Rectangle 3"/>
          <p:cNvSpPr>
            <a:spLocks noGrp="1" noChangeArrowheads="1"/>
          </p:cNvSpPr>
          <p:nvPr>
            <p:ph type="body" idx="1"/>
          </p:nvPr>
        </p:nvSpPr>
        <p:spPr/>
        <p:txBody>
          <a:bodyPr/>
          <a:lstStyle/>
          <a:p>
            <a:r>
              <a:rPr lang="en-US" altLang="ja-JP"/>
              <a:t>Yes</a:t>
            </a:r>
            <a:r>
              <a:rPr lang="ja-JP" altLang="en-US"/>
              <a:t>（</a:t>
            </a:r>
            <a:r>
              <a:rPr lang="en-US" altLang="ja-JP"/>
              <a:t>Theoretical viewpoint</a:t>
            </a:r>
            <a:r>
              <a:rPr lang="ja-JP" altLang="en-US"/>
              <a:t>）</a:t>
            </a:r>
          </a:p>
          <a:p>
            <a:pPr lvl="1"/>
            <a:r>
              <a:rPr lang="en-US" altLang="ja-JP"/>
              <a:t>The throughput increases relational to the system size.</a:t>
            </a:r>
          </a:p>
          <a:p>
            <a:r>
              <a:rPr lang="en-US" altLang="ja-JP"/>
              <a:t>No</a:t>
            </a:r>
            <a:r>
              <a:rPr lang="ja-JP" altLang="en-US"/>
              <a:t>（</a:t>
            </a:r>
            <a:r>
              <a:rPr lang="en-US" altLang="ja-JP"/>
              <a:t>Practical viewpoint</a:t>
            </a:r>
            <a:r>
              <a:rPr lang="ja-JP" altLang="en-US"/>
              <a:t>）</a:t>
            </a:r>
          </a:p>
          <a:p>
            <a:pPr lvl="1"/>
            <a:r>
              <a:rPr lang="en-US" altLang="ja-JP"/>
              <a:t>The system size is limited by the link of node.</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r>
              <a:rPr lang="en-US" altLang="ja-JP" sz="3800"/>
              <a:t>Hypercube</a:t>
            </a:r>
            <a:r>
              <a:rPr lang="en-US" altLang="ja-JP" sz="3800">
                <a:latin typeface="Arial" panose="020B0604020202020204" pitchFamily="34" charset="0"/>
              </a:rPr>
              <a:t>’</a:t>
            </a:r>
            <a:r>
              <a:rPr lang="en-US" altLang="ja-JP" sz="3800"/>
              <a:t>s dilemma</a:t>
            </a:r>
            <a:br>
              <a:rPr lang="en-US" altLang="ja-JP" sz="3800"/>
            </a:br>
            <a:endParaRPr lang="en-US" altLang="ja-JP" sz="3800"/>
          </a:p>
        </p:txBody>
      </p:sp>
      <p:sp>
        <p:nvSpPr>
          <p:cNvPr id="59395" name="Rectangle 3"/>
          <p:cNvSpPr>
            <a:spLocks noGrp="1" noChangeArrowheads="1"/>
          </p:cNvSpPr>
          <p:nvPr>
            <p:ph type="body" idx="1"/>
          </p:nvPr>
        </p:nvSpPr>
        <p:spPr>
          <a:xfrm>
            <a:off x="971550" y="1196975"/>
            <a:ext cx="7848600" cy="2209800"/>
          </a:xfrm>
        </p:spPr>
        <p:txBody>
          <a:bodyPr/>
          <a:lstStyle/>
          <a:p>
            <a:r>
              <a:rPr lang="en-US" altLang="ja-JP" sz="2600"/>
              <a:t>Programming considering the topology is difficult unlike 2-D,3-D mesh/torus</a:t>
            </a:r>
          </a:p>
          <a:p>
            <a:r>
              <a:rPr lang="en-US" altLang="ja-JP" sz="2600"/>
              <a:t>Programming for random communication network cannot make the use of locality of communication.</a:t>
            </a:r>
          </a:p>
        </p:txBody>
      </p:sp>
      <p:sp>
        <p:nvSpPr>
          <p:cNvPr id="59396" name="AutoShape 4"/>
          <p:cNvSpPr>
            <a:spLocks noChangeArrowheads="1"/>
          </p:cNvSpPr>
          <p:nvPr/>
        </p:nvSpPr>
        <p:spPr bwMode="auto">
          <a:xfrm>
            <a:off x="4067175" y="3141663"/>
            <a:ext cx="533400" cy="457200"/>
          </a:xfrm>
          <a:prstGeom prst="downArrow">
            <a:avLst>
              <a:gd name="adj1" fmla="val 50000"/>
              <a:gd name="adj2" fmla="val 2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ja-JP" altLang="en-US"/>
          </a:p>
        </p:txBody>
      </p:sp>
      <p:sp>
        <p:nvSpPr>
          <p:cNvPr id="59397" name="Text Box 5"/>
          <p:cNvSpPr txBox="1">
            <a:spLocks noChangeArrowheads="1"/>
          </p:cNvSpPr>
          <p:nvPr/>
        </p:nvSpPr>
        <p:spPr bwMode="auto">
          <a:xfrm>
            <a:off x="539750" y="3500438"/>
            <a:ext cx="8245475" cy="295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Tx/>
              <a:buChar char="•"/>
            </a:pPr>
            <a:r>
              <a:rPr lang="en-US" altLang="ja-JP" sz="2800">
                <a:latin typeface="Times New Roman" panose="02020603050405020304" pitchFamily="18" charset="0"/>
              </a:rPr>
              <a:t>2-D/3-D mesh/torus</a:t>
            </a:r>
          </a:p>
          <a:p>
            <a:pPr lvl="1">
              <a:buFontTx/>
              <a:buChar char="•"/>
            </a:pPr>
            <a:r>
              <a:rPr lang="en-US" altLang="ja-JP" sz="2800">
                <a:latin typeface="Times New Roman" panose="02020603050405020304" pitchFamily="18" charset="0"/>
              </a:rPr>
              <a:t>Killer applications fit to the topology</a:t>
            </a:r>
          </a:p>
          <a:p>
            <a:pPr lvl="2">
              <a:buFontTx/>
              <a:buChar char="•"/>
            </a:pPr>
            <a:r>
              <a:rPr lang="en-US" altLang="ja-JP" sz="2800">
                <a:latin typeface="Times New Roman" panose="02020603050405020304" pitchFamily="18" charset="0"/>
              </a:rPr>
              <a:t>Partial differential equation, Image processing,…</a:t>
            </a:r>
          </a:p>
          <a:p>
            <a:pPr lvl="1">
              <a:buFontTx/>
              <a:buChar char="•"/>
            </a:pPr>
            <a:r>
              <a:rPr lang="en-US" altLang="ja-JP" sz="2800">
                <a:latin typeface="Times New Roman" panose="02020603050405020304" pitchFamily="18" charset="0"/>
              </a:rPr>
              <a:t>Simple mapping stratedies</a:t>
            </a:r>
          </a:p>
          <a:p>
            <a:pPr lvl="2">
              <a:buFontTx/>
              <a:buChar char="•"/>
            </a:pPr>
            <a:r>
              <a:rPr lang="en-US" altLang="ja-JP" sz="2800">
                <a:latin typeface="Times New Roman" panose="02020603050405020304" pitchFamily="18" charset="0"/>
              </a:rPr>
              <a:t>Frequent communicating processes should be </a:t>
            </a:r>
          </a:p>
          <a:p>
            <a:pPr lvl="2"/>
            <a:r>
              <a:rPr lang="en-US" altLang="ja-JP" sz="2800">
                <a:latin typeface="Times New Roman" panose="02020603050405020304" pitchFamily="18" charset="0"/>
              </a:rPr>
              <a:t>Assigned to neighboring nodes</a:t>
            </a:r>
          </a:p>
          <a:p>
            <a:endParaRPr lang="en-US" altLang="ja-JP" sz="2000">
              <a:latin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r>
              <a:rPr lang="ja-JP" altLang="en-US"/>
              <a:t>ｋ</a:t>
            </a:r>
            <a:r>
              <a:rPr lang="en-US" altLang="ja-JP"/>
              <a:t>-</a:t>
            </a:r>
            <a:r>
              <a:rPr lang="ja-JP" altLang="en-US"/>
              <a:t>ａｒｙ　ｎ</a:t>
            </a:r>
            <a:r>
              <a:rPr lang="en-US" altLang="ja-JP"/>
              <a:t>-</a:t>
            </a:r>
            <a:r>
              <a:rPr lang="ja-JP" altLang="en-US"/>
              <a:t>ｃｕｂｅ</a:t>
            </a:r>
          </a:p>
        </p:txBody>
      </p:sp>
      <p:sp>
        <p:nvSpPr>
          <p:cNvPr id="66563" name="Rectangle 3"/>
          <p:cNvSpPr>
            <a:spLocks noGrp="1" noChangeArrowheads="1"/>
          </p:cNvSpPr>
          <p:nvPr>
            <p:ph type="body" idx="1"/>
          </p:nvPr>
        </p:nvSpPr>
        <p:spPr/>
        <p:txBody>
          <a:bodyPr/>
          <a:lstStyle/>
          <a:p>
            <a:pPr>
              <a:lnSpc>
                <a:spcPct val="90000"/>
              </a:lnSpc>
            </a:pPr>
            <a:r>
              <a:rPr lang="en-US" altLang="ja-JP" sz="2600"/>
              <a:t>Generalized mesh/torus</a:t>
            </a:r>
          </a:p>
          <a:p>
            <a:pPr>
              <a:lnSpc>
                <a:spcPct val="90000"/>
              </a:lnSpc>
            </a:pPr>
            <a:r>
              <a:rPr lang="en-US" altLang="ja-JP" sz="2600"/>
              <a:t>K-ary n digits number is assigned into each node</a:t>
            </a:r>
          </a:p>
          <a:p>
            <a:pPr>
              <a:lnSpc>
                <a:spcPct val="90000"/>
              </a:lnSpc>
            </a:pPr>
            <a:r>
              <a:rPr lang="en-US" altLang="ja-JP" sz="2600"/>
              <a:t>For each dimension (digit), links are provided to nodes whose number are the same except the dimension in order.</a:t>
            </a:r>
          </a:p>
          <a:p>
            <a:pPr>
              <a:lnSpc>
                <a:spcPct val="90000"/>
              </a:lnSpc>
            </a:pPr>
            <a:r>
              <a:rPr lang="en-US" altLang="ja-JP" sz="2600"/>
              <a:t>Rap-around links (</a:t>
            </a:r>
            <a:r>
              <a:rPr lang="ja-JP" altLang="en-US" sz="2600"/>
              <a:t>ｎ</a:t>
            </a:r>
            <a:r>
              <a:rPr lang="en-US" altLang="ja-JP" sz="2600"/>
              <a:t>-1→</a:t>
            </a:r>
            <a:r>
              <a:rPr lang="ja-JP" altLang="en-US" sz="2600"/>
              <a:t>０</a:t>
            </a:r>
            <a:r>
              <a:rPr lang="en-US" altLang="ja-JP" sz="2600"/>
              <a:t>) form a torus, otherwise mesh.</a:t>
            </a:r>
          </a:p>
          <a:p>
            <a:pPr>
              <a:lnSpc>
                <a:spcPct val="90000"/>
              </a:lnSpc>
            </a:pPr>
            <a:r>
              <a:rPr lang="en-US" altLang="ja-JP" sz="2600"/>
              <a:t>“high-n” networks are used in recent supercomputers</a:t>
            </a:r>
          </a:p>
          <a:p>
            <a:pPr lvl="1">
              <a:lnSpc>
                <a:spcPct val="90000"/>
              </a:lnSpc>
            </a:pPr>
            <a:r>
              <a:rPr lang="en-US" altLang="ja-JP" sz="2200"/>
              <a:t>Tofu in K uses 6-torus</a:t>
            </a:r>
          </a:p>
          <a:p>
            <a:pPr lvl="1">
              <a:lnSpc>
                <a:spcPct val="90000"/>
              </a:lnSpc>
            </a:pPr>
            <a:r>
              <a:rPr lang="en-US" altLang="ja-JP" sz="2200"/>
              <a:t>Bluegene Q uses 5-torus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r>
              <a:rPr lang="en-US" altLang="ja-JP"/>
              <a:t>k-ary</a:t>
            </a:r>
            <a:r>
              <a:rPr lang="ja-JP" altLang="en-US"/>
              <a:t>　</a:t>
            </a:r>
            <a:r>
              <a:rPr lang="en-US" altLang="ja-JP"/>
              <a:t>n-cube</a:t>
            </a:r>
          </a:p>
        </p:txBody>
      </p:sp>
      <p:grpSp>
        <p:nvGrpSpPr>
          <p:cNvPr id="62509" name="Group 45"/>
          <p:cNvGrpSpPr>
            <a:grpSpLocks/>
          </p:cNvGrpSpPr>
          <p:nvPr/>
        </p:nvGrpSpPr>
        <p:grpSpPr bwMode="auto">
          <a:xfrm>
            <a:off x="2270125" y="2206625"/>
            <a:ext cx="6394450" cy="841375"/>
            <a:chOff x="1430" y="1390"/>
            <a:chExt cx="4028" cy="530"/>
          </a:xfrm>
        </p:grpSpPr>
        <p:grpSp>
          <p:nvGrpSpPr>
            <p:cNvPr id="62476" name="Group 12"/>
            <p:cNvGrpSpPr>
              <a:grpSpLocks/>
            </p:cNvGrpSpPr>
            <p:nvPr/>
          </p:nvGrpSpPr>
          <p:grpSpPr bwMode="auto">
            <a:xfrm>
              <a:off x="1430" y="1390"/>
              <a:ext cx="1402" cy="530"/>
              <a:chOff x="1430" y="1390"/>
              <a:chExt cx="1402" cy="530"/>
            </a:xfrm>
          </p:grpSpPr>
          <p:sp>
            <p:nvSpPr>
              <p:cNvPr id="62468" name="Oval 4"/>
              <p:cNvSpPr>
                <a:spLocks noChangeArrowheads="1"/>
              </p:cNvSpPr>
              <p:nvPr/>
            </p:nvSpPr>
            <p:spPr bwMode="auto">
              <a:xfrm>
                <a:off x="1440" y="1680"/>
                <a:ext cx="240" cy="24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2469" name="Oval 5"/>
              <p:cNvSpPr>
                <a:spLocks noChangeArrowheads="1"/>
              </p:cNvSpPr>
              <p:nvPr/>
            </p:nvSpPr>
            <p:spPr bwMode="auto">
              <a:xfrm>
                <a:off x="2016" y="1680"/>
                <a:ext cx="240" cy="24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2470" name="Oval 6"/>
              <p:cNvSpPr>
                <a:spLocks noChangeArrowheads="1"/>
              </p:cNvSpPr>
              <p:nvPr/>
            </p:nvSpPr>
            <p:spPr bwMode="auto">
              <a:xfrm>
                <a:off x="2592" y="1680"/>
                <a:ext cx="240" cy="24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2471" name="Line 7"/>
              <p:cNvSpPr>
                <a:spLocks noChangeShapeType="1"/>
              </p:cNvSpPr>
              <p:nvPr/>
            </p:nvSpPr>
            <p:spPr bwMode="auto">
              <a:xfrm>
                <a:off x="1680" y="1776"/>
                <a:ext cx="33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2472" name="Line 8"/>
              <p:cNvSpPr>
                <a:spLocks noChangeShapeType="1"/>
              </p:cNvSpPr>
              <p:nvPr/>
            </p:nvSpPr>
            <p:spPr bwMode="auto">
              <a:xfrm>
                <a:off x="2256" y="1776"/>
                <a:ext cx="33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2473" name="Text Box 9"/>
              <p:cNvSpPr txBox="1">
                <a:spLocks noChangeArrowheads="1"/>
              </p:cNvSpPr>
              <p:nvPr/>
            </p:nvSpPr>
            <p:spPr bwMode="auto">
              <a:xfrm>
                <a:off x="1430" y="1390"/>
                <a:ext cx="225"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sz="2000">
                    <a:latin typeface="Times New Roman" panose="02020603050405020304" pitchFamily="18" charset="0"/>
                  </a:rPr>
                  <a:t>０</a:t>
                </a:r>
              </a:p>
            </p:txBody>
          </p:sp>
          <p:sp>
            <p:nvSpPr>
              <p:cNvPr id="62474" name="Text Box 10"/>
              <p:cNvSpPr txBox="1">
                <a:spLocks noChangeArrowheads="1"/>
              </p:cNvSpPr>
              <p:nvPr/>
            </p:nvSpPr>
            <p:spPr bwMode="auto">
              <a:xfrm>
                <a:off x="2064" y="1392"/>
                <a:ext cx="225"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sz="2000">
                    <a:latin typeface="Times New Roman" panose="02020603050405020304" pitchFamily="18" charset="0"/>
                  </a:rPr>
                  <a:t>１</a:t>
                </a:r>
              </a:p>
            </p:txBody>
          </p:sp>
          <p:sp>
            <p:nvSpPr>
              <p:cNvPr id="62475" name="Text Box 11"/>
              <p:cNvSpPr txBox="1">
                <a:spLocks noChangeArrowheads="1"/>
              </p:cNvSpPr>
              <p:nvPr/>
            </p:nvSpPr>
            <p:spPr bwMode="auto">
              <a:xfrm>
                <a:off x="2582" y="1390"/>
                <a:ext cx="225"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sz="2000">
                    <a:latin typeface="Times New Roman" panose="02020603050405020304" pitchFamily="18" charset="0"/>
                  </a:rPr>
                  <a:t>２</a:t>
                </a:r>
              </a:p>
            </p:txBody>
          </p:sp>
        </p:grpSp>
        <p:sp>
          <p:nvSpPr>
            <p:cNvPr id="62477" name="Text Box 13"/>
            <p:cNvSpPr txBox="1">
              <a:spLocks noChangeArrowheads="1"/>
            </p:cNvSpPr>
            <p:nvPr/>
          </p:nvSpPr>
          <p:spPr bwMode="auto">
            <a:xfrm>
              <a:off x="4464" y="1632"/>
              <a:ext cx="994"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000">
                  <a:latin typeface="Times New Roman" panose="02020603050405020304" pitchFamily="18" charset="0"/>
                </a:rPr>
                <a:t>3-ary</a:t>
              </a:r>
              <a:r>
                <a:rPr lang="ja-JP" altLang="en-US" sz="2000">
                  <a:latin typeface="Times New Roman" panose="02020603050405020304" pitchFamily="18" charset="0"/>
                </a:rPr>
                <a:t>　</a:t>
              </a:r>
              <a:r>
                <a:rPr lang="en-US" altLang="ja-JP" sz="2000">
                  <a:latin typeface="Times New Roman" panose="02020603050405020304" pitchFamily="18" charset="0"/>
                </a:rPr>
                <a:t>1-cube</a:t>
              </a:r>
            </a:p>
          </p:txBody>
        </p:sp>
      </p:grpSp>
      <p:grpSp>
        <p:nvGrpSpPr>
          <p:cNvPr id="62512" name="Group 48"/>
          <p:cNvGrpSpPr>
            <a:grpSpLocks/>
          </p:cNvGrpSpPr>
          <p:nvPr/>
        </p:nvGrpSpPr>
        <p:grpSpPr bwMode="auto">
          <a:xfrm>
            <a:off x="2057400" y="2209800"/>
            <a:ext cx="2262188" cy="2454275"/>
            <a:chOff x="1296" y="1392"/>
            <a:chExt cx="1425" cy="1546"/>
          </a:xfrm>
        </p:grpSpPr>
        <p:sp>
          <p:nvSpPr>
            <p:cNvPr id="62497" name="Text Box 33"/>
            <p:cNvSpPr txBox="1">
              <a:spLocks noChangeArrowheads="1"/>
            </p:cNvSpPr>
            <p:nvPr/>
          </p:nvSpPr>
          <p:spPr bwMode="auto">
            <a:xfrm>
              <a:off x="1296" y="1392"/>
              <a:ext cx="225"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sz="2000">
                  <a:latin typeface="Times New Roman" panose="02020603050405020304" pitchFamily="18" charset="0"/>
                </a:rPr>
                <a:t>０</a:t>
              </a:r>
            </a:p>
          </p:txBody>
        </p:sp>
        <p:sp>
          <p:nvSpPr>
            <p:cNvPr id="62498" name="Text Box 34"/>
            <p:cNvSpPr txBox="1">
              <a:spLocks noChangeArrowheads="1"/>
            </p:cNvSpPr>
            <p:nvPr/>
          </p:nvSpPr>
          <p:spPr bwMode="auto">
            <a:xfrm>
              <a:off x="1920" y="1392"/>
              <a:ext cx="225"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sz="2000">
                  <a:latin typeface="Times New Roman" panose="02020603050405020304" pitchFamily="18" charset="0"/>
                </a:rPr>
                <a:t>０</a:t>
              </a:r>
            </a:p>
          </p:txBody>
        </p:sp>
        <p:sp>
          <p:nvSpPr>
            <p:cNvPr id="62499" name="Text Box 35"/>
            <p:cNvSpPr txBox="1">
              <a:spLocks noChangeArrowheads="1"/>
            </p:cNvSpPr>
            <p:nvPr/>
          </p:nvSpPr>
          <p:spPr bwMode="auto">
            <a:xfrm>
              <a:off x="2448" y="1392"/>
              <a:ext cx="225"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sz="2000">
                  <a:latin typeface="Times New Roman" panose="02020603050405020304" pitchFamily="18" charset="0"/>
                </a:rPr>
                <a:t>０</a:t>
              </a:r>
            </a:p>
          </p:txBody>
        </p:sp>
        <p:sp>
          <p:nvSpPr>
            <p:cNvPr id="62500" name="Text Box 36"/>
            <p:cNvSpPr txBox="1">
              <a:spLocks noChangeArrowheads="1"/>
            </p:cNvSpPr>
            <p:nvPr/>
          </p:nvSpPr>
          <p:spPr bwMode="auto">
            <a:xfrm>
              <a:off x="1296" y="2016"/>
              <a:ext cx="225"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sz="2000">
                  <a:latin typeface="Times New Roman" panose="02020603050405020304" pitchFamily="18" charset="0"/>
                </a:rPr>
                <a:t>１</a:t>
              </a:r>
            </a:p>
          </p:txBody>
        </p:sp>
        <p:sp>
          <p:nvSpPr>
            <p:cNvPr id="62501" name="Text Box 37"/>
            <p:cNvSpPr txBox="1">
              <a:spLocks noChangeArrowheads="1"/>
            </p:cNvSpPr>
            <p:nvPr/>
          </p:nvSpPr>
          <p:spPr bwMode="auto">
            <a:xfrm>
              <a:off x="1968" y="2016"/>
              <a:ext cx="225"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sz="2000">
                  <a:latin typeface="Times New Roman" panose="02020603050405020304" pitchFamily="18" charset="0"/>
                </a:rPr>
                <a:t>１</a:t>
              </a:r>
            </a:p>
          </p:txBody>
        </p:sp>
        <p:sp>
          <p:nvSpPr>
            <p:cNvPr id="62502" name="Text Box 38"/>
            <p:cNvSpPr txBox="1">
              <a:spLocks noChangeArrowheads="1"/>
            </p:cNvSpPr>
            <p:nvPr/>
          </p:nvSpPr>
          <p:spPr bwMode="auto">
            <a:xfrm>
              <a:off x="2496" y="2016"/>
              <a:ext cx="225"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sz="2000">
                  <a:latin typeface="Times New Roman" panose="02020603050405020304" pitchFamily="18" charset="0"/>
                </a:rPr>
                <a:t>１</a:t>
              </a:r>
            </a:p>
          </p:txBody>
        </p:sp>
        <p:sp>
          <p:nvSpPr>
            <p:cNvPr id="62503" name="Text Box 39"/>
            <p:cNvSpPr txBox="1">
              <a:spLocks noChangeArrowheads="1"/>
            </p:cNvSpPr>
            <p:nvPr/>
          </p:nvSpPr>
          <p:spPr bwMode="auto">
            <a:xfrm>
              <a:off x="1344" y="2688"/>
              <a:ext cx="225"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sz="2000">
                  <a:latin typeface="Times New Roman" panose="02020603050405020304" pitchFamily="18" charset="0"/>
                </a:rPr>
                <a:t>２</a:t>
              </a:r>
            </a:p>
          </p:txBody>
        </p:sp>
        <p:sp>
          <p:nvSpPr>
            <p:cNvPr id="62504" name="Text Box 40"/>
            <p:cNvSpPr txBox="1">
              <a:spLocks noChangeArrowheads="1"/>
            </p:cNvSpPr>
            <p:nvPr/>
          </p:nvSpPr>
          <p:spPr bwMode="auto">
            <a:xfrm>
              <a:off x="1968" y="2688"/>
              <a:ext cx="225"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sz="2000">
                  <a:latin typeface="Times New Roman" panose="02020603050405020304" pitchFamily="18" charset="0"/>
                </a:rPr>
                <a:t>２</a:t>
              </a:r>
            </a:p>
          </p:txBody>
        </p:sp>
        <p:sp>
          <p:nvSpPr>
            <p:cNvPr id="62505" name="Text Box 41"/>
            <p:cNvSpPr txBox="1">
              <a:spLocks noChangeArrowheads="1"/>
            </p:cNvSpPr>
            <p:nvPr/>
          </p:nvSpPr>
          <p:spPr bwMode="auto">
            <a:xfrm>
              <a:off x="2496" y="2688"/>
              <a:ext cx="225"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sz="2000">
                  <a:latin typeface="Times New Roman" panose="02020603050405020304" pitchFamily="18" charset="0"/>
                </a:rPr>
                <a:t>２</a:t>
              </a:r>
            </a:p>
          </p:txBody>
        </p:sp>
      </p:grpSp>
      <p:grpSp>
        <p:nvGrpSpPr>
          <p:cNvPr id="62513" name="Group 49"/>
          <p:cNvGrpSpPr>
            <a:grpSpLocks/>
          </p:cNvGrpSpPr>
          <p:nvPr/>
        </p:nvGrpSpPr>
        <p:grpSpPr bwMode="auto">
          <a:xfrm>
            <a:off x="2514600" y="3048000"/>
            <a:ext cx="6210300" cy="1676400"/>
            <a:chOff x="1584" y="1920"/>
            <a:chExt cx="3912" cy="1056"/>
          </a:xfrm>
        </p:grpSpPr>
        <p:sp>
          <p:nvSpPr>
            <p:cNvPr id="62506" name="Line 42"/>
            <p:cNvSpPr>
              <a:spLocks noChangeShapeType="1"/>
            </p:cNvSpPr>
            <p:nvPr/>
          </p:nvSpPr>
          <p:spPr bwMode="auto">
            <a:xfrm>
              <a:off x="1584" y="1920"/>
              <a:ext cx="0" cy="105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2507" name="Line 43"/>
            <p:cNvSpPr>
              <a:spLocks noChangeShapeType="1"/>
            </p:cNvSpPr>
            <p:nvPr/>
          </p:nvSpPr>
          <p:spPr bwMode="auto">
            <a:xfrm>
              <a:off x="2160" y="1920"/>
              <a:ext cx="0" cy="105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2508" name="Line 44"/>
            <p:cNvSpPr>
              <a:spLocks noChangeShapeType="1"/>
            </p:cNvSpPr>
            <p:nvPr/>
          </p:nvSpPr>
          <p:spPr bwMode="auto">
            <a:xfrm>
              <a:off x="2736" y="1920"/>
              <a:ext cx="0" cy="105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2510" name="Text Box 46"/>
            <p:cNvSpPr txBox="1">
              <a:spLocks noChangeArrowheads="1"/>
            </p:cNvSpPr>
            <p:nvPr/>
          </p:nvSpPr>
          <p:spPr bwMode="auto">
            <a:xfrm>
              <a:off x="4502" y="2121"/>
              <a:ext cx="994"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000">
                  <a:latin typeface="Times New Roman" panose="02020603050405020304" pitchFamily="18" charset="0"/>
                </a:rPr>
                <a:t>3-ary</a:t>
              </a:r>
              <a:r>
                <a:rPr lang="ja-JP" altLang="en-US" sz="2000">
                  <a:latin typeface="Times New Roman" panose="02020603050405020304" pitchFamily="18" charset="0"/>
                </a:rPr>
                <a:t>　</a:t>
              </a:r>
              <a:r>
                <a:rPr lang="en-US" altLang="ja-JP" sz="2000">
                  <a:latin typeface="Times New Roman" panose="02020603050405020304" pitchFamily="18" charset="0"/>
                </a:rPr>
                <a:t>2-cube</a:t>
              </a:r>
            </a:p>
          </p:txBody>
        </p:sp>
      </p:grpSp>
      <p:grpSp>
        <p:nvGrpSpPr>
          <p:cNvPr id="62511" name="Group 47"/>
          <p:cNvGrpSpPr>
            <a:grpSpLocks/>
          </p:cNvGrpSpPr>
          <p:nvPr/>
        </p:nvGrpSpPr>
        <p:grpSpPr bwMode="auto">
          <a:xfrm>
            <a:off x="2286000" y="3200400"/>
            <a:ext cx="2225675" cy="1908175"/>
            <a:chOff x="1440" y="2016"/>
            <a:chExt cx="1402" cy="1202"/>
          </a:xfrm>
        </p:grpSpPr>
        <p:grpSp>
          <p:nvGrpSpPr>
            <p:cNvPr id="62488" name="Group 24"/>
            <p:cNvGrpSpPr>
              <a:grpSpLocks/>
            </p:cNvGrpSpPr>
            <p:nvPr/>
          </p:nvGrpSpPr>
          <p:grpSpPr bwMode="auto">
            <a:xfrm>
              <a:off x="1440" y="2688"/>
              <a:ext cx="1402" cy="530"/>
              <a:chOff x="1430" y="1390"/>
              <a:chExt cx="1402" cy="530"/>
            </a:xfrm>
          </p:grpSpPr>
          <p:sp>
            <p:nvSpPr>
              <p:cNvPr id="62489" name="Oval 25"/>
              <p:cNvSpPr>
                <a:spLocks noChangeArrowheads="1"/>
              </p:cNvSpPr>
              <p:nvPr/>
            </p:nvSpPr>
            <p:spPr bwMode="auto">
              <a:xfrm>
                <a:off x="1440" y="1680"/>
                <a:ext cx="240" cy="24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2490" name="Oval 26"/>
              <p:cNvSpPr>
                <a:spLocks noChangeArrowheads="1"/>
              </p:cNvSpPr>
              <p:nvPr/>
            </p:nvSpPr>
            <p:spPr bwMode="auto">
              <a:xfrm>
                <a:off x="2016" y="1680"/>
                <a:ext cx="240" cy="24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2491" name="Oval 27"/>
              <p:cNvSpPr>
                <a:spLocks noChangeArrowheads="1"/>
              </p:cNvSpPr>
              <p:nvPr/>
            </p:nvSpPr>
            <p:spPr bwMode="auto">
              <a:xfrm>
                <a:off x="2592" y="1680"/>
                <a:ext cx="240" cy="24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2492" name="Line 28"/>
              <p:cNvSpPr>
                <a:spLocks noChangeShapeType="1"/>
              </p:cNvSpPr>
              <p:nvPr/>
            </p:nvSpPr>
            <p:spPr bwMode="auto">
              <a:xfrm>
                <a:off x="1680" y="1776"/>
                <a:ext cx="33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2493" name="Line 29"/>
              <p:cNvSpPr>
                <a:spLocks noChangeShapeType="1"/>
              </p:cNvSpPr>
              <p:nvPr/>
            </p:nvSpPr>
            <p:spPr bwMode="auto">
              <a:xfrm>
                <a:off x="2256" y="1776"/>
                <a:ext cx="33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2494" name="Text Box 30"/>
              <p:cNvSpPr txBox="1">
                <a:spLocks noChangeArrowheads="1"/>
              </p:cNvSpPr>
              <p:nvPr/>
            </p:nvSpPr>
            <p:spPr bwMode="auto">
              <a:xfrm>
                <a:off x="1430" y="1390"/>
                <a:ext cx="225"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sz="2000">
                    <a:latin typeface="Times New Roman" panose="02020603050405020304" pitchFamily="18" charset="0"/>
                  </a:rPr>
                  <a:t>０</a:t>
                </a:r>
              </a:p>
            </p:txBody>
          </p:sp>
          <p:sp>
            <p:nvSpPr>
              <p:cNvPr id="62495" name="Text Box 31"/>
              <p:cNvSpPr txBox="1">
                <a:spLocks noChangeArrowheads="1"/>
              </p:cNvSpPr>
              <p:nvPr/>
            </p:nvSpPr>
            <p:spPr bwMode="auto">
              <a:xfrm>
                <a:off x="2064" y="1392"/>
                <a:ext cx="225"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sz="2000">
                    <a:latin typeface="Times New Roman" panose="02020603050405020304" pitchFamily="18" charset="0"/>
                  </a:rPr>
                  <a:t>１</a:t>
                </a:r>
              </a:p>
            </p:txBody>
          </p:sp>
          <p:sp>
            <p:nvSpPr>
              <p:cNvPr id="62496" name="Text Box 32"/>
              <p:cNvSpPr txBox="1">
                <a:spLocks noChangeArrowheads="1"/>
              </p:cNvSpPr>
              <p:nvPr/>
            </p:nvSpPr>
            <p:spPr bwMode="auto">
              <a:xfrm>
                <a:off x="2582" y="1390"/>
                <a:ext cx="225"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sz="2000">
                    <a:latin typeface="Times New Roman" panose="02020603050405020304" pitchFamily="18" charset="0"/>
                  </a:rPr>
                  <a:t>２</a:t>
                </a:r>
              </a:p>
            </p:txBody>
          </p:sp>
        </p:grpSp>
        <p:grpSp>
          <p:nvGrpSpPr>
            <p:cNvPr id="62479" name="Group 15"/>
            <p:cNvGrpSpPr>
              <a:grpSpLocks/>
            </p:cNvGrpSpPr>
            <p:nvPr/>
          </p:nvGrpSpPr>
          <p:grpSpPr bwMode="auto">
            <a:xfrm>
              <a:off x="1440" y="2016"/>
              <a:ext cx="1402" cy="530"/>
              <a:chOff x="1430" y="1390"/>
              <a:chExt cx="1402" cy="530"/>
            </a:xfrm>
          </p:grpSpPr>
          <p:sp>
            <p:nvSpPr>
              <p:cNvPr id="62480" name="Oval 16"/>
              <p:cNvSpPr>
                <a:spLocks noChangeArrowheads="1"/>
              </p:cNvSpPr>
              <p:nvPr/>
            </p:nvSpPr>
            <p:spPr bwMode="auto">
              <a:xfrm>
                <a:off x="1440" y="1680"/>
                <a:ext cx="240" cy="24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2481" name="Oval 17"/>
              <p:cNvSpPr>
                <a:spLocks noChangeArrowheads="1"/>
              </p:cNvSpPr>
              <p:nvPr/>
            </p:nvSpPr>
            <p:spPr bwMode="auto">
              <a:xfrm>
                <a:off x="2016" y="1680"/>
                <a:ext cx="240" cy="24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2482" name="Oval 18"/>
              <p:cNvSpPr>
                <a:spLocks noChangeArrowheads="1"/>
              </p:cNvSpPr>
              <p:nvPr/>
            </p:nvSpPr>
            <p:spPr bwMode="auto">
              <a:xfrm>
                <a:off x="2592" y="1680"/>
                <a:ext cx="240" cy="24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2483" name="Line 19"/>
              <p:cNvSpPr>
                <a:spLocks noChangeShapeType="1"/>
              </p:cNvSpPr>
              <p:nvPr/>
            </p:nvSpPr>
            <p:spPr bwMode="auto">
              <a:xfrm>
                <a:off x="1680" y="1776"/>
                <a:ext cx="33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2484" name="Line 20"/>
              <p:cNvSpPr>
                <a:spLocks noChangeShapeType="1"/>
              </p:cNvSpPr>
              <p:nvPr/>
            </p:nvSpPr>
            <p:spPr bwMode="auto">
              <a:xfrm>
                <a:off x="2256" y="1776"/>
                <a:ext cx="33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2485" name="Text Box 21"/>
              <p:cNvSpPr txBox="1">
                <a:spLocks noChangeArrowheads="1"/>
              </p:cNvSpPr>
              <p:nvPr/>
            </p:nvSpPr>
            <p:spPr bwMode="auto">
              <a:xfrm>
                <a:off x="1430" y="1390"/>
                <a:ext cx="225"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sz="2000">
                    <a:latin typeface="Times New Roman" panose="02020603050405020304" pitchFamily="18" charset="0"/>
                  </a:rPr>
                  <a:t>０</a:t>
                </a:r>
              </a:p>
            </p:txBody>
          </p:sp>
          <p:sp>
            <p:nvSpPr>
              <p:cNvPr id="62486" name="Text Box 22"/>
              <p:cNvSpPr txBox="1">
                <a:spLocks noChangeArrowheads="1"/>
              </p:cNvSpPr>
              <p:nvPr/>
            </p:nvSpPr>
            <p:spPr bwMode="auto">
              <a:xfrm>
                <a:off x="2064" y="1392"/>
                <a:ext cx="225"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sz="2000">
                    <a:latin typeface="Times New Roman" panose="02020603050405020304" pitchFamily="18" charset="0"/>
                  </a:rPr>
                  <a:t>１</a:t>
                </a:r>
              </a:p>
            </p:txBody>
          </p:sp>
          <p:sp>
            <p:nvSpPr>
              <p:cNvPr id="62487" name="Text Box 23"/>
              <p:cNvSpPr txBox="1">
                <a:spLocks noChangeArrowheads="1"/>
              </p:cNvSpPr>
              <p:nvPr/>
            </p:nvSpPr>
            <p:spPr bwMode="auto">
              <a:xfrm>
                <a:off x="2582" y="1390"/>
                <a:ext cx="225"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sz="2000">
                    <a:latin typeface="Times New Roman" panose="02020603050405020304" pitchFamily="18" charset="0"/>
                  </a:rPr>
                  <a:t>２</a:t>
                </a:r>
              </a:p>
            </p:txBody>
          </p:sp>
        </p:gr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6251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6251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625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4598" name="Group 86"/>
          <p:cNvGrpSpPr>
            <a:grpSpLocks/>
          </p:cNvGrpSpPr>
          <p:nvPr/>
        </p:nvGrpSpPr>
        <p:grpSpPr bwMode="auto">
          <a:xfrm>
            <a:off x="4114800" y="1295400"/>
            <a:ext cx="2454275" cy="2901950"/>
            <a:chOff x="1296" y="1390"/>
            <a:chExt cx="1546" cy="1828"/>
          </a:xfrm>
        </p:grpSpPr>
        <p:sp>
          <p:nvSpPr>
            <p:cNvPr id="64599" name="Oval 87"/>
            <p:cNvSpPr>
              <a:spLocks noChangeArrowheads="1"/>
            </p:cNvSpPr>
            <p:nvPr/>
          </p:nvSpPr>
          <p:spPr bwMode="auto">
            <a:xfrm>
              <a:off x="1440" y="1680"/>
              <a:ext cx="240" cy="24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600" name="Oval 88"/>
            <p:cNvSpPr>
              <a:spLocks noChangeArrowheads="1"/>
            </p:cNvSpPr>
            <p:nvPr/>
          </p:nvSpPr>
          <p:spPr bwMode="auto">
            <a:xfrm>
              <a:off x="2016" y="1680"/>
              <a:ext cx="240" cy="24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601" name="Oval 89"/>
            <p:cNvSpPr>
              <a:spLocks noChangeArrowheads="1"/>
            </p:cNvSpPr>
            <p:nvPr/>
          </p:nvSpPr>
          <p:spPr bwMode="auto">
            <a:xfrm>
              <a:off x="2592" y="1680"/>
              <a:ext cx="240" cy="24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602" name="Line 90"/>
            <p:cNvSpPr>
              <a:spLocks noChangeShapeType="1"/>
            </p:cNvSpPr>
            <p:nvPr/>
          </p:nvSpPr>
          <p:spPr bwMode="auto">
            <a:xfrm>
              <a:off x="1680" y="1776"/>
              <a:ext cx="33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603" name="Line 91"/>
            <p:cNvSpPr>
              <a:spLocks noChangeShapeType="1"/>
            </p:cNvSpPr>
            <p:nvPr/>
          </p:nvSpPr>
          <p:spPr bwMode="auto">
            <a:xfrm>
              <a:off x="2256" y="1776"/>
              <a:ext cx="33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604" name="Text Box 92"/>
            <p:cNvSpPr txBox="1">
              <a:spLocks noChangeArrowheads="1"/>
            </p:cNvSpPr>
            <p:nvPr/>
          </p:nvSpPr>
          <p:spPr bwMode="auto">
            <a:xfrm>
              <a:off x="1430" y="1390"/>
              <a:ext cx="225"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sz="2000">
                  <a:latin typeface="Times New Roman" panose="02020603050405020304" pitchFamily="18" charset="0"/>
                </a:rPr>
                <a:t>０</a:t>
              </a:r>
            </a:p>
          </p:txBody>
        </p:sp>
        <p:sp>
          <p:nvSpPr>
            <p:cNvPr id="64605" name="Text Box 93"/>
            <p:cNvSpPr txBox="1">
              <a:spLocks noChangeArrowheads="1"/>
            </p:cNvSpPr>
            <p:nvPr/>
          </p:nvSpPr>
          <p:spPr bwMode="auto">
            <a:xfrm>
              <a:off x="2064" y="1392"/>
              <a:ext cx="225"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sz="2000">
                  <a:latin typeface="Times New Roman" panose="02020603050405020304" pitchFamily="18" charset="0"/>
                </a:rPr>
                <a:t>１</a:t>
              </a:r>
            </a:p>
          </p:txBody>
        </p:sp>
        <p:sp>
          <p:nvSpPr>
            <p:cNvPr id="64606" name="Text Box 94"/>
            <p:cNvSpPr txBox="1">
              <a:spLocks noChangeArrowheads="1"/>
            </p:cNvSpPr>
            <p:nvPr/>
          </p:nvSpPr>
          <p:spPr bwMode="auto">
            <a:xfrm>
              <a:off x="2582" y="1390"/>
              <a:ext cx="225"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sz="2000">
                  <a:latin typeface="Times New Roman" panose="02020603050405020304" pitchFamily="18" charset="0"/>
                </a:rPr>
                <a:t>２</a:t>
              </a:r>
            </a:p>
          </p:txBody>
        </p:sp>
        <p:sp>
          <p:nvSpPr>
            <p:cNvPr id="64607" name="Text Box 95"/>
            <p:cNvSpPr txBox="1">
              <a:spLocks noChangeArrowheads="1"/>
            </p:cNvSpPr>
            <p:nvPr/>
          </p:nvSpPr>
          <p:spPr bwMode="auto">
            <a:xfrm>
              <a:off x="1296" y="1392"/>
              <a:ext cx="225"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sz="2000">
                  <a:latin typeface="Times New Roman" panose="02020603050405020304" pitchFamily="18" charset="0"/>
                </a:rPr>
                <a:t>０</a:t>
              </a:r>
            </a:p>
          </p:txBody>
        </p:sp>
        <p:sp>
          <p:nvSpPr>
            <p:cNvPr id="64608" name="Text Box 96"/>
            <p:cNvSpPr txBox="1">
              <a:spLocks noChangeArrowheads="1"/>
            </p:cNvSpPr>
            <p:nvPr/>
          </p:nvSpPr>
          <p:spPr bwMode="auto">
            <a:xfrm>
              <a:off x="1920" y="1392"/>
              <a:ext cx="225"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sz="2000">
                  <a:latin typeface="Times New Roman" panose="02020603050405020304" pitchFamily="18" charset="0"/>
                </a:rPr>
                <a:t>０</a:t>
              </a:r>
            </a:p>
          </p:txBody>
        </p:sp>
        <p:sp>
          <p:nvSpPr>
            <p:cNvPr id="64609" name="Text Box 97"/>
            <p:cNvSpPr txBox="1">
              <a:spLocks noChangeArrowheads="1"/>
            </p:cNvSpPr>
            <p:nvPr/>
          </p:nvSpPr>
          <p:spPr bwMode="auto">
            <a:xfrm>
              <a:off x="2448" y="1392"/>
              <a:ext cx="225"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sz="2000">
                  <a:latin typeface="Times New Roman" panose="02020603050405020304" pitchFamily="18" charset="0"/>
                </a:rPr>
                <a:t>０</a:t>
              </a:r>
            </a:p>
          </p:txBody>
        </p:sp>
        <p:sp>
          <p:nvSpPr>
            <p:cNvPr id="64610" name="Text Box 98"/>
            <p:cNvSpPr txBox="1">
              <a:spLocks noChangeArrowheads="1"/>
            </p:cNvSpPr>
            <p:nvPr/>
          </p:nvSpPr>
          <p:spPr bwMode="auto">
            <a:xfrm>
              <a:off x="1296" y="2016"/>
              <a:ext cx="225"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sz="2000">
                  <a:latin typeface="Times New Roman" panose="02020603050405020304" pitchFamily="18" charset="0"/>
                </a:rPr>
                <a:t>１</a:t>
              </a:r>
            </a:p>
          </p:txBody>
        </p:sp>
        <p:sp>
          <p:nvSpPr>
            <p:cNvPr id="64611" name="Text Box 99"/>
            <p:cNvSpPr txBox="1">
              <a:spLocks noChangeArrowheads="1"/>
            </p:cNvSpPr>
            <p:nvPr/>
          </p:nvSpPr>
          <p:spPr bwMode="auto">
            <a:xfrm>
              <a:off x="1968" y="2016"/>
              <a:ext cx="225"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sz="2000">
                  <a:latin typeface="Times New Roman" panose="02020603050405020304" pitchFamily="18" charset="0"/>
                </a:rPr>
                <a:t>１</a:t>
              </a:r>
            </a:p>
          </p:txBody>
        </p:sp>
        <p:sp>
          <p:nvSpPr>
            <p:cNvPr id="64612" name="Text Box 100"/>
            <p:cNvSpPr txBox="1">
              <a:spLocks noChangeArrowheads="1"/>
            </p:cNvSpPr>
            <p:nvPr/>
          </p:nvSpPr>
          <p:spPr bwMode="auto">
            <a:xfrm>
              <a:off x="2496" y="2016"/>
              <a:ext cx="225"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sz="2000">
                  <a:latin typeface="Times New Roman" panose="02020603050405020304" pitchFamily="18" charset="0"/>
                </a:rPr>
                <a:t>１</a:t>
              </a:r>
            </a:p>
          </p:txBody>
        </p:sp>
        <p:sp>
          <p:nvSpPr>
            <p:cNvPr id="64613" name="Text Box 101"/>
            <p:cNvSpPr txBox="1">
              <a:spLocks noChangeArrowheads="1"/>
            </p:cNvSpPr>
            <p:nvPr/>
          </p:nvSpPr>
          <p:spPr bwMode="auto">
            <a:xfrm>
              <a:off x="1344" y="2688"/>
              <a:ext cx="225"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sz="2000">
                  <a:latin typeface="Times New Roman" panose="02020603050405020304" pitchFamily="18" charset="0"/>
                </a:rPr>
                <a:t>２</a:t>
              </a:r>
            </a:p>
          </p:txBody>
        </p:sp>
        <p:sp>
          <p:nvSpPr>
            <p:cNvPr id="64614" name="Text Box 102"/>
            <p:cNvSpPr txBox="1">
              <a:spLocks noChangeArrowheads="1"/>
            </p:cNvSpPr>
            <p:nvPr/>
          </p:nvSpPr>
          <p:spPr bwMode="auto">
            <a:xfrm>
              <a:off x="1968" y="2688"/>
              <a:ext cx="225"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sz="2000">
                  <a:latin typeface="Times New Roman" panose="02020603050405020304" pitchFamily="18" charset="0"/>
                </a:rPr>
                <a:t>２</a:t>
              </a:r>
            </a:p>
          </p:txBody>
        </p:sp>
        <p:sp>
          <p:nvSpPr>
            <p:cNvPr id="64615" name="Text Box 103"/>
            <p:cNvSpPr txBox="1">
              <a:spLocks noChangeArrowheads="1"/>
            </p:cNvSpPr>
            <p:nvPr/>
          </p:nvSpPr>
          <p:spPr bwMode="auto">
            <a:xfrm>
              <a:off x="2496" y="2688"/>
              <a:ext cx="225"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sz="2000">
                  <a:latin typeface="Times New Roman" panose="02020603050405020304" pitchFamily="18" charset="0"/>
                </a:rPr>
                <a:t>２</a:t>
              </a:r>
            </a:p>
          </p:txBody>
        </p:sp>
        <p:sp>
          <p:nvSpPr>
            <p:cNvPr id="64616" name="Line 104"/>
            <p:cNvSpPr>
              <a:spLocks noChangeShapeType="1"/>
            </p:cNvSpPr>
            <p:nvPr/>
          </p:nvSpPr>
          <p:spPr bwMode="auto">
            <a:xfrm>
              <a:off x="1584" y="1920"/>
              <a:ext cx="0" cy="105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617" name="Line 105"/>
            <p:cNvSpPr>
              <a:spLocks noChangeShapeType="1"/>
            </p:cNvSpPr>
            <p:nvPr/>
          </p:nvSpPr>
          <p:spPr bwMode="auto">
            <a:xfrm>
              <a:off x="2160" y="1920"/>
              <a:ext cx="0" cy="105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618" name="Line 106"/>
            <p:cNvSpPr>
              <a:spLocks noChangeShapeType="1"/>
            </p:cNvSpPr>
            <p:nvPr/>
          </p:nvSpPr>
          <p:spPr bwMode="auto">
            <a:xfrm>
              <a:off x="2736" y="1920"/>
              <a:ext cx="0" cy="105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619" name="Oval 107"/>
            <p:cNvSpPr>
              <a:spLocks noChangeArrowheads="1"/>
            </p:cNvSpPr>
            <p:nvPr/>
          </p:nvSpPr>
          <p:spPr bwMode="auto">
            <a:xfrm>
              <a:off x="1450" y="2978"/>
              <a:ext cx="240" cy="24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620" name="Oval 108"/>
            <p:cNvSpPr>
              <a:spLocks noChangeArrowheads="1"/>
            </p:cNvSpPr>
            <p:nvPr/>
          </p:nvSpPr>
          <p:spPr bwMode="auto">
            <a:xfrm>
              <a:off x="2026" y="2978"/>
              <a:ext cx="240" cy="24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621" name="Oval 109"/>
            <p:cNvSpPr>
              <a:spLocks noChangeArrowheads="1"/>
            </p:cNvSpPr>
            <p:nvPr/>
          </p:nvSpPr>
          <p:spPr bwMode="auto">
            <a:xfrm>
              <a:off x="2602" y="2978"/>
              <a:ext cx="240" cy="24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622" name="Line 110"/>
            <p:cNvSpPr>
              <a:spLocks noChangeShapeType="1"/>
            </p:cNvSpPr>
            <p:nvPr/>
          </p:nvSpPr>
          <p:spPr bwMode="auto">
            <a:xfrm>
              <a:off x="1690" y="3074"/>
              <a:ext cx="33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623" name="Line 111"/>
            <p:cNvSpPr>
              <a:spLocks noChangeShapeType="1"/>
            </p:cNvSpPr>
            <p:nvPr/>
          </p:nvSpPr>
          <p:spPr bwMode="auto">
            <a:xfrm>
              <a:off x="2266" y="3074"/>
              <a:ext cx="33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624" name="Text Box 112"/>
            <p:cNvSpPr txBox="1">
              <a:spLocks noChangeArrowheads="1"/>
            </p:cNvSpPr>
            <p:nvPr/>
          </p:nvSpPr>
          <p:spPr bwMode="auto">
            <a:xfrm>
              <a:off x="1440" y="2688"/>
              <a:ext cx="225"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sz="2000">
                  <a:latin typeface="Times New Roman" panose="02020603050405020304" pitchFamily="18" charset="0"/>
                </a:rPr>
                <a:t>０</a:t>
              </a:r>
            </a:p>
          </p:txBody>
        </p:sp>
        <p:sp>
          <p:nvSpPr>
            <p:cNvPr id="64625" name="Text Box 113"/>
            <p:cNvSpPr txBox="1">
              <a:spLocks noChangeArrowheads="1"/>
            </p:cNvSpPr>
            <p:nvPr/>
          </p:nvSpPr>
          <p:spPr bwMode="auto">
            <a:xfrm>
              <a:off x="2074" y="2690"/>
              <a:ext cx="225"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sz="2000">
                  <a:latin typeface="Times New Roman" panose="02020603050405020304" pitchFamily="18" charset="0"/>
                </a:rPr>
                <a:t>１</a:t>
              </a:r>
            </a:p>
          </p:txBody>
        </p:sp>
        <p:sp>
          <p:nvSpPr>
            <p:cNvPr id="64626" name="Text Box 114"/>
            <p:cNvSpPr txBox="1">
              <a:spLocks noChangeArrowheads="1"/>
            </p:cNvSpPr>
            <p:nvPr/>
          </p:nvSpPr>
          <p:spPr bwMode="auto">
            <a:xfrm>
              <a:off x="2592" y="2688"/>
              <a:ext cx="225"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sz="2000">
                  <a:latin typeface="Times New Roman" panose="02020603050405020304" pitchFamily="18" charset="0"/>
                </a:rPr>
                <a:t>２</a:t>
              </a:r>
            </a:p>
          </p:txBody>
        </p:sp>
        <p:sp>
          <p:nvSpPr>
            <p:cNvPr id="64627" name="Oval 115"/>
            <p:cNvSpPr>
              <a:spLocks noChangeArrowheads="1"/>
            </p:cNvSpPr>
            <p:nvPr/>
          </p:nvSpPr>
          <p:spPr bwMode="auto">
            <a:xfrm>
              <a:off x="1450" y="2306"/>
              <a:ext cx="240" cy="24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628" name="Oval 116"/>
            <p:cNvSpPr>
              <a:spLocks noChangeArrowheads="1"/>
            </p:cNvSpPr>
            <p:nvPr/>
          </p:nvSpPr>
          <p:spPr bwMode="auto">
            <a:xfrm>
              <a:off x="2026" y="2306"/>
              <a:ext cx="240" cy="24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629" name="Oval 117"/>
            <p:cNvSpPr>
              <a:spLocks noChangeArrowheads="1"/>
            </p:cNvSpPr>
            <p:nvPr/>
          </p:nvSpPr>
          <p:spPr bwMode="auto">
            <a:xfrm>
              <a:off x="2602" y="2306"/>
              <a:ext cx="240" cy="24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630" name="Line 118"/>
            <p:cNvSpPr>
              <a:spLocks noChangeShapeType="1"/>
            </p:cNvSpPr>
            <p:nvPr/>
          </p:nvSpPr>
          <p:spPr bwMode="auto">
            <a:xfrm>
              <a:off x="1690" y="2402"/>
              <a:ext cx="33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631" name="Line 119"/>
            <p:cNvSpPr>
              <a:spLocks noChangeShapeType="1"/>
            </p:cNvSpPr>
            <p:nvPr/>
          </p:nvSpPr>
          <p:spPr bwMode="auto">
            <a:xfrm>
              <a:off x="2266" y="2402"/>
              <a:ext cx="33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632" name="Text Box 120"/>
            <p:cNvSpPr txBox="1">
              <a:spLocks noChangeArrowheads="1"/>
            </p:cNvSpPr>
            <p:nvPr/>
          </p:nvSpPr>
          <p:spPr bwMode="auto">
            <a:xfrm>
              <a:off x="1440" y="2016"/>
              <a:ext cx="225"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sz="2000">
                  <a:latin typeface="Times New Roman" panose="02020603050405020304" pitchFamily="18" charset="0"/>
                </a:rPr>
                <a:t>０</a:t>
              </a:r>
            </a:p>
          </p:txBody>
        </p:sp>
        <p:sp>
          <p:nvSpPr>
            <p:cNvPr id="64633" name="Text Box 121"/>
            <p:cNvSpPr txBox="1">
              <a:spLocks noChangeArrowheads="1"/>
            </p:cNvSpPr>
            <p:nvPr/>
          </p:nvSpPr>
          <p:spPr bwMode="auto">
            <a:xfrm>
              <a:off x="2074" y="2018"/>
              <a:ext cx="225"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sz="2000">
                  <a:latin typeface="Times New Roman" panose="02020603050405020304" pitchFamily="18" charset="0"/>
                </a:rPr>
                <a:t>１</a:t>
              </a:r>
            </a:p>
          </p:txBody>
        </p:sp>
        <p:sp>
          <p:nvSpPr>
            <p:cNvPr id="64634" name="Text Box 122"/>
            <p:cNvSpPr txBox="1">
              <a:spLocks noChangeArrowheads="1"/>
            </p:cNvSpPr>
            <p:nvPr/>
          </p:nvSpPr>
          <p:spPr bwMode="auto">
            <a:xfrm>
              <a:off x="2592" y="2016"/>
              <a:ext cx="225"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sz="2000">
                  <a:latin typeface="Times New Roman" panose="02020603050405020304" pitchFamily="18" charset="0"/>
                </a:rPr>
                <a:t>２</a:t>
              </a:r>
            </a:p>
          </p:txBody>
        </p:sp>
      </p:grpSp>
      <p:sp>
        <p:nvSpPr>
          <p:cNvPr id="64514" name="Rectangle 2"/>
          <p:cNvSpPr>
            <a:spLocks noGrp="1" noChangeArrowheads="1"/>
          </p:cNvSpPr>
          <p:nvPr>
            <p:ph type="title"/>
          </p:nvPr>
        </p:nvSpPr>
        <p:spPr>
          <a:xfrm>
            <a:off x="1371600" y="304800"/>
            <a:ext cx="7772400" cy="1143000"/>
          </a:xfrm>
        </p:spPr>
        <p:txBody>
          <a:bodyPr/>
          <a:lstStyle/>
          <a:p>
            <a:r>
              <a:rPr lang="en-US" altLang="ja-JP"/>
              <a:t>k-ary</a:t>
            </a:r>
            <a:r>
              <a:rPr lang="ja-JP" altLang="en-US"/>
              <a:t>　</a:t>
            </a:r>
            <a:r>
              <a:rPr lang="en-US" altLang="ja-JP"/>
              <a:t>n-cube</a:t>
            </a:r>
          </a:p>
        </p:txBody>
      </p:sp>
      <p:sp>
        <p:nvSpPr>
          <p:cNvPr id="64525" name="Text Box 13"/>
          <p:cNvSpPr txBox="1">
            <a:spLocks noChangeArrowheads="1"/>
          </p:cNvSpPr>
          <p:nvPr/>
        </p:nvSpPr>
        <p:spPr bwMode="auto">
          <a:xfrm>
            <a:off x="7086600" y="2590800"/>
            <a:ext cx="15779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000">
                <a:latin typeface="Times New Roman" panose="02020603050405020304" pitchFamily="18" charset="0"/>
              </a:rPr>
              <a:t>3-ary</a:t>
            </a:r>
            <a:r>
              <a:rPr lang="ja-JP" altLang="en-US" sz="2000">
                <a:latin typeface="Times New Roman" panose="02020603050405020304" pitchFamily="18" charset="0"/>
              </a:rPr>
              <a:t>　</a:t>
            </a:r>
            <a:r>
              <a:rPr lang="en-US" altLang="ja-JP" sz="2000">
                <a:latin typeface="Times New Roman" panose="02020603050405020304" pitchFamily="18" charset="0"/>
              </a:rPr>
              <a:t>1-cube</a:t>
            </a:r>
          </a:p>
        </p:txBody>
      </p:sp>
      <p:sp>
        <p:nvSpPr>
          <p:cNvPr id="64540" name="Text Box 28"/>
          <p:cNvSpPr txBox="1">
            <a:spLocks noChangeArrowheads="1"/>
          </p:cNvSpPr>
          <p:nvPr/>
        </p:nvSpPr>
        <p:spPr bwMode="auto">
          <a:xfrm>
            <a:off x="7146925" y="3367088"/>
            <a:ext cx="15779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000">
                <a:latin typeface="Times New Roman" panose="02020603050405020304" pitchFamily="18" charset="0"/>
              </a:rPr>
              <a:t>3-ary</a:t>
            </a:r>
            <a:r>
              <a:rPr lang="ja-JP" altLang="en-US" sz="2000">
                <a:latin typeface="Times New Roman" panose="02020603050405020304" pitchFamily="18" charset="0"/>
              </a:rPr>
              <a:t>　</a:t>
            </a:r>
            <a:r>
              <a:rPr lang="en-US" altLang="ja-JP" sz="2000">
                <a:latin typeface="Times New Roman" panose="02020603050405020304" pitchFamily="18" charset="0"/>
              </a:rPr>
              <a:t>2-cube</a:t>
            </a:r>
          </a:p>
        </p:txBody>
      </p:sp>
      <p:grpSp>
        <p:nvGrpSpPr>
          <p:cNvPr id="64561" name="Group 49"/>
          <p:cNvGrpSpPr>
            <a:grpSpLocks/>
          </p:cNvGrpSpPr>
          <p:nvPr/>
        </p:nvGrpSpPr>
        <p:grpSpPr bwMode="auto">
          <a:xfrm>
            <a:off x="3048000" y="1752600"/>
            <a:ext cx="2454275" cy="2901950"/>
            <a:chOff x="1296" y="1390"/>
            <a:chExt cx="1546" cy="1828"/>
          </a:xfrm>
        </p:grpSpPr>
        <p:sp>
          <p:nvSpPr>
            <p:cNvPr id="64562" name="Oval 50"/>
            <p:cNvSpPr>
              <a:spLocks noChangeArrowheads="1"/>
            </p:cNvSpPr>
            <p:nvPr/>
          </p:nvSpPr>
          <p:spPr bwMode="auto">
            <a:xfrm>
              <a:off x="1440" y="1680"/>
              <a:ext cx="240" cy="24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563" name="Oval 51"/>
            <p:cNvSpPr>
              <a:spLocks noChangeArrowheads="1"/>
            </p:cNvSpPr>
            <p:nvPr/>
          </p:nvSpPr>
          <p:spPr bwMode="auto">
            <a:xfrm>
              <a:off x="2016" y="1680"/>
              <a:ext cx="240" cy="24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564" name="Oval 52"/>
            <p:cNvSpPr>
              <a:spLocks noChangeArrowheads="1"/>
            </p:cNvSpPr>
            <p:nvPr/>
          </p:nvSpPr>
          <p:spPr bwMode="auto">
            <a:xfrm>
              <a:off x="2592" y="1680"/>
              <a:ext cx="240" cy="24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565" name="Line 53"/>
            <p:cNvSpPr>
              <a:spLocks noChangeShapeType="1"/>
            </p:cNvSpPr>
            <p:nvPr/>
          </p:nvSpPr>
          <p:spPr bwMode="auto">
            <a:xfrm>
              <a:off x="1680" y="1776"/>
              <a:ext cx="33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566" name="Line 54"/>
            <p:cNvSpPr>
              <a:spLocks noChangeShapeType="1"/>
            </p:cNvSpPr>
            <p:nvPr/>
          </p:nvSpPr>
          <p:spPr bwMode="auto">
            <a:xfrm>
              <a:off x="2256" y="1776"/>
              <a:ext cx="33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567" name="Text Box 55"/>
            <p:cNvSpPr txBox="1">
              <a:spLocks noChangeArrowheads="1"/>
            </p:cNvSpPr>
            <p:nvPr/>
          </p:nvSpPr>
          <p:spPr bwMode="auto">
            <a:xfrm>
              <a:off x="1430" y="1390"/>
              <a:ext cx="225"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sz="2000">
                  <a:latin typeface="Times New Roman" panose="02020603050405020304" pitchFamily="18" charset="0"/>
                </a:rPr>
                <a:t>０</a:t>
              </a:r>
            </a:p>
          </p:txBody>
        </p:sp>
        <p:sp>
          <p:nvSpPr>
            <p:cNvPr id="64568" name="Text Box 56"/>
            <p:cNvSpPr txBox="1">
              <a:spLocks noChangeArrowheads="1"/>
            </p:cNvSpPr>
            <p:nvPr/>
          </p:nvSpPr>
          <p:spPr bwMode="auto">
            <a:xfrm>
              <a:off x="2064" y="1392"/>
              <a:ext cx="225"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sz="2000">
                  <a:latin typeface="Times New Roman" panose="02020603050405020304" pitchFamily="18" charset="0"/>
                </a:rPr>
                <a:t>１</a:t>
              </a:r>
            </a:p>
          </p:txBody>
        </p:sp>
        <p:sp>
          <p:nvSpPr>
            <p:cNvPr id="64569" name="Text Box 57"/>
            <p:cNvSpPr txBox="1">
              <a:spLocks noChangeArrowheads="1"/>
            </p:cNvSpPr>
            <p:nvPr/>
          </p:nvSpPr>
          <p:spPr bwMode="auto">
            <a:xfrm>
              <a:off x="2582" y="1390"/>
              <a:ext cx="225"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sz="2000">
                  <a:latin typeface="Times New Roman" panose="02020603050405020304" pitchFamily="18" charset="0"/>
                </a:rPr>
                <a:t>２</a:t>
              </a:r>
            </a:p>
          </p:txBody>
        </p:sp>
        <p:sp>
          <p:nvSpPr>
            <p:cNvPr id="64570" name="Text Box 58"/>
            <p:cNvSpPr txBox="1">
              <a:spLocks noChangeArrowheads="1"/>
            </p:cNvSpPr>
            <p:nvPr/>
          </p:nvSpPr>
          <p:spPr bwMode="auto">
            <a:xfrm>
              <a:off x="1296" y="1392"/>
              <a:ext cx="225"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sz="2000">
                  <a:latin typeface="Times New Roman" panose="02020603050405020304" pitchFamily="18" charset="0"/>
                </a:rPr>
                <a:t>０</a:t>
              </a:r>
            </a:p>
          </p:txBody>
        </p:sp>
        <p:sp>
          <p:nvSpPr>
            <p:cNvPr id="64571" name="Text Box 59"/>
            <p:cNvSpPr txBox="1">
              <a:spLocks noChangeArrowheads="1"/>
            </p:cNvSpPr>
            <p:nvPr/>
          </p:nvSpPr>
          <p:spPr bwMode="auto">
            <a:xfrm>
              <a:off x="1920" y="1392"/>
              <a:ext cx="225"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sz="2000">
                  <a:latin typeface="Times New Roman" panose="02020603050405020304" pitchFamily="18" charset="0"/>
                </a:rPr>
                <a:t>０</a:t>
              </a:r>
            </a:p>
          </p:txBody>
        </p:sp>
        <p:sp>
          <p:nvSpPr>
            <p:cNvPr id="64572" name="Text Box 60"/>
            <p:cNvSpPr txBox="1">
              <a:spLocks noChangeArrowheads="1"/>
            </p:cNvSpPr>
            <p:nvPr/>
          </p:nvSpPr>
          <p:spPr bwMode="auto">
            <a:xfrm>
              <a:off x="2448" y="1392"/>
              <a:ext cx="225"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sz="2000">
                  <a:latin typeface="Times New Roman" panose="02020603050405020304" pitchFamily="18" charset="0"/>
                </a:rPr>
                <a:t>０</a:t>
              </a:r>
            </a:p>
          </p:txBody>
        </p:sp>
        <p:sp>
          <p:nvSpPr>
            <p:cNvPr id="64573" name="Text Box 61"/>
            <p:cNvSpPr txBox="1">
              <a:spLocks noChangeArrowheads="1"/>
            </p:cNvSpPr>
            <p:nvPr/>
          </p:nvSpPr>
          <p:spPr bwMode="auto">
            <a:xfrm>
              <a:off x="1296" y="2016"/>
              <a:ext cx="225"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sz="2000">
                  <a:latin typeface="Times New Roman" panose="02020603050405020304" pitchFamily="18" charset="0"/>
                </a:rPr>
                <a:t>１</a:t>
              </a:r>
            </a:p>
          </p:txBody>
        </p:sp>
        <p:sp>
          <p:nvSpPr>
            <p:cNvPr id="64574" name="Text Box 62"/>
            <p:cNvSpPr txBox="1">
              <a:spLocks noChangeArrowheads="1"/>
            </p:cNvSpPr>
            <p:nvPr/>
          </p:nvSpPr>
          <p:spPr bwMode="auto">
            <a:xfrm>
              <a:off x="1968" y="2016"/>
              <a:ext cx="225"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sz="2000">
                  <a:latin typeface="Times New Roman" panose="02020603050405020304" pitchFamily="18" charset="0"/>
                </a:rPr>
                <a:t>１</a:t>
              </a:r>
            </a:p>
          </p:txBody>
        </p:sp>
        <p:sp>
          <p:nvSpPr>
            <p:cNvPr id="64575" name="Text Box 63"/>
            <p:cNvSpPr txBox="1">
              <a:spLocks noChangeArrowheads="1"/>
            </p:cNvSpPr>
            <p:nvPr/>
          </p:nvSpPr>
          <p:spPr bwMode="auto">
            <a:xfrm>
              <a:off x="2496" y="2016"/>
              <a:ext cx="225"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sz="2000">
                  <a:latin typeface="Times New Roman" panose="02020603050405020304" pitchFamily="18" charset="0"/>
                </a:rPr>
                <a:t>１</a:t>
              </a:r>
            </a:p>
          </p:txBody>
        </p:sp>
        <p:sp>
          <p:nvSpPr>
            <p:cNvPr id="64576" name="Text Box 64"/>
            <p:cNvSpPr txBox="1">
              <a:spLocks noChangeArrowheads="1"/>
            </p:cNvSpPr>
            <p:nvPr/>
          </p:nvSpPr>
          <p:spPr bwMode="auto">
            <a:xfrm>
              <a:off x="1344" y="2688"/>
              <a:ext cx="225"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sz="2000">
                  <a:latin typeface="Times New Roman" panose="02020603050405020304" pitchFamily="18" charset="0"/>
                </a:rPr>
                <a:t>２</a:t>
              </a:r>
            </a:p>
          </p:txBody>
        </p:sp>
        <p:sp>
          <p:nvSpPr>
            <p:cNvPr id="64577" name="Text Box 65"/>
            <p:cNvSpPr txBox="1">
              <a:spLocks noChangeArrowheads="1"/>
            </p:cNvSpPr>
            <p:nvPr/>
          </p:nvSpPr>
          <p:spPr bwMode="auto">
            <a:xfrm>
              <a:off x="1968" y="2688"/>
              <a:ext cx="225"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sz="2000">
                  <a:latin typeface="Times New Roman" panose="02020603050405020304" pitchFamily="18" charset="0"/>
                </a:rPr>
                <a:t>２</a:t>
              </a:r>
            </a:p>
          </p:txBody>
        </p:sp>
        <p:sp>
          <p:nvSpPr>
            <p:cNvPr id="64578" name="Text Box 66"/>
            <p:cNvSpPr txBox="1">
              <a:spLocks noChangeArrowheads="1"/>
            </p:cNvSpPr>
            <p:nvPr/>
          </p:nvSpPr>
          <p:spPr bwMode="auto">
            <a:xfrm>
              <a:off x="2496" y="2688"/>
              <a:ext cx="225"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sz="2000">
                  <a:latin typeface="Times New Roman" panose="02020603050405020304" pitchFamily="18" charset="0"/>
                </a:rPr>
                <a:t>２</a:t>
              </a:r>
            </a:p>
          </p:txBody>
        </p:sp>
        <p:sp>
          <p:nvSpPr>
            <p:cNvPr id="64579" name="Line 67"/>
            <p:cNvSpPr>
              <a:spLocks noChangeShapeType="1"/>
            </p:cNvSpPr>
            <p:nvPr/>
          </p:nvSpPr>
          <p:spPr bwMode="auto">
            <a:xfrm>
              <a:off x="1584" y="1920"/>
              <a:ext cx="0" cy="105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580" name="Line 68"/>
            <p:cNvSpPr>
              <a:spLocks noChangeShapeType="1"/>
            </p:cNvSpPr>
            <p:nvPr/>
          </p:nvSpPr>
          <p:spPr bwMode="auto">
            <a:xfrm>
              <a:off x="2160" y="1920"/>
              <a:ext cx="0" cy="105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581" name="Line 69"/>
            <p:cNvSpPr>
              <a:spLocks noChangeShapeType="1"/>
            </p:cNvSpPr>
            <p:nvPr/>
          </p:nvSpPr>
          <p:spPr bwMode="auto">
            <a:xfrm>
              <a:off x="2736" y="1920"/>
              <a:ext cx="0" cy="105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582" name="Oval 70"/>
            <p:cNvSpPr>
              <a:spLocks noChangeArrowheads="1"/>
            </p:cNvSpPr>
            <p:nvPr/>
          </p:nvSpPr>
          <p:spPr bwMode="auto">
            <a:xfrm>
              <a:off x="1450" y="2978"/>
              <a:ext cx="240" cy="24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583" name="Oval 71"/>
            <p:cNvSpPr>
              <a:spLocks noChangeArrowheads="1"/>
            </p:cNvSpPr>
            <p:nvPr/>
          </p:nvSpPr>
          <p:spPr bwMode="auto">
            <a:xfrm>
              <a:off x="2026" y="2978"/>
              <a:ext cx="240" cy="24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584" name="Oval 72"/>
            <p:cNvSpPr>
              <a:spLocks noChangeArrowheads="1"/>
            </p:cNvSpPr>
            <p:nvPr/>
          </p:nvSpPr>
          <p:spPr bwMode="auto">
            <a:xfrm>
              <a:off x="2602" y="2978"/>
              <a:ext cx="240" cy="24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585" name="Line 73"/>
            <p:cNvSpPr>
              <a:spLocks noChangeShapeType="1"/>
            </p:cNvSpPr>
            <p:nvPr/>
          </p:nvSpPr>
          <p:spPr bwMode="auto">
            <a:xfrm>
              <a:off x="1690" y="3074"/>
              <a:ext cx="33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586" name="Line 74"/>
            <p:cNvSpPr>
              <a:spLocks noChangeShapeType="1"/>
            </p:cNvSpPr>
            <p:nvPr/>
          </p:nvSpPr>
          <p:spPr bwMode="auto">
            <a:xfrm>
              <a:off x="2266" y="3074"/>
              <a:ext cx="33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587" name="Text Box 75"/>
            <p:cNvSpPr txBox="1">
              <a:spLocks noChangeArrowheads="1"/>
            </p:cNvSpPr>
            <p:nvPr/>
          </p:nvSpPr>
          <p:spPr bwMode="auto">
            <a:xfrm>
              <a:off x="1440" y="2688"/>
              <a:ext cx="225"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sz="2000">
                  <a:latin typeface="Times New Roman" panose="02020603050405020304" pitchFamily="18" charset="0"/>
                </a:rPr>
                <a:t>０</a:t>
              </a:r>
            </a:p>
          </p:txBody>
        </p:sp>
        <p:sp>
          <p:nvSpPr>
            <p:cNvPr id="64588" name="Text Box 76"/>
            <p:cNvSpPr txBox="1">
              <a:spLocks noChangeArrowheads="1"/>
            </p:cNvSpPr>
            <p:nvPr/>
          </p:nvSpPr>
          <p:spPr bwMode="auto">
            <a:xfrm>
              <a:off x="2074" y="2690"/>
              <a:ext cx="225"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sz="2000">
                  <a:latin typeface="Times New Roman" panose="02020603050405020304" pitchFamily="18" charset="0"/>
                </a:rPr>
                <a:t>１</a:t>
              </a:r>
            </a:p>
          </p:txBody>
        </p:sp>
        <p:sp>
          <p:nvSpPr>
            <p:cNvPr id="64589" name="Text Box 77"/>
            <p:cNvSpPr txBox="1">
              <a:spLocks noChangeArrowheads="1"/>
            </p:cNvSpPr>
            <p:nvPr/>
          </p:nvSpPr>
          <p:spPr bwMode="auto">
            <a:xfrm>
              <a:off x="2592" y="2688"/>
              <a:ext cx="225"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sz="2000">
                  <a:latin typeface="Times New Roman" panose="02020603050405020304" pitchFamily="18" charset="0"/>
                </a:rPr>
                <a:t>２</a:t>
              </a:r>
            </a:p>
          </p:txBody>
        </p:sp>
        <p:sp>
          <p:nvSpPr>
            <p:cNvPr id="64590" name="Oval 78"/>
            <p:cNvSpPr>
              <a:spLocks noChangeArrowheads="1"/>
            </p:cNvSpPr>
            <p:nvPr/>
          </p:nvSpPr>
          <p:spPr bwMode="auto">
            <a:xfrm>
              <a:off x="1450" y="2306"/>
              <a:ext cx="240" cy="24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591" name="Oval 79"/>
            <p:cNvSpPr>
              <a:spLocks noChangeArrowheads="1"/>
            </p:cNvSpPr>
            <p:nvPr/>
          </p:nvSpPr>
          <p:spPr bwMode="auto">
            <a:xfrm>
              <a:off x="2026" y="2306"/>
              <a:ext cx="240" cy="24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592" name="Oval 80"/>
            <p:cNvSpPr>
              <a:spLocks noChangeArrowheads="1"/>
            </p:cNvSpPr>
            <p:nvPr/>
          </p:nvSpPr>
          <p:spPr bwMode="auto">
            <a:xfrm>
              <a:off x="2602" y="2306"/>
              <a:ext cx="240" cy="24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593" name="Line 81"/>
            <p:cNvSpPr>
              <a:spLocks noChangeShapeType="1"/>
            </p:cNvSpPr>
            <p:nvPr/>
          </p:nvSpPr>
          <p:spPr bwMode="auto">
            <a:xfrm>
              <a:off x="1690" y="2402"/>
              <a:ext cx="33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594" name="Line 82"/>
            <p:cNvSpPr>
              <a:spLocks noChangeShapeType="1"/>
            </p:cNvSpPr>
            <p:nvPr/>
          </p:nvSpPr>
          <p:spPr bwMode="auto">
            <a:xfrm>
              <a:off x="2266" y="2402"/>
              <a:ext cx="33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595" name="Text Box 83"/>
            <p:cNvSpPr txBox="1">
              <a:spLocks noChangeArrowheads="1"/>
            </p:cNvSpPr>
            <p:nvPr/>
          </p:nvSpPr>
          <p:spPr bwMode="auto">
            <a:xfrm>
              <a:off x="1440" y="2016"/>
              <a:ext cx="225"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sz="2000">
                  <a:latin typeface="Times New Roman" panose="02020603050405020304" pitchFamily="18" charset="0"/>
                </a:rPr>
                <a:t>０</a:t>
              </a:r>
            </a:p>
          </p:txBody>
        </p:sp>
        <p:sp>
          <p:nvSpPr>
            <p:cNvPr id="64596" name="Text Box 84"/>
            <p:cNvSpPr txBox="1">
              <a:spLocks noChangeArrowheads="1"/>
            </p:cNvSpPr>
            <p:nvPr/>
          </p:nvSpPr>
          <p:spPr bwMode="auto">
            <a:xfrm>
              <a:off x="2074" y="2018"/>
              <a:ext cx="225"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sz="2000">
                  <a:latin typeface="Times New Roman" panose="02020603050405020304" pitchFamily="18" charset="0"/>
                </a:rPr>
                <a:t>１</a:t>
              </a:r>
            </a:p>
          </p:txBody>
        </p:sp>
        <p:sp>
          <p:nvSpPr>
            <p:cNvPr id="64597" name="Text Box 85"/>
            <p:cNvSpPr txBox="1">
              <a:spLocks noChangeArrowheads="1"/>
            </p:cNvSpPr>
            <p:nvPr/>
          </p:nvSpPr>
          <p:spPr bwMode="auto">
            <a:xfrm>
              <a:off x="2592" y="2016"/>
              <a:ext cx="225"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sz="2000">
                  <a:latin typeface="Times New Roman" panose="02020603050405020304" pitchFamily="18" charset="0"/>
                </a:rPr>
                <a:t>２</a:t>
              </a:r>
            </a:p>
          </p:txBody>
        </p:sp>
      </p:grpSp>
      <p:grpSp>
        <p:nvGrpSpPr>
          <p:cNvPr id="64560" name="Group 48"/>
          <p:cNvGrpSpPr>
            <a:grpSpLocks/>
          </p:cNvGrpSpPr>
          <p:nvPr/>
        </p:nvGrpSpPr>
        <p:grpSpPr bwMode="auto">
          <a:xfrm>
            <a:off x="2057400" y="2206625"/>
            <a:ext cx="2454275" cy="2901950"/>
            <a:chOff x="1296" y="1390"/>
            <a:chExt cx="1546" cy="1828"/>
          </a:xfrm>
        </p:grpSpPr>
        <p:sp>
          <p:nvSpPr>
            <p:cNvPr id="64517" name="Oval 5"/>
            <p:cNvSpPr>
              <a:spLocks noChangeArrowheads="1"/>
            </p:cNvSpPr>
            <p:nvPr/>
          </p:nvSpPr>
          <p:spPr bwMode="auto">
            <a:xfrm>
              <a:off x="1440" y="1680"/>
              <a:ext cx="240" cy="24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518" name="Oval 6"/>
            <p:cNvSpPr>
              <a:spLocks noChangeArrowheads="1"/>
            </p:cNvSpPr>
            <p:nvPr/>
          </p:nvSpPr>
          <p:spPr bwMode="auto">
            <a:xfrm>
              <a:off x="2016" y="1680"/>
              <a:ext cx="240" cy="24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519" name="Oval 7"/>
            <p:cNvSpPr>
              <a:spLocks noChangeArrowheads="1"/>
            </p:cNvSpPr>
            <p:nvPr/>
          </p:nvSpPr>
          <p:spPr bwMode="auto">
            <a:xfrm>
              <a:off x="2592" y="1680"/>
              <a:ext cx="240" cy="24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520" name="Line 8"/>
            <p:cNvSpPr>
              <a:spLocks noChangeShapeType="1"/>
            </p:cNvSpPr>
            <p:nvPr/>
          </p:nvSpPr>
          <p:spPr bwMode="auto">
            <a:xfrm>
              <a:off x="1680" y="1776"/>
              <a:ext cx="33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521" name="Line 9"/>
            <p:cNvSpPr>
              <a:spLocks noChangeShapeType="1"/>
            </p:cNvSpPr>
            <p:nvPr/>
          </p:nvSpPr>
          <p:spPr bwMode="auto">
            <a:xfrm>
              <a:off x="2256" y="1776"/>
              <a:ext cx="33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522" name="Text Box 10"/>
            <p:cNvSpPr txBox="1">
              <a:spLocks noChangeArrowheads="1"/>
            </p:cNvSpPr>
            <p:nvPr/>
          </p:nvSpPr>
          <p:spPr bwMode="auto">
            <a:xfrm>
              <a:off x="1430" y="1390"/>
              <a:ext cx="225"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sz="2000">
                  <a:latin typeface="Times New Roman" panose="02020603050405020304" pitchFamily="18" charset="0"/>
                </a:rPr>
                <a:t>０</a:t>
              </a:r>
            </a:p>
          </p:txBody>
        </p:sp>
        <p:sp>
          <p:nvSpPr>
            <p:cNvPr id="64523" name="Text Box 11"/>
            <p:cNvSpPr txBox="1">
              <a:spLocks noChangeArrowheads="1"/>
            </p:cNvSpPr>
            <p:nvPr/>
          </p:nvSpPr>
          <p:spPr bwMode="auto">
            <a:xfrm>
              <a:off x="2064" y="1392"/>
              <a:ext cx="225"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sz="2000">
                  <a:latin typeface="Times New Roman" panose="02020603050405020304" pitchFamily="18" charset="0"/>
                </a:rPr>
                <a:t>１</a:t>
              </a:r>
            </a:p>
          </p:txBody>
        </p:sp>
        <p:sp>
          <p:nvSpPr>
            <p:cNvPr id="64524" name="Text Box 12"/>
            <p:cNvSpPr txBox="1">
              <a:spLocks noChangeArrowheads="1"/>
            </p:cNvSpPr>
            <p:nvPr/>
          </p:nvSpPr>
          <p:spPr bwMode="auto">
            <a:xfrm>
              <a:off x="2582" y="1390"/>
              <a:ext cx="225"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sz="2000">
                  <a:latin typeface="Times New Roman" panose="02020603050405020304" pitchFamily="18" charset="0"/>
                </a:rPr>
                <a:t>２</a:t>
              </a:r>
            </a:p>
          </p:txBody>
        </p:sp>
        <p:sp>
          <p:nvSpPr>
            <p:cNvPr id="64527" name="Text Box 15"/>
            <p:cNvSpPr txBox="1">
              <a:spLocks noChangeArrowheads="1"/>
            </p:cNvSpPr>
            <p:nvPr/>
          </p:nvSpPr>
          <p:spPr bwMode="auto">
            <a:xfrm>
              <a:off x="1296" y="1392"/>
              <a:ext cx="225"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sz="2000">
                  <a:latin typeface="Times New Roman" panose="02020603050405020304" pitchFamily="18" charset="0"/>
                </a:rPr>
                <a:t>０</a:t>
              </a:r>
            </a:p>
          </p:txBody>
        </p:sp>
        <p:sp>
          <p:nvSpPr>
            <p:cNvPr id="64528" name="Text Box 16"/>
            <p:cNvSpPr txBox="1">
              <a:spLocks noChangeArrowheads="1"/>
            </p:cNvSpPr>
            <p:nvPr/>
          </p:nvSpPr>
          <p:spPr bwMode="auto">
            <a:xfrm>
              <a:off x="1920" y="1392"/>
              <a:ext cx="225"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sz="2000">
                  <a:latin typeface="Times New Roman" panose="02020603050405020304" pitchFamily="18" charset="0"/>
                </a:rPr>
                <a:t>０</a:t>
              </a:r>
            </a:p>
          </p:txBody>
        </p:sp>
        <p:sp>
          <p:nvSpPr>
            <p:cNvPr id="64529" name="Text Box 17"/>
            <p:cNvSpPr txBox="1">
              <a:spLocks noChangeArrowheads="1"/>
            </p:cNvSpPr>
            <p:nvPr/>
          </p:nvSpPr>
          <p:spPr bwMode="auto">
            <a:xfrm>
              <a:off x="2448" y="1392"/>
              <a:ext cx="225"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sz="2000">
                  <a:latin typeface="Times New Roman" panose="02020603050405020304" pitchFamily="18" charset="0"/>
                </a:rPr>
                <a:t>０</a:t>
              </a:r>
            </a:p>
          </p:txBody>
        </p:sp>
        <p:sp>
          <p:nvSpPr>
            <p:cNvPr id="64530" name="Text Box 18"/>
            <p:cNvSpPr txBox="1">
              <a:spLocks noChangeArrowheads="1"/>
            </p:cNvSpPr>
            <p:nvPr/>
          </p:nvSpPr>
          <p:spPr bwMode="auto">
            <a:xfrm>
              <a:off x="1296" y="2016"/>
              <a:ext cx="225"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sz="2000">
                  <a:latin typeface="Times New Roman" panose="02020603050405020304" pitchFamily="18" charset="0"/>
                </a:rPr>
                <a:t>１</a:t>
              </a:r>
            </a:p>
          </p:txBody>
        </p:sp>
        <p:sp>
          <p:nvSpPr>
            <p:cNvPr id="64531" name="Text Box 19"/>
            <p:cNvSpPr txBox="1">
              <a:spLocks noChangeArrowheads="1"/>
            </p:cNvSpPr>
            <p:nvPr/>
          </p:nvSpPr>
          <p:spPr bwMode="auto">
            <a:xfrm>
              <a:off x="1968" y="2016"/>
              <a:ext cx="225"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sz="2000">
                  <a:latin typeface="Times New Roman" panose="02020603050405020304" pitchFamily="18" charset="0"/>
                </a:rPr>
                <a:t>１</a:t>
              </a:r>
            </a:p>
          </p:txBody>
        </p:sp>
        <p:sp>
          <p:nvSpPr>
            <p:cNvPr id="64532" name="Text Box 20"/>
            <p:cNvSpPr txBox="1">
              <a:spLocks noChangeArrowheads="1"/>
            </p:cNvSpPr>
            <p:nvPr/>
          </p:nvSpPr>
          <p:spPr bwMode="auto">
            <a:xfrm>
              <a:off x="2496" y="2016"/>
              <a:ext cx="225"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sz="2000">
                  <a:latin typeface="Times New Roman" panose="02020603050405020304" pitchFamily="18" charset="0"/>
                </a:rPr>
                <a:t>１</a:t>
              </a:r>
            </a:p>
          </p:txBody>
        </p:sp>
        <p:sp>
          <p:nvSpPr>
            <p:cNvPr id="64533" name="Text Box 21"/>
            <p:cNvSpPr txBox="1">
              <a:spLocks noChangeArrowheads="1"/>
            </p:cNvSpPr>
            <p:nvPr/>
          </p:nvSpPr>
          <p:spPr bwMode="auto">
            <a:xfrm>
              <a:off x="1344" y="2688"/>
              <a:ext cx="225"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sz="2000">
                  <a:latin typeface="Times New Roman" panose="02020603050405020304" pitchFamily="18" charset="0"/>
                </a:rPr>
                <a:t>２</a:t>
              </a:r>
            </a:p>
          </p:txBody>
        </p:sp>
        <p:sp>
          <p:nvSpPr>
            <p:cNvPr id="64534" name="Text Box 22"/>
            <p:cNvSpPr txBox="1">
              <a:spLocks noChangeArrowheads="1"/>
            </p:cNvSpPr>
            <p:nvPr/>
          </p:nvSpPr>
          <p:spPr bwMode="auto">
            <a:xfrm>
              <a:off x="1968" y="2688"/>
              <a:ext cx="225"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sz="2000">
                  <a:latin typeface="Times New Roman" panose="02020603050405020304" pitchFamily="18" charset="0"/>
                </a:rPr>
                <a:t>２</a:t>
              </a:r>
            </a:p>
          </p:txBody>
        </p:sp>
        <p:sp>
          <p:nvSpPr>
            <p:cNvPr id="64535" name="Text Box 23"/>
            <p:cNvSpPr txBox="1">
              <a:spLocks noChangeArrowheads="1"/>
            </p:cNvSpPr>
            <p:nvPr/>
          </p:nvSpPr>
          <p:spPr bwMode="auto">
            <a:xfrm>
              <a:off x="2496" y="2688"/>
              <a:ext cx="225"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sz="2000">
                  <a:latin typeface="Times New Roman" panose="02020603050405020304" pitchFamily="18" charset="0"/>
                </a:rPr>
                <a:t>２</a:t>
              </a:r>
            </a:p>
          </p:txBody>
        </p:sp>
        <p:sp>
          <p:nvSpPr>
            <p:cNvPr id="64537" name="Line 25"/>
            <p:cNvSpPr>
              <a:spLocks noChangeShapeType="1"/>
            </p:cNvSpPr>
            <p:nvPr/>
          </p:nvSpPr>
          <p:spPr bwMode="auto">
            <a:xfrm>
              <a:off x="1584" y="1920"/>
              <a:ext cx="0" cy="105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538" name="Line 26"/>
            <p:cNvSpPr>
              <a:spLocks noChangeShapeType="1"/>
            </p:cNvSpPr>
            <p:nvPr/>
          </p:nvSpPr>
          <p:spPr bwMode="auto">
            <a:xfrm>
              <a:off x="2160" y="1920"/>
              <a:ext cx="0" cy="105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539" name="Line 27"/>
            <p:cNvSpPr>
              <a:spLocks noChangeShapeType="1"/>
            </p:cNvSpPr>
            <p:nvPr/>
          </p:nvSpPr>
          <p:spPr bwMode="auto">
            <a:xfrm>
              <a:off x="2736" y="1920"/>
              <a:ext cx="0" cy="105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543" name="Oval 31"/>
            <p:cNvSpPr>
              <a:spLocks noChangeArrowheads="1"/>
            </p:cNvSpPr>
            <p:nvPr/>
          </p:nvSpPr>
          <p:spPr bwMode="auto">
            <a:xfrm>
              <a:off x="1450" y="2978"/>
              <a:ext cx="240" cy="24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544" name="Oval 32"/>
            <p:cNvSpPr>
              <a:spLocks noChangeArrowheads="1"/>
            </p:cNvSpPr>
            <p:nvPr/>
          </p:nvSpPr>
          <p:spPr bwMode="auto">
            <a:xfrm>
              <a:off x="2026" y="2978"/>
              <a:ext cx="240" cy="24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545" name="Oval 33"/>
            <p:cNvSpPr>
              <a:spLocks noChangeArrowheads="1"/>
            </p:cNvSpPr>
            <p:nvPr/>
          </p:nvSpPr>
          <p:spPr bwMode="auto">
            <a:xfrm>
              <a:off x="2602" y="2978"/>
              <a:ext cx="240" cy="24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546" name="Line 34"/>
            <p:cNvSpPr>
              <a:spLocks noChangeShapeType="1"/>
            </p:cNvSpPr>
            <p:nvPr/>
          </p:nvSpPr>
          <p:spPr bwMode="auto">
            <a:xfrm>
              <a:off x="1690" y="3074"/>
              <a:ext cx="33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547" name="Line 35"/>
            <p:cNvSpPr>
              <a:spLocks noChangeShapeType="1"/>
            </p:cNvSpPr>
            <p:nvPr/>
          </p:nvSpPr>
          <p:spPr bwMode="auto">
            <a:xfrm>
              <a:off x="2266" y="3074"/>
              <a:ext cx="33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548" name="Text Box 36"/>
            <p:cNvSpPr txBox="1">
              <a:spLocks noChangeArrowheads="1"/>
            </p:cNvSpPr>
            <p:nvPr/>
          </p:nvSpPr>
          <p:spPr bwMode="auto">
            <a:xfrm>
              <a:off x="1440" y="2688"/>
              <a:ext cx="225"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sz="2000">
                  <a:latin typeface="Times New Roman" panose="02020603050405020304" pitchFamily="18" charset="0"/>
                </a:rPr>
                <a:t>０</a:t>
              </a:r>
            </a:p>
          </p:txBody>
        </p:sp>
        <p:sp>
          <p:nvSpPr>
            <p:cNvPr id="64549" name="Text Box 37"/>
            <p:cNvSpPr txBox="1">
              <a:spLocks noChangeArrowheads="1"/>
            </p:cNvSpPr>
            <p:nvPr/>
          </p:nvSpPr>
          <p:spPr bwMode="auto">
            <a:xfrm>
              <a:off x="2074" y="2690"/>
              <a:ext cx="225"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sz="2000">
                  <a:latin typeface="Times New Roman" panose="02020603050405020304" pitchFamily="18" charset="0"/>
                </a:rPr>
                <a:t>１</a:t>
              </a:r>
            </a:p>
          </p:txBody>
        </p:sp>
        <p:sp>
          <p:nvSpPr>
            <p:cNvPr id="64550" name="Text Box 38"/>
            <p:cNvSpPr txBox="1">
              <a:spLocks noChangeArrowheads="1"/>
            </p:cNvSpPr>
            <p:nvPr/>
          </p:nvSpPr>
          <p:spPr bwMode="auto">
            <a:xfrm>
              <a:off x="2592" y="2688"/>
              <a:ext cx="225"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sz="2000">
                  <a:latin typeface="Times New Roman" panose="02020603050405020304" pitchFamily="18" charset="0"/>
                </a:rPr>
                <a:t>２</a:t>
              </a:r>
            </a:p>
          </p:txBody>
        </p:sp>
        <p:sp>
          <p:nvSpPr>
            <p:cNvPr id="64552" name="Oval 40"/>
            <p:cNvSpPr>
              <a:spLocks noChangeArrowheads="1"/>
            </p:cNvSpPr>
            <p:nvPr/>
          </p:nvSpPr>
          <p:spPr bwMode="auto">
            <a:xfrm>
              <a:off x="1450" y="2306"/>
              <a:ext cx="240" cy="24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553" name="Oval 41"/>
            <p:cNvSpPr>
              <a:spLocks noChangeArrowheads="1"/>
            </p:cNvSpPr>
            <p:nvPr/>
          </p:nvSpPr>
          <p:spPr bwMode="auto">
            <a:xfrm>
              <a:off x="2026" y="2306"/>
              <a:ext cx="240" cy="24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554" name="Oval 42"/>
            <p:cNvSpPr>
              <a:spLocks noChangeArrowheads="1"/>
            </p:cNvSpPr>
            <p:nvPr/>
          </p:nvSpPr>
          <p:spPr bwMode="auto">
            <a:xfrm>
              <a:off x="2602" y="2306"/>
              <a:ext cx="240" cy="24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555" name="Line 43"/>
            <p:cNvSpPr>
              <a:spLocks noChangeShapeType="1"/>
            </p:cNvSpPr>
            <p:nvPr/>
          </p:nvSpPr>
          <p:spPr bwMode="auto">
            <a:xfrm>
              <a:off x="1690" y="2402"/>
              <a:ext cx="33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556" name="Line 44"/>
            <p:cNvSpPr>
              <a:spLocks noChangeShapeType="1"/>
            </p:cNvSpPr>
            <p:nvPr/>
          </p:nvSpPr>
          <p:spPr bwMode="auto">
            <a:xfrm>
              <a:off x="2266" y="2402"/>
              <a:ext cx="33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557" name="Text Box 45"/>
            <p:cNvSpPr txBox="1">
              <a:spLocks noChangeArrowheads="1"/>
            </p:cNvSpPr>
            <p:nvPr/>
          </p:nvSpPr>
          <p:spPr bwMode="auto">
            <a:xfrm>
              <a:off x="1440" y="2016"/>
              <a:ext cx="225"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sz="2000">
                  <a:latin typeface="Times New Roman" panose="02020603050405020304" pitchFamily="18" charset="0"/>
                </a:rPr>
                <a:t>０</a:t>
              </a:r>
            </a:p>
          </p:txBody>
        </p:sp>
        <p:sp>
          <p:nvSpPr>
            <p:cNvPr id="64558" name="Text Box 46"/>
            <p:cNvSpPr txBox="1">
              <a:spLocks noChangeArrowheads="1"/>
            </p:cNvSpPr>
            <p:nvPr/>
          </p:nvSpPr>
          <p:spPr bwMode="auto">
            <a:xfrm>
              <a:off x="2074" y="2018"/>
              <a:ext cx="225"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sz="2000">
                  <a:latin typeface="Times New Roman" panose="02020603050405020304" pitchFamily="18" charset="0"/>
                </a:rPr>
                <a:t>１</a:t>
              </a:r>
            </a:p>
          </p:txBody>
        </p:sp>
        <p:sp>
          <p:nvSpPr>
            <p:cNvPr id="64559" name="Text Box 47"/>
            <p:cNvSpPr txBox="1">
              <a:spLocks noChangeArrowheads="1"/>
            </p:cNvSpPr>
            <p:nvPr/>
          </p:nvSpPr>
          <p:spPr bwMode="auto">
            <a:xfrm>
              <a:off x="2592" y="2016"/>
              <a:ext cx="225"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sz="2000">
                  <a:latin typeface="Times New Roman" panose="02020603050405020304" pitchFamily="18" charset="0"/>
                </a:rPr>
                <a:t>２</a:t>
              </a:r>
            </a:p>
          </p:txBody>
        </p:sp>
      </p:grpSp>
      <p:grpSp>
        <p:nvGrpSpPr>
          <p:cNvPr id="64661" name="Group 149"/>
          <p:cNvGrpSpPr>
            <a:grpSpLocks/>
          </p:cNvGrpSpPr>
          <p:nvPr/>
        </p:nvGrpSpPr>
        <p:grpSpPr bwMode="auto">
          <a:xfrm>
            <a:off x="1828800" y="2209800"/>
            <a:ext cx="2338388" cy="2454275"/>
            <a:chOff x="1152" y="1392"/>
            <a:chExt cx="1473" cy="1546"/>
          </a:xfrm>
        </p:grpSpPr>
        <p:sp>
          <p:nvSpPr>
            <p:cNvPr id="64635" name="Text Box 123"/>
            <p:cNvSpPr txBox="1">
              <a:spLocks noChangeArrowheads="1"/>
            </p:cNvSpPr>
            <p:nvPr/>
          </p:nvSpPr>
          <p:spPr bwMode="auto">
            <a:xfrm>
              <a:off x="1152" y="1392"/>
              <a:ext cx="225"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sz="2000">
                  <a:latin typeface="Times New Roman" panose="02020603050405020304" pitchFamily="18" charset="0"/>
                </a:rPr>
                <a:t>０</a:t>
              </a:r>
            </a:p>
          </p:txBody>
        </p:sp>
        <p:sp>
          <p:nvSpPr>
            <p:cNvPr id="64636" name="Text Box 124"/>
            <p:cNvSpPr txBox="1">
              <a:spLocks noChangeArrowheads="1"/>
            </p:cNvSpPr>
            <p:nvPr/>
          </p:nvSpPr>
          <p:spPr bwMode="auto">
            <a:xfrm>
              <a:off x="1152" y="2016"/>
              <a:ext cx="225"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sz="2000">
                  <a:latin typeface="Times New Roman" panose="02020603050405020304" pitchFamily="18" charset="0"/>
                </a:rPr>
                <a:t>０</a:t>
              </a:r>
            </a:p>
          </p:txBody>
        </p:sp>
        <p:sp>
          <p:nvSpPr>
            <p:cNvPr id="64637" name="Text Box 125"/>
            <p:cNvSpPr txBox="1">
              <a:spLocks noChangeArrowheads="1"/>
            </p:cNvSpPr>
            <p:nvPr/>
          </p:nvSpPr>
          <p:spPr bwMode="auto">
            <a:xfrm>
              <a:off x="1200" y="2688"/>
              <a:ext cx="225"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sz="2000">
                  <a:latin typeface="Times New Roman" panose="02020603050405020304" pitchFamily="18" charset="0"/>
                </a:rPr>
                <a:t>０</a:t>
              </a:r>
            </a:p>
          </p:txBody>
        </p:sp>
        <p:sp>
          <p:nvSpPr>
            <p:cNvPr id="64638" name="Text Box 126"/>
            <p:cNvSpPr txBox="1">
              <a:spLocks noChangeArrowheads="1"/>
            </p:cNvSpPr>
            <p:nvPr/>
          </p:nvSpPr>
          <p:spPr bwMode="auto">
            <a:xfrm>
              <a:off x="1776" y="1392"/>
              <a:ext cx="225"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sz="2000">
                  <a:latin typeface="Times New Roman" panose="02020603050405020304" pitchFamily="18" charset="0"/>
                </a:rPr>
                <a:t>０</a:t>
              </a:r>
            </a:p>
          </p:txBody>
        </p:sp>
        <p:sp>
          <p:nvSpPr>
            <p:cNvPr id="64639" name="Text Box 127"/>
            <p:cNvSpPr txBox="1">
              <a:spLocks noChangeArrowheads="1"/>
            </p:cNvSpPr>
            <p:nvPr/>
          </p:nvSpPr>
          <p:spPr bwMode="auto">
            <a:xfrm>
              <a:off x="2352" y="1392"/>
              <a:ext cx="225"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sz="2000">
                  <a:latin typeface="Times New Roman" panose="02020603050405020304" pitchFamily="18" charset="0"/>
                </a:rPr>
                <a:t>０</a:t>
              </a:r>
            </a:p>
          </p:txBody>
        </p:sp>
        <p:sp>
          <p:nvSpPr>
            <p:cNvPr id="64640" name="Text Box 128"/>
            <p:cNvSpPr txBox="1">
              <a:spLocks noChangeArrowheads="1"/>
            </p:cNvSpPr>
            <p:nvPr/>
          </p:nvSpPr>
          <p:spPr bwMode="auto">
            <a:xfrm>
              <a:off x="1824" y="2016"/>
              <a:ext cx="225"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sz="2000">
                  <a:latin typeface="Times New Roman" panose="02020603050405020304" pitchFamily="18" charset="0"/>
                </a:rPr>
                <a:t>０</a:t>
              </a:r>
            </a:p>
          </p:txBody>
        </p:sp>
        <p:sp>
          <p:nvSpPr>
            <p:cNvPr id="64641" name="Text Box 129"/>
            <p:cNvSpPr txBox="1">
              <a:spLocks noChangeArrowheads="1"/>
            </p:cNvSpPr>
            <p:nvPr/>
          </p:nvSpPr>
          <p:spPr bwMode="auto">
            <a:xfrm>
              <a:off x="1824" y="2688"/>
              <a:ext cx="225"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sz="2000">
                  <a:latin typeface="Times New Roman" panose="02020603050405020304" pitchFamily="18" charset="0"/>
                </a:rPr>
                <a:t>０</a:t>
              </a:r>
            </a:p>
          </p:txBody>
        </p:sp>
        <p:sp>
          <p:nvSpPr>
            <p:cNvPr id="64642" name="Text Box 130"/>
            <p:cNvSpPr txBox="1">
              <a:spLocks noChangeArrowheads="1"/>
            </p:cNvSpPr>
            <p:nvPr/>
          </p:nvSpPr>
          <p:spPr bwMode="auto">
            <a:xfrm>
              <a:off x="2352" y="2688"/>
              <a:ext cx="225"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sz="2000">
                  <a:latin typeface="Times New Roman" panose="02020603050405020304" pitchFamily="18" charset="0"/>
                </a:rPr>
                <a:t>０</a:t>
              </a:r>
            </a:p>
          </p:txBody>
        </p:sp>
        <p:sp>
          <p:nvSpPr>
            <p:cNvPr id="64643" name="Text Box 131"/>
            <p:cNvSpPr txBox="1">
              <a:spLocks noChangeArrowheads="1"/>
            </p:cNvSpPr>
            <p:nvPr/>
          </p:nvSpPr>
          <p:spPr bwMode="auto">
            <a:xfrm>
              <a:off x="2400" y="2016"/>
              <a:ext cx="225"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sz="2000">
                  <a:latin typeface="Times New Roman" panose="02020603050405020304" pitchFamily="18" charset="0"/>
                </a:rPr>
                <a:t>０</a:t>
              </a:r>
            </a:p>
          </p:txBody>
        </p:sp>
      </p:grpSp>
      <p:grpSp>
        <p:nvGrpSpPr>
          <p:cNvPr id="64695" name="Group 183"/>
          <p:cNvGrpSpPr>
            <a:grpSpLocks/>
          </p:cNvGrpSpPr>
          <p:nvPr/>
        </p:nvGrpSpPr>
        <p:grpSpPr bwMode="auto">
          <a:xfrm>
            <a:off x="2819400" y="1752600"/>
            <a:ext cx="2338388" cy="2454275"/>
            <a:chOff x="1776" y="1104"/>
            <a:chExt cx="1473" cy="1546"/>
          </a:xfrm>
        </p:grpSpPr>
        <p:sp>
          <p:nvSpPr>
            <p:cNvPr id="64651" name="Text Box 139"/>
            <p:cNvSpPr txBox="1">
              <a:spLocks noChangeArrowheads="1"/>
            </p:cNvSpPr>
            <p:nvPr/>
          </p:nvSpPr>
          <p:spPr bwMode="auto">
            <a:xfrm>
              <a:off x="2544" y="2112"/>
              <a:ext cx="225"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sz="2000">
                  <a:latin typeface="Times New Roman" panose="02020603050405020304" pitchFamily="18" charset="0"/>
                </a:rPr>
                <a:t>１</a:t>
              </a:r>
            </a:p>
          </p:txBody>
        </p:sp>
        <p:grpSp>
          <p:nvGrpSpPr>
            <p:cNvPr id="64662" name="Group 150"/>
            <p:cNvGrpSpPr>
              <a:grpSpLocks/>
            </p:cNvGrpSpPr>
            <p:nvPr/>
          </p:nvGrpSpPr>
          <p:grpSpPr bwMode="auto">
            <a:xfrm>
              <a:off x="1776" y="1104"/>
              <a:ext cx="1473" cy="1546"/>
              <a:chOff x="1776" y="1104"/>
              <a:chExt cx="1473" cy="1546"/>
            </a:xfrm>
          </p:grpSpPr>
          <p:sp>
            <p:nvSpPr>
              <p:cNvPr id="64645" name="Text Box 133"/>
              <p:cNvSpPr txBox="1">
                <a:spLocks noChangeArrowheads="1"/>
              </p:cNvSpPr>
              <p:nvPr/>
            </p:nvSpPr>
            <p:spPr bwMode="auto">
              <a:xfrm>
                <a:off x="1776" y="1104"/>
                <a:ext cx="225"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sz="2000">
                    <a:latin typeface="Times New Roman" panose="02020603050405020304" pitchFamily="18" charset="0"/>
                  </a:rPr>
                  <a:t>１</a:t>
                </a:r>
              </a:p>
            </p:txBody>
          </p:sp>
          <p:sp>
            <p:nvSpPr>
              <p:cNvPr id="64646" name="Text Box 134"/>
              <p:cNvSpPr txBox="1">
                <a:spLocks noChangeArrowheads="1"/>
              </p:cNvSpPr>
              <p:nvPr/>
            </p:nvSpPr>
            <p:spPr bwMode="auto">
              <a:xfrm>
                <a:off x="2400" y="1104"/>
                <a:ext cx="225"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sz="2000">
                    <a:latin typeface="Times New Roman" panose="02020603050405020304" pitchFamily="18" charset="0"/>
                  </a:rPr>
                  <a:t>１</a:t>
                </a:r>
              </a:p>
            </p:txBody>
          </p:sp>
          <p:sp>
            <p:nvSpPr>
              <p:cNvPr id="64647" name="Text Box 135"/>
              <p:cNvSpPr txBox="1">
                <a:spLocks noChangeArrowheads="1"/>
              </p:cNvSpPr>
              <p:nvPr/>
            </p:nvSpPr>
            <p:spPr bwMode="auto">
              <a:xfrm>
                <a:off x="2976" y="1104"/>
                <a:ext cx="225"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sz="2000">
                    <a:latin typeface="Times New Roman" panose="02020603050405020304" pitchFamily="18" charset="0"/>
                  </a:rPr>
                  <a:t>１</a:t>
                </a:r>
              </a:p>
            </p:txBody>
          </p:sp>
          <p:sp>
            <p:nvSpPr>
              <p:cNvPr id="64648" name="Text Box 136"/>
              <p:cNvSpPr txBox="1">
                <a:spLocks noChangeArrowheads="1"/>
              </p:cNvSpPr>
              <p:nvPr/>
            </p:nvSpPr>
            <p:spPr bwMode="auto">
              <a:xfrm>
                <a:off x="1824" y="1728"/>
                <a:ext cx="225"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ja-JP" altLang="en-US" sz="2000">
                    <a:latin typeface="Times New Roman" panose="02020603050405020304" pitchFamily="18" charset="0"/>
                  </a:rPr>
                  <a:t>１</a:t>
                </a:r>
              </a:p>
            </p:txBody>
          </p:sp>
          <p:sp>
            <p:nvSpPr>
              <p:cNvPr id="64649" name="Text Box 137"/>
              <p:cNvSpPr txBox="1">
                <a:spLocks noChangeArrowheads="1"/>
              </p:cNvSpPr>
              <p:nvPr/>
            </p:nvSpPr>
            <p:spPr bwMode="auto">
              <a:xfrm>
                <a:off x="1872" y="2400"/>
                <a:ext cx="225"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sz="2000">
                    <a:latin typeface="Times New Roman" panose="02020603050405020304" pitchFamily="18" charset="0"/>
                  </a:rPr>
                  <a:t>１</a:t>
                </a:r>
              </a:p>
            </p:txBody>
          </p:sp>
          <p:sp>
            <p:nvSpPr>
              <p:cNvPr id="64650" name="Text Box 138"/>
              <p:cNvSpPr txBox="1">
                <a:spLocks noChangeArrowheads="1"/>
              </p:cNvSpPr>
              <p:nvPr/>
            </p:nvSpPr>
            <p:spPr bwMode="auto">
              <a:xfrm>
                <a:off x="2448" y="1680"/>
                <a:ext cx="225"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sz="2000">
                    <a:latin typeface="Times New Roman" panose="02020603050405020304" pitchFamily="18" charset="0"/>
                  </a:rPr>
                  <a:t>１</a:t>
                </a:r>
              </a:p>
            </p:txBody>
          </p:sp>
          <p:sp>
            <p:nvSpPr>
              <p:cNvPr id="64652" name="Text Box 140"/>
              <p:cNvSpPr txBox="1">
                <a:spLocks noChangeArrowheads="1"/>
              </p:cNvSpPr>
              <p:nvPr/>
            </p:nvSpPr>
            <p:spPr bwMode="auto">
              <a:xfrm>
                <a:off x="2496" y="2400"/>
                <a:ext cx="225"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sz="2000">
                    <a:latin typeface="Times New Roman" panose="02020603050405020304" pitchFamily="18" charset="0"/>
                  </a:rPr>
                  <a:t>１</a:t>
                </a:r>
              </a:p>
            </p:txBody>
          </p:sp>
          <p:sp>
            <p:nvSpPr>
              <p:cNvPr id="64653" name="Text Box 141"/>
              <p:cNvSpPr txBox="1">
                <a:spLocks noChangeArrowheads="1"/>
              </p:cNvSpPr>
              <p:nvPr/>
            </p:nvSpPr>
            <p:spPr bwMode="auto">
              <a:xfrm>
                <a:off x="3024" y="2400"/>
                <a:ext cx="225"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sz="2000">
                    <a:latin typeface="Times New Roman" panose="02020603050405020304" pitchFamily="18" charset="0"/>
                  </a:rPr>
                  <a:t>１</a:t>
                </a:r>
              </a:p>
            </p:txBody>
          </p:sp>
          <p:sp>
            <p:nvSpPr>
              <p:cNvPr id="64654" name="Text Box 142"/>
              <p:cNvSpPr txBox="1">
                <a:spLocks noChangeArrowheads="1"/>
              </p:cNvSpPr>
              <p:nvPr/>
            </p:nvSpPr>
            <p:spPr bwMode="auto">
              <a:xfrm>
                <a:off x="3024" y="1728"/>
                <a:ext cx="225"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sz="2000">
                    <a:latin typeface="Times New Roman" panose="02020603050405020304" pitchFamily="18" charset="0"/>
                  </a:rPr>
                  <a:t>１</a:t>
                </a:r>
              </a:p>
            </p:txBody>
          </p:sp>
        </p:grpSp>
      </p:grpSp>
      <p:grpSp>
        <p:nvGrpSpPr>
          <p:cNvPr id="64663" name="Group 151"/>
          <p:cNvGrpSpPr>
            <a:grpSpLocks/>
          </p:cNvGrpSpPr>
          <p:nvPr/>
        </p:nvGrpSpPr>
        <p:grpSpPr bwMode="auto">
          <a:xfrm>
            <a:off x="3886200" y="1295400"/>
            <a:ext cx="2338388" cy="2454275"/>
            <a:chOff x="2448" y="816"/>
            <a:chExt cx="1473" cy="1546"/>
          </a:xfrm>
        </p:grpSpPr>
        <p:sp>
          <p:nvSpPr>
            <p:cNvPr id="64660" name="Text Box 148"/>
            <p:cNvSpPr txBox="1">
              <a:spLocks noChangeArrowheads="1"/>
            </p:cNvSpPr>
            <p:nvPr/>
          </p:nvSpPr>
          <p:spPr bwMode="auto">
            <a:xfrm>
              <a:off x="3168" y="2112"/>
              <a:ext cx="225"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sz="2000">
                  <a:latin typeface="Times New Roman" panose="02020603050405020304" pitchFamily="18" charset="0"/>
                </a:rPr>
                <a:t>２</a:t>
              </a:r>
            </a:p>
          </p:txBody>
        </p:sp>
        <p:sp>
          <p:nvSpPr>
            <p:cNvPr id="64655" name="Text Box 143"/>
            <p:cNvSpPr txBox="1">
              <a:spLocks noChangeArrowheads="1"/>
            </p:cNvSpPr>
            <p:nvPr/>
          </p:nvSpPr>
          <p:spPr bwMode="auto">
            <a:xfrm>
              <a:off x="2448" y="816"/>
              <a:ext cx="225"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sz="2000">
                  <a:latin typeface="Times New Roman" panose="02020603050405020304" pitchFamily="18" charset="0"/>
                </a:rPr>
                <a:t>２</a:t>
              </a:r>
            </a:p>
          </p:txBody>
        </p:sp>
        <p:sp>
          <p:nvSpPr>
            <p:cNvPr id="64656" name="Text Box 144"/>
            <p:cNvSpPr txBox="1">
              <a:spLocks noChangeArrowheads="1"/>
            </p:cNvSpPr>
            <p:nvPr/>
          </p:nvSpPr>
          <p:spPr bwMode="auto">
            <a:xfrm>
              <a:off x="3072" y="816"/>
              <a:ext cx="225"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sz="2000">
                  <a:latin typeface="Times New Roman" panose="02020603050405020304" pitchFamily="18" charset="0"/>
                </a:rPr>
                <a:t>２</a:t>
              </a:r>
            </a:p>
          </p:txBody>
        </p:sp>
        <p:sp>
          <p:nvSpPr>
            <p:cNvPr id="64657" name="Text Box 145"/>
            <p:cNvSpPr txBox="1">
              <a:spLocks noChangeArrowheads="1"/>
            </p:cNvSpPr>
            <p:nvPr/>
          </p:nvSpPr>
          <p:spPr bwMode="auto">
            <a:xfrm>
              <a:off x="3648" y="816"/>
              <a:ext cx="225"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sz="2000">
                  <a:latin typeface="Times New Roman" panose="02020603050405020304" pitchFamily="18" charset="0"/>
                </a:rPr>
                <a:t>２</a:t>
              </a:r>
            </a:p>
          </p:txBody>
        </p:sp>
        <p:sp>
          <p:nvSpPr>
            <p:cNvPr id="64658" name="Text Box 146"/>
            <p:cNvSpPr txBox="1">
              <a:spLocks noChangeArrowheads="1"/>
            </p:cNvSpPr>
            <p:nvPr/>
          </p:nvSpPr>
          <p:spPr bwMode="auto">
            <a:xfrm>
              <a:off x="3696" y="1440"/>
              <a:ext cx="225"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ja-JP" altLang="en-US" sz="2000">
                  <a:latin typeface="Times New Roman" panose="02020603050405020304" pitchFamily="18" charset="0"/>
                </a:rPr>
                <a:t>２</a:t>
              </a:r>
            </a:p>
          </p:txBody>
        </p:sp>
        <p:sp>
          <p:nvSpPr>
            <p:cNvPr id="64659" name="Text Box 147"/>
            <p:cNvSpPr txBox="1">
              <a:spLocks noChangeArrowheads="1"/>
            </p:cNvSpPr>
            <p:nvPr/>
          </p:nvSpPr>
          <p:spPr bwMode="auto">
            <a:xfrm>
              <a:off x="3648" y="2112"/>
              <a:ext cx="225"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sz="2000">
                  <a:latin typeface="Times New Roman" panose="02020603050405020304" pitchFamily="18" charset="0"/>
                </a:rPr>
                <a:t>２</a:t>
              </a:r>
            </a:p>
          </p:txBody>
        </p:sp>
      </p:grpSp>
      <p:grpSp>
        <p:nvGrpSpPr>
          <p:cNvPr id="64694" name="Group 182"/>
          <p:cNvGrpSpPr>
            <a:grpSpLocks/>
          </p:cNvGrpSpPr>
          <p:nvPr/>
        </p:nvGrpSpPr>
        <p:grpSpPr bwMode="auto">
          <a:xfrm>
            <a:off x="2590800" y="1905000"/>
            <a:ext cx="6294438" cy="2971800"/>
            <a:chOff x="1632" y="1200"/>
            <a:chExt cx="3965" cy="1872"/>
          </a:xfrm>
        </p:grpSpPr>
        <p:grpSp>
          <p:nvGrpSpPr>
            <p:cNvPr id="64673" name="Group 161"/>
            <p:cNvGrpSpPr>
              <a:grpSpLocks/>
            </p:cNvGrpSpPr>
            <p:nvPr/>
          </p:nvGrpSpPr>
          <p:grpSpPr bwMode="auto">
            <a:xfrm>
              <a:off x="2256" y="1200"/>
              <a:ext cx="1152" cy="528"/>
              <a:chOff x="2832" y="1248"/>
              <a:chExt cx="1152" cy="528"/>
            </a:xfrm>
          </p:grpSpPr>
          <p:sp>
            <p:nvSpPr>
              <p:cNvPr id="64674" name="Line 162"/>
              <p:cNvSpPr>
                <a:spLocks noChangeShapeType="1"/>
              </p:cNvSpPr>
              <p:nvPr/>
            </p:nvSpPr>
            <p:spPr bwMode="auto">
              <a:xfrm flipV="1">
                <a:off x="2832" y="1536"/>
                <a:ext cx="480" cy="24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675" name="Line 163"/>
              <p:cNvSpPr>
                <a:spLocks noChangeShapeType="1"/>
              </p:cNvSpPr>
              <p:nvPr/>
            </p:nvSpPr>
            <p:spPr bwMode="auto">
              <a:xfrm flipV="1">
                <a:off x="3456" y="1248"/>
                <a:ext cx="528" cy="24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4693" name="Group 181"/>
            <p:cNvGrpSpPr>
              <a:grpSpLocks/>
            </p:cNvGrpSpPr>
            <p:nvPr/>
          </p:nvGrpSpPr>
          <p:grpSpPr bwMode="auto">
            <a:xfrm>
              <a:off x="1632" y="1248"/>
              <a:ext cx="3965" cy="1824"/>
              <a:chOff x="1632" y="1248"/>
              <a:chExt cx="3965" cy="1824"/>
            </a:xfrm>
          </p:grpSpPr>
          <p:grpSp>
            <p:nvGrpSpPr>
              <p:cNvPr id="64691" name="Group 179"/>
              <p:cNvGrpSpPr>
                <a:grpSpLocks/>
              </p:cNvGrpSpPr>
              <p:nvPr/>
            </p:nvGrpSpPr>
            <p:grpSpPr bwMode="auto">
              <a:xfrm>
                <a:off x="1632" y="1248"/>
                <a:ext cx="2352" cy="1824"/>
                <a:chOff x="1632" y="1248"/>
                <a:chExt cx="2352" cy="1824"/>
              </a:xfrm>
            </p:grpSpPr>
            <p:grpSp>
              <p:nvGrpSpPr>
                <p:cNvPr id="64685" name="Group 173"/>
                <p:cNvGrpSpPr>
                  <a:grpSpLocks/>
                </p:cNvGrpSpPr>
                <p:nvPr/>
              </p:nvGrpSpPr>
              <p:grpSpPr bwMode="auto">
                <a:xfrm>
                  <a:off x="1680" y="1824"/>
                  <a:ext cx="1152" cy="528"/>
                  <a:chOff x="2832" y="1248"/>
                  <a:chExt cx="1152" cy="528"/>
                </a:xfrm>
              </p:grpSpPr>
              <p:sp>
                <p:nvSpPr>
                  <p:cNvPr id="64686" name="Line 174"/>
                  <p:cNvSpPr>
                    <a:spLocks noChangeShapeType="1"/>
                  </p:cNvSpPr>
                  <p:nvPr/>
                </p:nvSpPr>
                <p:spPr bwMode="auto">
                  <a:xfrm flipV="1">
                    <a:off x="2832" y="1536"/>
                    <a:ext cx="480" cy="24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687" name="Line 175"/>
                  <p:cNvSpPr>
                    <a:spLocks noChangeShapeType="1"/>
                  </p:cNvSpPr>
                  <p:nvPr/>
                </p:nvSpPr>
                <p:spPr bwMode="auto">
                  <a:xfrm flipV="1">
                    <a:off x="3456" y="1248"/>
                    <a:ext cx="528" cy="24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4666" name="Group 154"/>
                <p:cNvGrpSpPr>
                  <a:grpSpLocks/>
                </p:cNvGrpSpPr>
                <p:nvPr/>
              </p:nvGrpSpPr>
              <p:grpSpPr bwMode="auto">
                <a:xfrm>
                  <a:off x="2832" y="1248"/>
                  <a:ext cx="1152" cy="528"/>
                  <a:chOff x="2832" y="1248"/>
                  <a:chExt cx="1152" cy="528"/>
                </a:xfrm>
              </p:grpSpPr>
              <p:sp>
                <p:nvSpPr>
                  <p:cNvPr id="64664" name="Line 152"/>
                  <p:cNvSpPr>
                    <a:spLocks noChangeShapeType="1"/>
                  </p:cNvSpPr>
                  <p:nvPr/>
                </p:nvSpPr>
                <p:spPr bwMode="auto">
                  <a:xfrm flipV="1">
                    <a:off x="2832" y="1536"/>
                    <a:ext cx="480" cy="24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665" name="Line 153"/>
                  <p:cNvSpPr>
                    <a:spLocks noChangeShapeType="1"/>
                  </p:cNvSpPr>
                  <p:nvPr/>
                </p:nvSpPr>
                <p:spPr bwMode="auto">
                  <a:xfrm flipV="1">
                    <a:off x="3456" y="1248"/>
                    <a:ext cx="528" cy="24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4667" name="Group 155"/>
                <p:cNvGrpSpPr>
                  <a:grpSpLocks/>
                </p:cNvGrpSpPr>
                <p:nvPr/>
              </p:nvGrpSpPr>
              <p:grpSpPr bwMode="auto">
                <a:xfrm>
                  <a:off x="2832" y="1872"/>
                  <a:ext cx="1152" cy="528"/>
                  <a:chOff x="2832" y="1248"/>
                  <a:chExt cx="1152" cy="528"/>
                </a:xfrm>
              </p:grpSpPr>
              <p:sp>
                <p:nvSpPr>
                  <p:cNvPr id="64668" name="Line 156"/>
                  <p:cNvSpPr>
                    <a:spLocks noChangeShapeType="1"/>
                  </p:cNvSpPr>
                  <p:nvPr/>
                </p:nvSpPr>
                <p:spPr bwMode="auto">
                  <a:xfrm flipV="1">
                    <a:off x="2832" y="1536"/>
                    <a:ext cx="480" cy="24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669" name="Line 157"/>
                  <p:cNvSpPr>
                    <a:spLocks noChangeShapeType="1"/>
                  </p:cNvSpPr>
                  <p:nvPr/>
                </p:nvSpPr>
                <p:spPr bwMode="auto">
                  <a:xfrm flipV="1">
                    <a:off x="3456" y="1248"/>
                    <a:ext cx="528" cy="24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4670" name="Group 158"/>
                <p:cNvGrpSpPr>
                  <a:grpSpLocks/>
                </p:cNvGrpSpPr>
                <p:nvPr/>
              </p:nvGrpSpPr>
              <p:grpSpPr bwMode="auto">
                <a:xfrm>
                  <a:off x="2832" y="2544"/>
                  <a:ext cx="1152" cy="528"/>
                  <a:chOff x="2832" y="1248"/>
                  <a:chExt cx="1152" cy="528"/>
                </a:xfrm>
              </p:grpSpPr>
              <p:sp>
                <p:nvSpPr>
                  <p:cNvPr id="64671" name="Line 159"/>
                  <p:cNvSpPr>
                    <a:spLocks noChangeShapeType="1"/>
                  </p:cNvSpPr>
                  <p:nvPr/>
                </p:nvSpPr>
                <p:spPr bwMode="auto">
                  <a:xfrm flipV="1">
                    <a:off x="2832" y="1536"/>
                    <a:ext cx="480" cy="24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672" name="Line 160"/>
                  <p:cNvSpPr>
                    <a:spLocks noChangeShapeType="1"/>
                  </p:cNvSpPr>
                  <p:nvPr/>
                </p:nvSpPr>
                <p:spPr bwMode="auto">
                  <a:xfrm flipV="1">
                    <a:off x="3456" y="1248"/>
                    <a:ext cx="528" cy="24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4676" name="Group 164"/>
                <p:cNvGrpSpPr>
                  <a:grpSpLocks/>
                </p:cNvGrpSpPr>
                <p:nvPr/>
              </p:nvGrpSpPr>
              <p:grpSpPr bwMode="auto">
                <a:xfrm>
                  <a:off x="2256" y="1824"/>
                  <a:ext cx="1152" cy="528"/>
                  <a:chOff x="2832" y="1248"/>
                  <a:chExt cx="1152" cy="528"/>
                </a:xfrm>
              </p:grpSpPr>
              <p:sp>
                <p:nvSpPr>
                  <p:cNvPr id="64677" name="Line 165"/>
                  <p:cNvSpPr>
                    <a:spLocks noChangeShapeType="1"/>
                  </p:cNvSpPr>
                  <p:nvPr/>
                </p:nvSpPr>
                <p:spPr bwMode="auto">
                  <a:xfrm flipV="1">
                    <a:off x="2832" y="1536"/>
                    <a:ext cx="480" cy="24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678" name="Line 166"/>
                  <p:cNvSpPr>
                    <a:spLocks noChangeShapeType="1"/>
                  </p:cNvSpPr>
                  <p:nvPr/>
                </p:nvSpPr>
                <p:spPr bwMode="auto">
                  <a:xfrm flipV="1">
                    <a:off x="3456" y="1248"/>
                    <a:ext cx="528" cy="24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4679" name="Group 167"/>
                <p:cNvGrpSpPr>
                  <a:grpSpLocks/>
                </p:cNvGrpSpPr>
                <p:nvPr/>
              </p:nvGrpSpPr>
              <p:grpSpPr bwMode="auto">
                <a:xfrm>
                  <a:off x="2256" y="2496"/>
                  <a:ext cx="1152" cy="528"/>
                  <a:chOff x="2832" y="1248"/>
                  <a:chExt cx="1152" cy="528"/>
                </a:xfrm>
              </p:grpSpPr>
              <p:sp>
                <p:nvSpPr>
                  <p:cNvPr id="64680" name="Line 168"/>
                  <p:cNvSpPr>
                    <a:spLocks noChangeShapeType="1"/>
                  </p:cNvSpPr>
                  <p:nvPr/>
                </p:nvSpPr>
                <p:spPr bwMode="auto">
                  <a:xfrm flipV="1">
                    <a:off x="2832" y="1536"/>
                    <a:ext cx="480" cy="24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681" name="Line 169"/>
                  <p:cNvSpPr>
                    <a:spLocks noChangeShapeType="1"/>
                  </p:cNvSpPr>
                  <p:nvPr/>
                </p:nvSpPr>
                <p:spPr bwMode="auto">
                  <a:xfrm flipV="1">
                    <a:off x="3456" y="1248"/>
                    <a:ext cx="528" cy="24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4682" name="Group 170"/>
                <p:cNvGrpSpPr>
                  <a:grpSpLocks/>
                </p:cNvGrpSpPr>
                <p:nvPr/>
              </p:nvGrpSpPr>
              <p:grpSpPr bwMode="auto">
                <a:xfrm>
                  <a:off x="1632" y="1248"/>
                  <a:ext cx="1152" cy="528"/>
                  <a:chOff x="2832" y="1248"/>
                  <a:chExt cx="1152" cy="528"/>
                </a:xfrm>
              </p:grpSpPr>
              <p:sp>
                <p:nvSpPr>
                  <p:cNvPr id="64683" name="Line 171"/>
                  <p:cNvSpPr>
                    <a:spLocks noChangeShapeType="1"/>
                  </p:cNvSpPr>
                  <p:nvPr/>
                </p:nvSpPr>
                <p:spPr bwMode="auto">
                  <a:xfrm flipV="1">
                    <a:off x="2832" y="1536"/>
                    <a:ext cx="480" cy="24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684" name="Line 172"/>
                  <p:cNvSpPr>
                    <a:spLocks noChangeShapeType="1"/>
                  </p:cNvSpPr>
                  <p:nvPr/>
                </p:nvSpPr>
                <p:spPr bwMode="auto">
                  <a:xfrm flipV="1">
                    <a:off x="3456" y="1248"/>
                    <a:ext cx="528" cy="24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4688" name="Group 176"/>
                <p:cNvGrpSpPr>
                  <a:grpSpLocks/>
                </p:cNvGrpSpPr>
                <p:nvPr/>
              </p:nvGrpSpPr>
              <p:grpSpPr bwMode="auto">
                <a:xfrm>
                  <a:off x="1680" y="2496"/>
                  <a:ext cx="1152" cy="528"/>
                  <a:chOff x="2832" y="1248"/>
                  <a:chExt cx="1152" cy="528"/>
                </a:xfrm>
              </p:grpSpPr>
              <p:sp>
                <p:nvSpPr>
                  <p:cNvPr id="64689" name="Line 177"/>
                  <p:cNvSpPr>
                    <a:spLocks noChangeShapeType="1"/>
                  </p:cNvSpPr>
                  <p:nvPr/>
                </p:nvSpPr>
                <p:spPr bwMode="auto">
                  <a:xfrm flipV="1">
                    <a:off x="2832" y="1536"/>
                    <a:ext cx="480" cy="24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690" name="Line 178"/>
                  <p:cNvSpPr>
                    <a:spLocks noChangeShapeType="1"/>
                  </p:cNvSpPr>
                  <p:nvPr/>
                </p:nvSpPr>
                <p:spPr bwMode="auto">
                  <a:xfrm flipV="1">
                    <a:off x="3456" y="1248"/>
                    <a:ext cx="528" cy="24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sp>
            <p:nvSpPr>
              <p:cNvPr id="64692" name="Text Box 180"/>
              <p:cNvSpPr txBox="1">
                <a:spLocks noChangeArrowheads="1"/>
              </p:cNvSpPr>
              <p:nvPr/>
            </p:nvSpPr>
            <p:spPr bwMode="auto">
              <a:xfrm>
                <a:off x="4502" y="2649"/>
                <a:ext cx="1095"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000">
                    <a:latin typeface="Times New Roman" panose="02020603050405020304" pitchFamily="18" charset="0"/>
                  </a:rPr>
                  <a:t>3-</a:t>
                </a:r>
                <a:r>
                  <a:rPr lang="ja-JP" altLang="en-US" sz="2000">
                    <a:latin typeface="Times New Roman" panose="02020603050405020304" pitchFamily="18" charset="0"/>
                  </a:rPr>
                  <a:t>ａｒｙ　</a:t>
                </a:r>
                <a:r>
                  <a:rPr lang="en-US" altLang="ja-JP" sz="2000">
                    <a:latin typeface="Times New Roman" panose="02020603050405020304" pitchFamily="18" charset="0"/>
                  </a:rPr>
                  <a:t>3-</a:t>
                </a:r>
                <a:r>
                  <a:rPr lang="ja-JP" altLang="en-US" sz="2000">
                    <a:latin typeface="Times New Roman" panose="02020603050405020304" pitchFamily="18" charset="0"/>
                  </a:rPr>
                  <a:t>ｃｕｂｅ</a:t>
                </a:r>
              </a:p>
            </p:txBody>
          </p:sp>
        </p:gr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6456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6459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64661"/>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499"/>
                                          </p:stCondLst>
                                        </p:cTn>
                                        <p:tgtEl>
                                          <p:spTgt spid="64695"/>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499"/>
                                          </p:stCondLst>
                                        </p:cTn>
                                        <p:tgtEl>
                                          <p:spTgt spid="64663"/>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499"/>
                                          </p:stCondLst>
                                        </p:cTn>
                                        <p:tgtEl>
                                          <p:spTgt spid="646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r>
              <a:rPr lang="ja-JP" altLang="en-US"/>
              <a:t>３</a:t>
            </a:r>
            <a:r>
              <a:rPr lang="en-US" altLang="ja-JP"/>
              <a:t>-ary</a:t>
            </a:r>
            <a:r>
              <a:rPr lang="ja-JP" altLang="en-US"/>
              <a:t>　</a:t>
            </a:r>
            <a:r>
              <a:rPr lang="en-US" altLang="ja-JP"/>
              <a:t>4-cube</a:t>
            </a:r>
          </a:p>
        </p:txBody>
      </p:sp>
      <p:grpSp>
        <p:nvGrpSpPr>
          <p:cNvPr id="65539" name="Group 3"/>
          <p:cNvGrpSpPr>
            <a:grpSpLocks/>
          </p:cNvGrpSpPr>
          <p:nvPr/>
        </p:nvGrpSpPr>
        <p:grpSpPr bwMode="auto">
          <a:xfrm>
            <a:off x="1447800" y="1828800"/>
            <a:ext cx="1828800" cy="1371600"/>
            <a:chOff x="768" y="1104"/>
            <a:chExt cx="1152" cy="864"/>
          </a:xfrm>
        </p:grpSpPr>
        <p:sp>
          <p:nvSpPr>
            <p:cNvPr id="65540" name="Line 4"/>
            <p:cNvSpPr>
              <a:spLocks noChangeShapeType="1"/>
            </p:cNvSpPr>
            <p:nvPr/>
          </p:nvSpPr>
          <p:spPr bwMode="auto">
            <a:xfrm flipV="1">
              <a:off x="768" y="1104"/>
              <a:ext cx="432" cy="1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5541" name="Rectangle 5"/>
            <p:cNvSpPr>
              <a:spLocks noChangeArrowheads="1"/>
            </p:cNvSpPr>
            <p:nvPr/>
          </p:nvSpPr>
          <p:spPr bwMode="auto">
            <a:xfrm>
              <a:off x="1200" y="1104"/>
              <a:ext cx="720" cy="67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5542" name="Rectangle 6"/>
            <p:cNvSpPr>
              <a:spLocks noChangeArrowheads="1"/>
            </p:cNvSpPr>
            <p:nvPr/>
          </p:nvSpPr>
          <p:spPr bwMode="auto">
            <a:xfrm>
              <a:off x="768" y="1296"/>
              <a:ext cx="720" cy="67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5543" name="Line 7"/>
            <p:cNvSpPr>
              <a:spLocks noChangeShapeType="1"/>
            </p:cNvSpPr>
            <p:nvPr/>
          </p:nvSpPr>
          <p:spPr bwMode="auto">
            <a:xfrm flipV="1">
              <a:off x="768" y="1776"/>
              <a:ext cx="432" cy="1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5544" name="Line 8"/>
            <p:cNvSpPr>
              <a:spLocks noChangeShapeType="1"/>
            </p:cNvSpPr>
            <p:nvPr/>
          </p:nvSpPr>
          <p:spPr bwMode="auto">
            <a:xfrm flipV="1">
              <a:off x="1488" y="1776"/>
              <a:ext cx="432" cy="1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5545" name="Line 9"/>
            <p:cNvSpPr>
              <a:spLocks noChangeShapeType="1"/>
            </p:cNvSpPr>
            <p:nvPr/>
          </p:nvSpPr>
          <p:spPr bwMode="auto">
            <a:xfrm flipV="1">
              <a:off x="1488" y="1104"/>
              <a:ext cx="432" cy="1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sp>
        <p:nvSpPr>
          <p:cNvPr id="65574" name="Text Box 38"/>
          <p:cNvSpPr txBox="1">
            <a:spLocks noChangeArrowheads="1"/>
          </p:cNvSpPr>
          <p:nvPr/>
        </p:nvSpPr>
        <p:spPr bwMode="auto">
          <a:xfrm>
            <a:off x="1584325" y="3290888"/>
            <a:ext cx="692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000">
                <a:latin typeface="Times New Roman" panose="02020603050405020304" pitchFamily="18" charset="0"/>
              </a:rPr>
              <a:t>0***</a:t>
            </a:r>
          </a:p>
        </p:txBody>
      </p:sp>
      <p:grpSp>
        <p:nvGrpSpPr>
          <p:cNvPr id="65587" name="Group 51"/>
          <p:cNvGrpSpPr>
            <a:grpSpLocks/>
          </p:cNvGrpSpPr>
          <p:nvPr/>
        </p:nvGrpSpPr>
        <p:grpSpPr bwMode="auto">
          <a:xfrm>
            <a:off x="4114800" y="2133600"/>
            <a:ext cx="1828800" cy="1935163"/>
            <a:chOff x="2592" y="1008"/>
            <a:chExt cx="1152" cy="1219"/>
          </a:xfrm>
        </p:grpSpPr>
        <p:grpSp>
          <p:nvGrpSpPr>
            <p:cNvPr id="65560" name="Group 24"/>
            <p:cNvGrpSpPr>
              <a:grpSpLocks/>
            </p:cNvGrpSpPr>
            <p:nvPr/>
          </p:nvGrpSpPr>
          <p:grpSpPr bwMode="auto">
            <a:xfrm>
              <a:off x="2592" y="1008"/>
              <a:ext cx="1152" cy="864"/>
              <a:chOff x="768" y="1104"/>
              <a:chExt cx="1152" cy="864"/>
            </a:xfrm>
          </p:grpSpPr>
          <p:sp>
            <p:nvSpPr>
              <p:cNvPr id="65561" name="Line 25"/>
              <p:cNvSpPr>
                <a:spLocks noChangeShapeType="1"/>
              </p:cNvSpPr>
              <p:nvPr/>
            </p:nvSpPr>
            <p:spPr bwMode="auto">
              <a:xfrm flipV="1">
                <a:off x="768" y="1104"/>
                <a:ext cx="432" cy="1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5562" name="Rectangle 26"/>
              <p:cNvSpPr>
                <a:spLocks noChangeArrowheads="1"/>
              </p:cNvSpPr>
              <p:nvPr/>
            </p:nvSpPr>
            <p:spPr bwMode="auto">
              <a:xfrm>
                <a:off x="1200" y="1104"/>
                <a:ext cx="720" cy="67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5563" name="Rectangle 27"/>
              <p:cNvSpPr>
                <a:spLocks noChangeArrowheads="1"/>
              </p:cNvSpPr>
              <p:nvPr/>
            </p:nvSpPr>
            <p:spPr bwMode="auto">
              <a:xfrm>
                <a:off x="768" y="1296"/>
                <a:ext cx="720" cy="67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5564" name="Line 28"/>
              <p:cNvSpPr>
                <a:spLocks noChangeShapeType="1"/>
              </p:cNvSpPr>
              <p:nvPr/>
            </p:nvSpPr>
            <p:spPr bwMode="auto">
              <a:xfrm flipV="1">
                <a:off x="768" y="1776"/>
                <a:ext cx="432" cy="1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5565" name="Line 29"/>
              <p:cNvSpPr>
                <a:spLocks noChangeShapeType="1"/>
              </p:cNvSpPr>
              <p:nvPr/>
            </p:nvSpPr>
            <p:spPr bwMode="auto">
              <a:xfrm flipV="1">
                <a:off x="1488" y="1776"/>
                <a:ext cx="432" cy="1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5566" name="Line 30"/>
              <p:cNvSpPr>
                <a:spLocks noChangeShapeType="1"/>
              </p:cNvSpPr>
              <p:nvPr/>
            </p:nvSpPr>
            <p:spPr bwMode="auto">
              <a:xfrm flipV="1">
                <a:off x="1488" y="1104"/>
                <a:ext cx="432" cy="1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sp>
          <p:nvSpPr>
            <p:cNvPr id="65575" name="Text Box 39"/>
            <p:cNvSpPr txBox="1">
              <a:spLocks noChangeArrowheads="1"/>
            </p:cNvSpPr>
            <p:nvPr/>
          </p:nvSpPr>
          <p:spPr bwMode="auto">
            <a:xfrm>
              <a:off x="2678" y="1977"/>
              <a:ext cx="43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000">
                  <a:latin typeface="Times New Roman" panose="02020603050405020304" pitchFamily="18" charset="0"/>
                </a:rPr>
                <a:t>1***</a:t>
              </a:r>
            </a:p>
          </p:txBody>
        </p:sp>
      </p:grpSp>
      <p:grpSp>
        <p:nvGrpSpPr>
          <p:cNvPr id="65585" name="Group 49"/>
          <p:cNvGrpSpPr>
            <a:grpSpLocks/>
          </p:cNvGrpSpPr>
          <p:nvPr/>
        </p:nvGrpSpPr>
        <p:grpSpPr bwMode="auto">
          <a:xfrm>
            <a:off x="2743200" y="4648200"/>
            <a:ext cx="1828800" cy="1858963"/>
            <a:chOff x="3456" y="2208"/>
            <a:chExt cx="1152" cy="1171"/>
          </a:xfrm>
        </p:grpSpPr>
        <p:grpSp>
          <p:nvGrpSpPr>
            <p:cNvPr id="65546" name="Group 10"/>
            <p:cNvGrpSpPr>
              <a:grpSpLocks/>
            </p:cNvGrpSpPr>
            <p:nvPr/>
          </p:nvGrpSpPr>
          <p:grpSpPr bwMode="auto">
            <a:xfrm>
              <a:off x="3456" y="2208"/>
              <a:ext cx="1152" cy="864"/>
              <a:chOff x="768" y="1104"/>
              <a:chExt cx="1152" cy="864"/>
            </a:xfrm>
          </p:grpSpPr>
          <p:sp>
            <p:nvSpPr>
              <p:cNvPr id="65547" name="Line 11"/>
              <p:cNvSpPr>
                <a:spLocks noChangeShapeType="1"/>
              </p:cNvSpPr>
              <p:nvPr/>
            </p:nvSpPr>
            <p:spPr bwMode="auto">
              <a:xfrm flipV="1">
                <a:off x="768" y="1104"/>
                <a:ext cx="432" cy="1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5548" name="Rectangle 12"/>
              <p:cNvSpPr>
                <a:spLocks noChangeArrowheads="1"/>
              </p:cNvSpPr>
              <p:nvPr/>
            </p:nvSpPr>
            <p:spPr bwMode="auto">
              <a:xfrm>
                <a:off x="1200" y="1104"/>
                <a:ext cx="720" cy="67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5549" name="Rectangle 13"/>
              <p:cNvSpPr>
                <a:spLocks noChangeArrowheads="1"/>
              </p:cNvSpPr>
              <p:nvPr/>
            </p:nvSpPr>
            <p:spPr bwMode="auto">
              <a:xfrm>
                <a:off x="768" y="1296"/>
                <a:ext cx="720" cy="67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5550" name="Line 14"/>
              <p:cNvSpPr>
                <a:spLocks noChangeShapeType="1"/>
              </p:cNvSpPr>
              <p:nvPr/>
            </p:nvSpPr>
            <p:spPr bwMode="auto">
              <a:xfrm flipV="1">
                <a:off x="768" y="1776"/>
                <a:ext cx="432" cy="1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5551" name="Line 15"/>
              <p:cNvSpPr>
                <a:spLocks noChangeShapeType="1"/>
              </p:cNvSpPr>
              <p:nvPr/>
            </p:nvSpPr>
            <p:spPr bwMode="auto">
              <a:xfrm flipV="1">
                <a:off x="1488" y="1776"/>
                <a:ext cx="432" cy="1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5552" name="Line 16"/>
              <p:cNvSpPr>
                <a:spLocks noChangeShapeType="1"/>
              </p:cNvSpPr>
              <p:nvPr/>
            </p:nvSpPr>
            <p:spPr bwMode="auto">
              <a:xfrm flipV="1">
                <a:off x="1488" y="1104"/>
                <a:ext cx="432" cy="1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sp>
          <p:nvSpPr>
            <p:cNvPr id="65576" name="Text Box 40"/>
            <p:cNvSpPr txBox="1">
              <a:spLocks noChangeArrowheads="1"/>
            </p:cNvSpPr>
            <p:nvPr/>
          </p:nvSpPr>
          <p:spPr bwMode="auto">
            <a:xfrm>
              <a:off x="3590" y="3129"/>
              <a:ext cx="43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000">
                  <a:latin typeface="Times New Roman" panose="02020603050405020304" pitchFamily="18" charset="0"/>
                </a:rPr>
                <a:t>2***</a:t>
              </a:r>
            </a:p>
          </p:txBody>
        </p:sp>
      </p:grpSp>
      <p:grpSp>
        <p:nvGrpSpPr>
          <p:cNvPr id="65595" name="Group 59"/>
          <p:cNvGrpSpPr>
            <a:grpSpLocks/>
          </p:cNvGrpSpPr>
          <p:nvPr/>
        </p:nvGrpSpPr>
        <p:grpSpPr bwMode="auto">
          <a:xfrm>
            <a:off x="1447800" y="2133600"/>
            <a:ext cx="3810000" cy="2819400"/>
            <a:chOff x="912" y="1344"/>
            <a:chExt cx="2400" cy="1776"/>
          </a:xfrm>
        </p:grpSpPr>
        <p:sp>
          <p:nvSpPr>
            <p:cNvPr id="65589" name="Line 53"/>
            <p:cNvSpPr>
              <a:spLocks noChangeShapeType="1"/>
            </p:cNvSpPr>
            <p:nvPr/>
          </p:nvSpPr>
          <p:spPr bwMode="auto">
            <a:xfrm flipH="1">
              <a:off x="1728" y="1536"/>
              <a:ext cx="864" cy="1584"/>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5590" name="Line 54"/>
            <p:cNvSpPr>
              <a:spLocks noChangeShapeType="1"/>
            </p:cNvSpPr>
            <p:nvPr/>
          </p:nvSpPr>
          <p:spPr bwMode="auto">
            <a:xfrm>
              <a:off x="912" y="1344"/>
              <a:ext cx="1680" cy="192"/>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5591" name="Line 55"/>
            <p:cNvSpPr>
              <a:spLocks noChangeShapeType="1"/>
            </p:cNvSpPr>
            <p:nvPr/>
          </p:nvSpPr>
          <p:spPr bwMode="auto">
            <a:xfrm>
              <a:off x="1296" y="1344"/>
              <a:ext cx="1680" cy="192"/>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5592" name="Line 56"/>
            <p:cNvSpPr>
              <a:spLocks noChangeShapeType="1"/>
            </p:cNvSpPr>
            <p:nvPr/>
          </p:nvSpPr>
          <p:spPr bwMode="auto">
            <a:xfrm flipH="1">
              <a:off x="2112" y="1536"/>
              <a:ext cx="864" cy="1584"/>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5593" name="Line 57"/>
            <p:cNvSpPr>
              <a:spLocks noChangeShapeType="1"/>
            </p:cNvSpPr>
            <p:nvPr/>
          </p:nvSpPr>
          <p:spPr bwMode="auto">
            <a:xfrm>
              <a:off x="1632" y="1344"/>
              <a:ext cx="1680" cy="192"/>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5594" name="Line 58"/>
            <p:cNvSpPr>
              <a:spLocks noChangeShapeType="1"/>
            </p:cNvSpPr>
            <p:nvPr/>
          </p:nvSpPr>
          <p:spPr bwMode="auto">
            <a:xfrm flipH="1">
              <a:off x="2448" y="1536"/>
              <a:ext cx="864" cy="1584"/>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5596" name="Group 60"/>
          <p:cNvGrpSpPr>
            <a:grpSpLocks/>
          </p:cNvGrpSpPr>
          <p:nvPr/>
        </p:nvGrpSpPr>
        <p:grpSpPr bwMode="auto">
          <a:xfrm>
            <a:off x="1403350" y="2625725"/>
            <a:ext cx="3810000" cy="2819400"/>
            <a:chOff x="912" y="1344"/>
            <a:chExt cx="2400" cy="1776"/>
          </a:xfrm>
        </p:grpSpPr>
        <p:sp>
          <p:nvSpPr>
            <p:cNvPr id="65597" name="Line 61"/>
            <p:cNvSpPr>
              <a:spLocks noChangeShapeType="1"/>
            </p:cNvSpPr>
            <p:nvPr/>
          </p:nvSpPr>
          <p:spPr bwMode="auto">
            <a:xfrm flipH="1">
              <a:off x="1728" y="1536"/>
              <a:ext cx="864" cy="1584"/>
            </a:xfrm>
            <a:prstGeom prst="line">
              <a:avLst/>
            </a:prstGeom>
            <a:noFill/>
            <a:ln w="28575">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5598" name="Line 62"/>
            <p:cNvSpPr>
              <a:spLocks noChangeShapeType="1"/>
            </p:cNvSpPr>
            <p:nvPr/>
          </p:nvSpPr>
          <p:spPr bwMode="auto">
            <a:xfrm>
              <a:off x="912" y="1344"/>
              <a:ext cx="1680" cy="192"/>
            </a:xfrm>
            <a:prstGeom prst="line">
              <a:avLst/>
            </a:prstGeom>
            <a:noFill/>
            <a:ln w="28575">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5599" name="Line 63"/>
            <p:cNvSpPr>
              <a:spLocks noChangeShapeType="1"/>
            </p:cNvSpPr>
            <p:nvPr/>
          </p:nvSpPr>
          <p:spPr bwMode="auto">
            <a:xfrm>
              <a:off x="1296" y="1344"/>
              <a:ext cx="1680" cy="192"/>
            </a:xfrm>
            <a:prstGeom prst="line">
              <a:avLst/>
            </a:prstGeom>
            <a:noFill/>
            <a:ln w="28575">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5600" name="Line 64"/>
            <p:cNvSpPr>
              <a:spLocks noChangeShapeType="1"/>
            </p:cNvSpPr>
            <p:nvPr/>
          </p:nvSpPr>
          <p:spPr bwMode="auto">
            <a:xfrm flipH="1">
              <a:off x="2112" y="1536"/>
              <a:ext cx="864" cy="1584"/>
            </a:xfrm>
            <a:prstGeom prst="line">
              <a:avLst/>
            </a:prstGeom>
            <a:noFill/>
            <a:ln w="28575">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5601" name="Line 65"/>
            <p:cNvSpPr>
              <a:spLocks noChangeShapeType="1"/>
            </p:cNvSpPr>
            <p:nvPr/>
          </p:nvSpPr>
          <p:spPr bwMode="auto">
            <a:xfrm>
              <a:off x="1632" y="1344"/>
              <a:ext cx="1680" cy="192"/>
            </a:xfrm>
            <a:prstGeom prst="line">
              <a:avLst/>
            </a:prstGeom>
            <a:noFill/>
            <a:ln w="28575">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5602" name="Line 66"/>
            <p:cNvSpPr>
              <a:spLocks noChangeShapeType="1"/>
            </p:cNvSpPr>
            <p:nvPr/>
          </p:nvSpPr>
          <p:spPr bwMode="auto">
            <a:xfrm flipH="1">
              <a:off x="2448" y="1536"/>
              <a:ext cx="864" cy="1584"/>
            </a:xfrm>
            <a:prstGeom prst="line">
              <a:avLst/>
            </a:prstGeom>
            <a:noFill/>
            <a:ln w="28575">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5603" name="Group 67"/>
          <p:cNvGrpSpPr>
            <a:grpSpLocks/>
          </p:cNvGrpSpPr>
          <p:nvPr/>
        </p:nvGrpSpPr>
        <p:grpSpPr bwMode="auto">
          <a:xfrm>
            <a:off x="1476375" y="3201988"/>
            <a:ext cx="3810000" cy="2819400"/>
            <a:chOff x="912" y="1344"/>
            <a:chExt cx="2400" cy="1776"/>
          </a:xfrm>
        </p:grpSpPr>
        <p:sp>
          <p:nvSpPr>
            <p:cNvPr id="65604" name="Line 68"/>
            <p:cNvSpPr>
              <a:spLocks noChangeShapeType="1"/>
            </p:cNvSpPr>
            <p:nvPr/>
          </p:nvSpPr>
          <p:spPr bwMode="auto">
            <a:xfrm flipH="1">
              <a:off x="1728" y="1536"/>
              <a:ext cx="864" cy="1584"/>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5605" name="Line 69"/>
            <p:cNvSpPr>
              <a:spLocks noChangeShapeType="1"/>
            </p:cNvSpPr>
            <p:nvPr/>
          </p:nvSpPr>
          <p:spPr bwMode="auto">
            <a:xfrm>
              <a:off x="912" y="1344"/>
              <a:ext cx="1680" cy="192"/>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5606" name="Line 70"/>
            <p:cNvSpPr>
              <a:spLocks noChangeShapeType="1"/>
            </p:cNvSpPr>
            <p:nvPr/>
          </p:nvSpPr>
          <p:spPr bwMode="auto">
            <a:xfrm>
              <a:off x="1296" y="1344"/>
              <a:ext cx="1680" cy="192"/>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5607" name="Line 71"/>
            <p:cNvSpPr>
              <a:spLocks noChangeShapeType="1"/>
            </p:cNvSpPr>
            <p:nvPr/>
          </p:nvSpPr>
          <p:spPr bwMode="auto">
            <a:xfrm flipH="1">
              <a:off x="2112" y="1536"/>
              <a:ext cx="864" cy="1584"/>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5608" name="Line 72"/>
            <p:cNvSpPr>
              <a:spLocks noChangeShapeType="1"/>
            </p:cNvSpPr>
            <p:nvPr/>
          </p:nvSpPr>
          <p:spPr bwMode="auto">
            <a:xfrm>
              <a:off x="1632" y="1344"/>
              <a:ext cx="1680" cy="192"/>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5609" name="Line 73"/>
            <p:cNvSpPr>
              <a:spLocks noChangeShapeType="1"/>
            </p:cNvSpPr>
            <p:nvPr/>
          </p:nvSpPr>
          <p:spPr bwMode="auto">
            <a:xfrm flipH="1">
              <a:off x="2448" y="1536"/>
              <a:ext cx="864" cy="1584"/>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spTree>
    <p:extLst>
      <p:ext uri="{BB962C8B-B14F-4D97-AF65-F5344CB8AC3E}">
        <p14:creationId xmlns:p14="http://schemas.microsoft.com/office/powerpoint/2010/main" val="6518294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6559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6559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656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420" name="Text Box 44"/>
          <p:cNvSpPr txBox="1">
            <a:spLocks noChangeArrowheads="1"/>
          </p:cNvSpPr>
          <p:nvPr/>
        </p:nvSpPr>
        <p:spPr bwMode="auto">
          <a:xfrm>
            <a:off x="755650" y="3573463"/>
            <a:ext cx="819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000">
                <a:latin typeface="Times New Roman" panose="02020603050405020304" pitchFamily="18" charset="0"/>
              </a:rPr>
              <a:t>0****</a:t>
            </a:r>
          </a:p>
        </p:txBody>
      </p:sp>
      <p:grpSp>
        <p:nvGrpSpPr>
          <p:cNvPr id="229460" name="Group 84"/>
          <p:cNvGrpSpPr>
            <a:grpSpLocks/>
          </p:cNvGrpSpPr>
          <p:nvPr/>
        </p:nvGrpSpPr>
        <p:grpSpPr bwMode="auto">
          <a:xfrm>
            <a:off x="827088" y="1196975"/>
            <a:ext cx="3168650" cy="2736850"/>
            <a:chOff x="884" y="1152"/>
            <a:chExt cx="2860" cy="2641"/>
          </a:xfrm>
        </p:grpSpPr>
        <p:grpSp>
          <p:nvGrpSpPr>
            <p:cNvPr id="229413" name="Group 37"/>
            <p:cNvGrpSpPr>
              <a:grpSpLocks/>
            </p:cNvGrpSpPr>
            <p:nvPr/>
          </p:nvGrpSpPr>
          <p:grpSpPr bwMode="auto">
            <a:xfrm>
              <a:off x="912" y="1152"/>
              <a:ext cx="1152" cy="864"/>
              <a:chOff x="768" y="1104"/>
              <a:chExt cx="1152" cy="864"/>
            </a:xfrm>
          </p:grpSpPr>
          <p:sp>
            <p:nvSpPr>
              <p:cNvPr id="229414" name="Line 38"/>
              <p:cNvSpPr>
                <a:spLocks noChangeShapeType="1"/>
              </p:cNvSpPr>
              <p:nvPr/>
            </p:nvSpPr>
            <p:spPr bwMode="auto">
              <a:xfrm flipV="1">
                <a:off x="768" y="1104"/>
                <a:ext cx="432" cy="1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29415" name="Rectangle 39"/>
              <p:cNvSpPr>
                <a:spLocks noChangeArrowheads="1"/>
              </p:cNvSpPr>
              <p:nvPr/>
            </p:nvSpPr>
            <p:spPr bwMode="auto">
              <a:xfrm>
                <a:off x="1200" y="1104"/>
                <a:ext cx="720" cy="67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29416" name="Rectangle 40"/>
              <p:cNvSpPr>
                <a:spLocks noChangeArrowheads="1"/>
              </p:cNvSpPr>
              <p:nvPr/>
            </p:nvSpPr>
            <p:spPr bwMode="auto">
              <a:xfrm>
                <a:off x="768" y="1296"/>
                <a:ext cx="720" cy="67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29417" name="Line 41"/>
              <p:cNvSpPr>
                <a:spLocks noChangeShapeType="1"/>
              </p:cNvSpPr>
              <p:nvPr/>
            </p:nvSpPr>
            <p:spPr bwMode="auto">
              <a:xfrm flipV="1">
                <a:off x="768" y="1776"/>
                <a:ext cx="432" cy="1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29418" name="Line 42"/>
              <p:cNvSpPr>
                <a:spLocks noChangeShapeType="1"/>
              </p:cNvSpPr>
              <p:nvPr/>
            </p:nvSpPr>
            <p:spPr bwMode="auto">
              <a:xfrm flipV="1">
                <a:off x="1488" y="1776"/>
                <a:ext cx="432" cy="1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29419" name="Line 43"/>
              <p:cNvSpPr>
                <a:spLocks noChangeShapeType="1"/>
              </p:cNvSpPr>
              <p:nvPr/>
            </p:nvSpPr>
            <p:spPr bwMode="auto">
              <a:xfrm flipV="1">
                <a:off x="1488" y="1104"/>
                <a:ext cx="432" cy="1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229422" name="Group 46"/>
            <p:cNvGrpSpPr>
              <a:grpSpLocks/>
            </p:cNvGrpSpPr>
            <p:nvPr/>
          </p:nvGrpSpPr>
          <p:grpSpPr bwMode="auto">
            <a:xfrm>
              <a:off x="2592" y="1344"/>
              <a:ext cx="1152" cy="864"/>
              <a:chOff x="768" y="1104"/>
              <a:chExt cx="1152" cy="864"/>
            </a:xfrm>
          </p:grpSpPr>
          <p:sp>
            <p:nvSpPr>
              <p:cNvPr id="229423" name="Line 47"/>
              <p:cNvSpPr>
                <a:spLocks noChangeShapeType="1"/>
              </p:cNvSpPr>
              <p:nvPr/>
            </p:nvSpPr>
            <p:spPr bwMode="auto">
              <a:xfrm flipV="1">
                <a:off x="768" y="1104"/>
                <a:ext cx="432" cy="1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29424" name="Rectangle 48"/>
              <p:cNvSpPr>
                <a:spLocks noChangeArrowheads="1"/>
              </p:cNvSpPr>
              <p:nvPr/>
            </p:nvSpPr>
            <p:spPr bwMode="auto">
              <a:xfrm>
                <a:off x="1200" y="1104"/>
                <a:ext cx="720" cy="67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29425" name="Rectangle 49"/>
              <p:cNvSpPr>
                <a:spLocks noChangeArrowheads="1"/>
              </p:cNvSpPr>
              <p:nvPr/>
            </p:nvSpPr>
            <p:spPr bwMode="auto">
              <a:xfrm>
                <a:off x="768" y="1296"/>
                <a:ext cx="720" cy="67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29426" name="Line 50"/>
              <p:cNvSpPr>
                <a:spLocks noChangeShapeType="1"/>
              </p:cNvSpPr>
              <p:nvPr/>
            </p:nvSpPr>
            <p:spPr bwMode="auto">
              <a:xfrm flipV="1">
                <a:off x="768" y="1776"/>
                <a:ext cx="432" cy="1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29427" name="Line 51"/>
              <p:cNvSpPr>
                <a:spLocks noChangeShapeType="1"/>
              </p:cNvSpPr>
              <p:nvPr/>
            </p:nvSpPr>
            <p:spPr bwMode="auto">
              <a:xfrm flipV="1">
                <a:off x="1488" y="1776"/>
                <a:ext cx="432" cy="1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29428" name="Line 52"/>
              <p:cNvSpPr>
                <a:spLocks noChangeShapeType="1"/>
              </p:cNvSpPr>
              <p:nvPr/>
            </p:nvSpPr>
            <p:spPr bwMode="auto">
              <a:xfrm flipV="1">
                <a:off x="1488" y="1104"/>
                <a:ext cx="432" cy="1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229431" name="Group 55"/>
            <p:cNvGrpSpPr>
              <a:grpSpLocks/>
            </p:cNvGrpSpPr>
            <p:nvPr/>
          </p:nvGrpSpPr>
          <p:grpSpPr bwMode="auto">
            <a:xfrm>
              <a:off x="1728" y="2928"/>
              <a:ext cx="1152" cy="864"/>
              <a:chOff x="768" y="1104"/>
              <a:chExt cx="1152" cy="864"/>
            </a:xfrm>
          </p:grpSpPr>
          <p:sp>
            <p:nvSpPr>
              <p:cNvPr id="229432" name="Line 56"/>
              <p:cNvSpPr>
                <a:spLocks noChangeShapeType="1"/>
              </p:cNvSpPr>
              <p:nvPr/>
            </p:nvSpPr>
            <p:spPr bwMode="auto">
              <a:xfrm flipV="1">
                <a:off x="768" y="1104"/>
                <a:ext cx="432" cy="1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29433" name="Rectangle 57"/>
              <p:cNvSpPr>
                <a:spLocks noChangeArrowheads="1"/>
              </p:cNvSpPr>
              <p:nvPr/>
            </p:nvSpPr>
            <p:spPr bwMode="auto">
              <a:xfrm>
                <a:off x="1200" y="1104"/>
                <a:ext cx="720" cy="67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29434" name="Rectangle 58"/>
              <p:cNvSpPr>
                <a:spLocks noChangeArrowheads="1"/>
              </p:cNvSpPr>
              <p:nvPr/>
            </p:nvSpPr>
            <p:spPr bwMode="auto">
              <a:xfrm>
                <a:off x="768" y="1296"/>
                <a:ext cx="720" cy="67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29435" name="Line 59"/>
              <p:cNvSpPr>
                <a:spLocks noChangeShapeType="1"/>
              </p:cNvSpPr>
              <p:nvPr/>
            </p:nvSpPr>
            <p:spPr bwMode="auto">
              <a:xfrm flipV="1">
                <a:off x="768" y="1776"/>
                <a:ext cx="432" cy="1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29436" name="Line 60"/>
              <p:cNvSpPr>
                <a:spLocks noChangeShapeType="1"/>
              </p:cNvSpPr>
              <p:nvPr/>
            </p:nvSpPr>
            <p:spPr bwMode="auto">
              <a:xfrm flipV="1">
                <a:off x="1488" y="1776"/>
                <a:ext cx="432" cy="1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29437" name="Line 61"/>
              <p:cNvSpPr>
                <a:spLocks noChangeShapeType="1"/>
              </p:cNvSpPr>
              <p:nvPr/>
            </p:nvSpPr>
            <p:spPr bwMode="auto">
              <a:xfrm flipV="1">
                <a:off x="1488" y="1104"/>
                <a:ext cx="432" cy="1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229439" name="Group 63"/>
            <p:cNvGrpSpPr>
              <a:grpSpLocks/>
            </p:cNvGrpSpPr>
            <p:nvPr/>
          </p:nvGrpSpPr>
          <p:grpSpPr bwMode="auto">
            <a:xfrm>
              <a:off x="912" y="1344"/>
              <a:ext cx="2400" cy="1776"/>
              <a:chOff x="912" y="1344"/>
              <a:chExt cx="2400" cy="1776"/>
            </a:xfrm>
          </p:grpSpPr>
          <p:sp>
            <p:nvSpPr>
              <p:cNvPr id="229440" name="Line 64"/>
              <p:cNvSpPr>
                <a:spLocks noChangeShapeType="1"/>
              </p:cNvSpPr>
              <p:nvPr/>
            </p:nvSpPr>
            <p:spPr bwMode="auto">
              <a:xfrm flipH="1">
                <a:off x="1728" y="1536"/>
                <a:ext cx="864" cy="1584"/>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29441" name="Line 65"/>
              <p:cNvSpPr>
                <a:spLocks noChangeShapeType="1"/>
              </p:cNvSpPr>
              <p:nvPr/>
            </p:nvSpPr>
            <p:spPr bwMode="auto">
              <a:xfrm>
                <a:off x="912" y="1344"/>
                <a:ext cx="1680" cy="192"/>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29442" name="Line 66"/>
              <p:cNvSpPr>
                <a:spLocks noChangeShapeType="1"/>
              </p:cNvSpPr>
              <p:nvPr/>
            </p:nvSpPr>
            <p:spPr bwMode="auto">
              <a:xfrm>
                <a:off x="1296" y="1344"/>
                <a:ext cx="1680" cy="192"/>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29443" name="Line 67"/>
              <p:cNvSpPr>
                <a:spLocks noChangeShapeType="1"/>
              </p:cNvSpPr>
              <p:nvPr/>
            </p:nvSpPr>
            <p:spPr bwMode="auto">
              <a:xfrm flipH="1">
                <a:off x="2112" y="1536"/>
                <a:ext cx="864" cy="1584"/>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29444" name="Line 68"/>
              <p:cNvSpPr>
                <a:spLocks noChangeShapeType="1"/>
              </p:cNvSpPr>
              <p:nvPr/>
            </p:nvSpPr>
            <p:spPr bwMode="auto">
              <a:xfrm>
                <a:off x="1632" y="1344"/>
                <a:ext cx="1680" cy="192"/>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29445" name="Line 69"/>
              <p:cNvSpPr>
                <a:spLocks noChangeShapeType="1"/>
              </p:cNvSpPr>
              <p:nvPr/>
            </p:nvSpPr>
            <p:spPr bwMode="auto">
              <a:xfrm flipH="1">
                <a:off x="2448" y="1536"/>
                <a:ext cx="864" cy="1584"/>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229446" name="Group 70"/>
            <p:cNvGrpSpPr>
              <a:grpSpLocks/>
            </p:cNvGrpSpPr>
            <p:nvPr/>
          </p:nvGrpSpPr>
          <p:grpSpPr bwMode="auto">
            <a:xfrm>
              <a:off x="884" y="1654"/>
              <a:ext cx="2400" cy="1776"/>
              <a:chOff x="912" y="1344"/>
              <a:chExt cx="2400" cy="1776"/>
            </a:xfrm>
          </p:grpSpPr>
          <p:sp>
            <p:nvSpPr>
              <p:cNvPr id="229447" name="Line 71"/>
              <p:cNvSpPr>
                <a:spLocks noChangeShapeType="1"/>
              </p:cNvSpPr>
              <p:nvPr/>
            </p:nvSpPr>
            <p:spPr bwMode="auto">
              <a:xfrm flipH="1">
                <a:off x="1728" y="1536"/>
                <a:ext cx="864" cy="1584"/>
              </a:xfrm>
              <a:prstGeom prst="line">
                <a:avLst/>
              </a:prstGeom>
              <a:noFill/>
              <a:ln w="28575">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29448" name="Line 72"/>
              <p:cNvSpPr>
                <a:spLocks noChangeShapeType="1"/>
              </p:cNvSpPr>
              <p:nvPr/>
            </p:nvSpPr>
            <p:spPr bwMode="auto">
              <a:xfrm>
                <a:off x="912" y="1344"/>
                <a:ext cx="1680" cy="192"/>
              </a:xfrm>
              <a:prstGeom prst="line">
                <a:avLst/>
              </a:prstGeom>
              <a:noFill/>
              <a:ln w="28575">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29449" name="Line 73"/>
              <p:cNvSpPr>
                <a:spLocks noChangeShapeType="1"/>
              </p:cNvSpPr>
              <p:nvPr/>
            </p:nvSpPr>
            <p:spPr bwMode="auto">
              <a:xfrm>
                <a:off x="1296" y="1344"/>
                <a:ext cx="1680" cy="192"/>
              </a:xfrm>
              <a:prstGeom prst="line">
                <a:avLst/>
              </a:prstGeom>
              <a:noFill/>
              <a:ln w="28575">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29450" name="Line 74"/>
              <p:cNvSpPr>
                <a:spLocks noChangeShapeType="1"/>
              </p:cNvSpPr>
              <p:nvPr/>
            </p:nvSpPr>
            <p:spPr bwMode="auto">
              <a:xfrm flipH="1">
                <a:off x="2112" y="1536"/>
                <a:ext cx="864" cy="1584"/>
              </a:xfrm>
              <a:prstGeom prst="line">
                <a:avLst/>
              </a:prstGeom>
              <a:noFill/>
              <a:ln w="28575">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29451" name="Line 75"/>
              <p:cNvSpPr>
                <a:spLocks noChangeShapeType="1"/>
              </p:cNvSpPr>
              <p:nvPr/>
            </p:nvSpPr>
            <p:spPr bwMode="auto">
              <a:xfrm>
                <a:off x="1632" y="1344"/>
                <a:ext cx="1680" cy="192"/>
              </a:xfrm>
              <a:prstGeom prst="line">
                <a:avLst/>
              </a:prstGeom>
              <a:noFill/>
              <a:ln w="28575">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29452" name="Line 76"/>
              <p:cNvSpPr>
                <a:spLocks noChangeShapeType="1"/>
              </p:cNvSpPr>
              <p:nvPr/>
            </p:nvSpPr>
            <p:spPr bwMode="auto">
              <a:xfrm flipH="1">
                <a:off x="2448" y="1536"/>
                <a:ext cx="864" cy="1584"/>
              </a:xfrm>
              <a:prstGeom prst="line">
                <a:avLst/>
              </a:prstGeom>
              <a:noFill/>
              <a:ln w="28575">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229453" name="Group 77"/>
            <p:cNvGrpSpPr>
              <a:grpSpLocks/>
            </p:cNvGrpSpPr>
            <p:nvPr/>
          </p:nvGrpSpPr>
          <p:grpSpPr bwMode="auto">
            <a:xfrm>
              <a:off x="930" y="2017"/>
              <a:ext cx="2400" cy="1776"/>
              <a:chOff x="912" y="1344"/>
              <a:chExt cx="2400" cy="1776"/>
            </a:xfrm>
          </p:grpSpPr>
          <p:sp>
            <p:nvSpPr>
              <p:cNvPr id="229454" name="Line 78"/>
              <p:cNvSpPr>
                <a:spLocks noChangeShapeType="1"/>
              </p:cNvSpPr>
              <p:nvPr/>
            </p:nvSpPr>
            <p:spPr bwMode="auto">
              <a:xfrm flipH="1">
                <a:off x="1728" y="1536"/>
                <a:ext cx="864" cy="1584"/>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29455" name="Line 79"/>
              <p:cNvSpPr>
                <a:spLocks noChangeShapeType="1"/>
              </p:cNvSpPr>
              <p:nvPr/>
            </p:nvSpPr>
            <p:spPr bwMode="auto">
              <a:xfrm>
                <a:off x="912" y="1344"/>
                <a:ext cx="1680" cy="192"/>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29456" name="Line 80"/>
              <p:cNvSpPr>
                <a:spLocks noChangeShapeType="1"/>
              </p:cNvSpPr>
              <p:nvPr/>
            </p:nvSpPr>
            <p:spPr bwMode="auto">
              <a:xfrm>
                <a:off x="1296" y="1344"/>
                <a:ext cx="1680" cy="192"/>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29457" name="Line 81"/>
              <p:cNvSpPr>
                <a:spLocks noChangeShapeType="1"/>
              </p:cNvSpPr>
              <p:nvPr/>
            </p:nvSpPr>
            <p:spPr bwMode="auto">
              <a:xfrm flipH="1">
                <a:off x="2112" y="1536"/>
                <a:ext cx="864" cy="1584"/>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29458" name="Line 82"/>
              <p:cNvSpPr>
                <a:spLocks noChangeShapeType="1"/>
              </p:cNvSpPr>
              <p:nvPr/>
            </p:nvSpPr>
            <p:spPr bwMode="auto">
              <a:xfrm>
                <a:off x="1632" y="1344"/>
                <a:ext cx="1680" cy="192"/>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29459" name="Line 83"/>
              <p:cNvSpPr>
                <a:spLocks noChangeShapeType="1"/>
              </p:cNvSpPr>
              <p:nvPr/>
            </p:nvSpPr>
            <p:spPr bwMode="auto">
              <a:xfrm flipH="1">
                <a:off x="2448" y="1536"/>
                <a:ext cx="864" cy="1584"/>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grpSp>
        <p:nvGrpSpPr>
          <p:cNvPr id="229461" name="Group 85"/>
          <p:cNvGrpSpPr>
            <a:grpSpLocks/>
          </p:cNvGrpSpPr>
          <p:nvPr/>
        </p:nvGrpSpPr>
        <p:grpSpPr bwMode="auto">
          <a:xfrm>
            <a:off x="4787900" y="1844675"/>
            <a:ext cx="3168650" cy="2736850"/>
            <a:chOff x="884" y="1152"/>
            <a:chExt cx="2860" cy="2641"/>
          </a:xfrm>
        </p:grpSpPr>
        <p:grpSp>
          <p:nvGrpSpPr>
            <p:cNvPr id="229462" name="Group 86"/>
            <p:cNvGrpSpPr>
              <a:grpSpLocks/>
            </p:cNvGrpSpPr>
            <p:nvPr/>
          </p:nvGrpSpPr>
          <p:grpSpPr bwMode="auto">
            <a:xfrm>
              <a:off x="912" y="1152"/>
              <a:ext cx="1152" cy="864"/>
              <a:chOff x="768" y="1104"/>
              <a:chExt cx="1152" cy="864"/>
            </a:xfrm>
          </p:grpSpPr>
          <p:sp>
            <p:nvSpPr>
              <p:cNvPr id="229463" name="Line 87"/>
              <p:cNvSpPr>
                <a:spLocks noChangeShapeType="1"/>
              </p:cNvSpPr>
              <p:nvPr/>
            </p:nvSpPr>
            <p:spPr bwMode="auto">
              <a:xfrm flipV="1">
                <a:off x="768" y="1104"/>
                <a:ext cx="432" cy="1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29464" name="Rectangle 88"/>
              <p:cNvSpPr>
                <a:spLocks noChangeArrowheads="1"/>
              </p:cNvSpPr>
              <p:nvPr/>
            </p:nvSpPr>
            <p:spPr bwMode="auto">
              <a:xfrm>
                <a:off x="1200" y="1104"/>
                <a:ext cx="720" cy="67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29465" name="Rectangle 89"/>
              <p:cNvSpPr>
                <a:spLocks noChangeArrowheads="1"/>
              </p:cNvSpPr>
              <p:nvPr/>
            </p:nvSpPr>
            <p:spPr bwMode="auto">
              <a:xfrm>
                <a:off x="768" y="1296"/>
                <a:ext cx="720" cy="67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29466" name="Line 90"/>
              <p:cNvSpPr>
                <a:spLocks noChangeShapeType="1"/>
              </p:cNvSpPr>
              <p:nvPr/>
            </p:nvSpPr>
            <p:spPr bwMode="auto">
              <a:xfrm flipV="1">
                <a:off x="768" y="1776"/>
                <a:ext cx="432" cy="1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29467" name="Line 91"/>
              <p:cNvSpPr>
                <a:spLocks noChangeShapeType="1"/>
              </p:cNvSpPr>
              <p:nvPr/>
            </p:nvSpPr>
            <p:spPr bwMode="auto">
              <a:xfrm flipV="1">
                <a:off x="1488" y="1776"/>
                <a:ext cx="432" cy="1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29468" name="Line 92"/>
              <p:cNvSpPr>
                <a:spLocks noChangeShapeType="1"/>
              </p:cNvSpPr>
              <p:nvPr/>
            </p:nvSpPr>
            <p:spPr bwMode="auto">
              <a:xfrm flipV="1">
                <a:off x="1488" y="1104"/>
                <a:ext cx="432" cy="1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229469" name="Group 93"/>
            <p:cNvGrpSpPr>
              <a:grpSpLocks/>
            </p:cNvGrpSpPr>
            <p:nvPr/>
          </p:nvGrpSpPr>
          <p:grpSpPr bwMode="auto">
            <a:xfrm>
              <a:off x="2592" y="1344"/>
              <a:ext cx="1152" cy="864"/>
              <a:chOff x="768" y="1104"/>
              <a:chExt cx="1152" cy="864"/>
            </a:xfrm>
          </p:grpSpPr>
          <p:sp>
            <p:nvSpPr>
              <p:cNvPr id="229470" name="Line 94"/>
              <p:cNvSpPr>
                <a:spLocks noChangeShapeType="1"/>
              </p:cNvSpPr>
              <p:nvPr/>
            </p:nvSpPr>
            <p:spPr bwMode="auto">
              <a:xfrm flipV="1">
                <a:off x="768" y="1104"/>
                <a:ext cx="432" cy="1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29471" name="Rectangle 95"/>
              <p:cNvSpPr>
                <a:spLocks noChangeArrowheads="1"/>
              </p:cNvSpPr>
              <p:nvPr/>
            </p:nvSpPr>
            <p:spPr bwMode="auto">
              <a:xfrm>
                <a:off x="1200" y="1104"/>
                <a:ext cx="720" cy="67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29472" name="Rectangle 96"/>
              <p:cNvSpPr>
                <a:spLocks noChangeArrowheads="1"/>
              </p:cNvSpPr>
              <p:nvPr/>
            </p:nvSpPr>
            <p:spPr bwMode="auto">
              <a:xfrm>
                <a:off x="768" y="1296"/>
                <a:ext cx="720" cy="67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29473" name="Line 97"/>
              <p:cNvSpPr>
                <a:spLocks noChangeShapeType="1"/>
              </p:cNvSpPr>
              <p:nvPr/>
            </p:nvSpPr>
            <p:spPr bwMode="auto">
              <a:xfrm flipV="1">
                <a:off x="768" y="1776"/>
                <a:ext cx="432" cy="1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29474" name="Line 98"/>
              <p:cNvSpPr>
                <a:spLocks noChangeShapeType="1"/>
              </p:cNvSpPr>
              <p:nvPr/>
            </p:nvSpPr>
            <p:spPr bwMode="auto">
              <a:xfrm flipV="1">
                <a:off x="1488" y="1776"/>
                <a:ext cx="432" cy="1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29475" name="Line 99"/>
              <p:cNvSpPr>
                <a:spLocks noChangeShapeType="1"/>
              </p:cNvSpPr>
              <p:nvPr/>
            </p:nvSpPr>
            <p:spPr bwMode="auto">
              <a:xfrm flipV="1">
                <a:off x="1488" y="1104"/>
                <a:ext cx="432" cy="1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229476" name="Group 100"/>
            <p:cNvGrpSpPr>
              <a:grpSpLocks/>
            </p:cNvGrpSpPr>
            <p:nvPr/>
          </p:nvGrpSpPr>
          <p:grpSpPr bwMode="auto">
            <a:xfrm>
              <a:off x="1728" y="2928"/>
              <a:ext cx="1152" cy="864"/>
              <a:chOff x="768" y="1104"/>
              <a:chExt cx="1152" cy="864"/>
            </a:xfrm>
          </p:grpSpPr>
          <p:sp>
            <p:nvSpPr>
              <p:cNvPr id="229477" name="Line 101"/>
              <p:cNvSpPr>
                <a:spLocks noChangeShapeType="1"/>
              </p:cNvSpPr>
              <p:nvPr/>
            </p:nvSpPr>
            <p:spPr bwMode="auto">
              <a:xfrm flipV="1">
                <a:off x="768" y="1104"/>
                <a:ext cx="432" cy="1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29478" name="Rectangle 102"/>
              <p:cNvSpPr>
                <a:spLocks noChangeArrowheads="1"/>
              </p:cNvSpPr>
              <p:nvPr/>
            </p:nvSpPr>
            <p:spPr bwMode="auto">
              <a:xfrm>
                <a:off x="1200" y="1104"/>
                <a:ext cx="720" cy="67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29479" name="Rectangle 103"/>
              <p:cNvSpPr>
                <a:spLocks noChangeArrowheads="1"/>
              </p:cNvSpPr>
              <p:nvPr/>
            </p:nvSpPr>
            <p:spPr bwMode="auto">
              <a:xfrm>
                <a:off x="768" y="1296"/>
                <a:ext cx="720" cy="67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29480" name="Line 104"/>
              <p:cNvSpPr>
                <a:spLocks noChangeShapeType="1"/>
              </p:cNvSpPr>
              <p:nvPr/>
            </p:nvSpPr>
            <p:spPr bwMode="auto">
              <a:xfrm flipV="1">
                <a:off x="768" y="1776"/>
                <a:ext cx="432" cy="1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29481" name="Line 105"/>
              <p:cNvSpPr>
                <a:spLocks noChangeShapeType="1"/>
              </p:cNvSpPr>
              <p:nvPr/>
            </p:nvSpPr>
            <p:spPr bwMode="auto">
              <a:xfrm flipV="1">
                <a:off x="1488" y="1776"/>
                <a:ext cx="432" cy="1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29482" name="Line 106"/>
              <p:cNvSpPr>
                <a:spLocks noChangeShapeType="1"/>
              </p:cNvSpPr>
              <p:nvPr/>
            </p:nvSpPr>
            <p:spPr bwMode="auto">
              <a:xfrm flipV="1">
                <a:off x="1488" y="1104"/>
                <a:ext cx="432" cy="1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229483" name="Group 107"/>
            <p:cNvGrpSpPr>
              <a:grpSpLocks/>
            </p:cNvGrpSpPr>
            <p:nvPr/>
          </p:nvGrpSpPr>
          <p:grpSpPr bwMode="auto">
            <a:xfrm>
              <a:off x="912" y="1344"/>
              <a:ext cx="2400" cy="1776"/>
              <a:chOff x="912" y="1344"/>
              <a:chExt cx="2400" cy="1776"/>
            </a:xfrm>
          </p:grpSpPr>
          <p:sp>
            <p:nvSpPr>
              <p:cNvPr id="229484" name="Line 108"/>
              <p:cNvSpPr>
                <a:spLocks noChangeShapeType="1"/>
              </p:cNvSpPr>
              <p:nvPr/>
            </p:nvSpPr>
            <p:spPr bwMode="auto">
              <a:xfrm flipH="1">
                <a:off x="1728" y="1536"/>
                <a:ext cx="864" cy="1584"/>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29485" name="Line 109"/>
              <p:cNvSpPr>
                <a:spLocks noChangeShapeType="1"/>
              </p:cNvSpPr>
              <p:nvPr/>
            </p:nvSpPr>
            <p:spPr bwMode="auto">
              <a:xfrm>
                <a:off x="912" y="1344"/>
                <a:ext cx="1680" cy="192"/>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29486" name="Line 110"/>
              <p:cNvSpPr>
                <a:spLocks noChangeShapeType="1"/>
              </p:cNvSpPr>
              <p:nvPr/>
            </p:nvSpPr>
            <p:spPr bwMode="auto">
              <a:xfrm>
                <a:off x="1296" y="1344"/>
                <a:ext cx="1680" cy="192"/>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29487" name="Line 111"/>
              <p:cNvSpPr>
                <a:spLocks noChangeShapeType="1"/>
              </p:cNvSpPr>
              <p:nvPr/>
            </p:nvSpPr>
            <p:spPr bwMode="auto">
              <a:xfrm flipH="1">
                <a:off x="2112" y="1536"/>
                <a:ext cx="864" cy="1584"/>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29488" name="Line 112"/>
              <p:cNvSpPr>
                <a:spLocks noChangeShapeType="1"/>
              </p:cNvSpPr>
              <p:nvPr/>
            </p:nvSpPr>
            <p:spPr bwMode="auto">
              <a:xfrm>
                <a:off x="1632" y="1344"/>
                <a:ext cx="1680" cy="192"/>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29489" name="Line 113"/>
              <p:cNvSpPr>
                <a:spLocks noChangeShapeType="1"/>
              </p:cNvSpPr>
              <p:nvPr/>
            </p:nvSpPr>
            <p:spPr bwMode="auto">
              <a:xfrm flipH="1">
                <a:off x="2448" y="1536"/>
                <a:ext cx="864" cy="1584"/>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229490" name="Group 114"/>
            <p:cNvGrpSpPr>
              <a:grpSpLocks/>
            </p:cNvGrpSpPr>
            <p:nvPr/>
          </p:nvGrpSpPr>
          <p:grpSpPr bwMode="auto">
            <a:xfrm>
              <a:off x="884" y="1654"/>
              <a:ext cx="2400" cy="1776"/>
              <a:chOff x="912" y="1344"/>
              <a:chExt cx="2400" cy="1776"/>
            </a:xfrm>
          </p:grpSpPr>
          <p:sp>
            <p:nvSpPr>
              <p:cNvPr id="229491" name="Line 115"/>
              <p:cNvSpPr>
                <a:spLocks noChangeShapeType="1"/>
              </p:cNvSpPr>
              <p:nvPr/>
            </p:nvSpPr>
            <p:spPr bwMode="auto">
              <a:xfrm flipH="1">
                <a:off x="1728" y="1536"/>
                <a:ext cx="864" cy="1584"/>
              </a:xfrm>
              <a:prstGeom prst="line">
                <a:avLst/>
              </a:prstGeom>
              <a:noFill/>
              <a:ln w="28575">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29492" name="Line 116"/>
              <p:cNvSpPr>
                <a:spLocks noChangeShapeType="1"/>
              </p:cNvSpPr>
              <p:nvPr/>
            </p:nvSpPr>
            <p:spPr bwMode="auto">
              <a:xfrm>
                <a:off x="912" y="1344"/>
                <a:ext cx="1680" cy="192"/>
              </a:xfrm>
              <a:prstGeom prst="line">
                <a:avLst/>
              </a:prstGeom>
              <a:noFill/>
              <a:ln w="28575">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29493" name="Line 117"/>
              <p:cNvSpPr>
                <a:spLocks noChangeShapeType="1"/>
              </p:cNvSpPr>
              <p:nvPr/>
            </p:nvSpPr>
            <p:spPr bwMode="auto">
              <a:xfrm>
                <a:off x="1296" y="1344"/>
                <a:ext cx="1680" cy="192"/>
              </a:xfrm>
              <a:prstGeom prst="line">
                <a:avLst/>
              </a:prstGeom>
              <a:noFill/>
              <a:ln w="28575">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29494" name="Line 118"/>
              <p:cNvSpPr>
                <a:spLocks noChangeShapeType="1"/>
              </p:cNvSpPr>
              <p:nvPr/>
            </p:nvSpPr>
            <p:spPr bwMode="auto">
              <a:xfrm flipH="1">
                <a:off x="2112" y="1536"/>
                <a:ext cx="864" cy="1584"/>
              </a:xfrm>
              <a:prstGeom prst="line">
                <a:avLst/>
              </a:prstGeom>
              <a:noFill/>
              <a:ln w="28575">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29495" name="Line 119"/>
              <p:cNvSpPr>
                <a:spLocks noChangeShapeType="1"/>
              </p:cNvSpPr>
              <p:nvPr/>
            </p:nvSpPr>
            <p:spPr bwMode="auto">
              <a:xfrm>
                <a:off x="1632" y="1344"/>
                <a:ext cx="1680" cy="192"/>
              </a:xfrm>
              <a:prstGeom prst="line">
                <a:avLst/>
              </a:prstGeom>
              <a:noFill/>
              <a:ln w="28575">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29496" name="Line 120"/>
              <p:cNvSpPr>
                <a:spLocks noChangeShapeType="1"/>
              </p:cNvSpPr>
              <p:nvPr/>
            </p:nvSpPr>
            <p:spPr bwMode="auto">
              <a:xfrm flipH="1">
                <a:off x="2448" y="1536"/>
                <a:ext cx="864" cy="1584"/>
              </a:xfrm>
              <a:prstGeom prst="line">
                <a:avLst/>
              </a:prstGeom>
              <a:noFill/>
              <a:ln w="28575">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229497" name="Group 121"/>
            <p:cNvGrpSpPr>
              <a:grpSpLocks/>
            </p:cNvGrpSpPr>
            <p:nvPr/>
          </p:nvGrpSpPr>
          <p:grpSpPr bwMode="auto">
            <a:xfrm>
              <a:off x="930" y="2017"/>
              <a:ext cx="2400" cy="1776"/>
              <a:chOff x="912" y="1344"/>
              <a:chExt cx="2400" cy="1776"/>
            </a:xfrm>
          </p:grpSpPr>
          <p:sp>
            <p:nvSpPr>
              <p:cNvPr id="229498" name="Line 122"/>
              <p:cNvSpPr>
                <a:spLocks noChangeShapeType="1"/>
              </p:cNvSpPr>
              <p:nvPr/>
            </p:nvSpPr>
            <p:spPr bwMode="auto">
              <a:xfrm flipH="1">
                <a:off x="1728" y="1536"/>
                <a:ext cx="864" cy="1584"/>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29499" name="Line 123"/>
              <p:cNvSpPr>
                <a:spLocks noChangeShapeType="1"/>
              </p:cNvSpPr>
              <p:nvPr/>
            </p:nvSpPr>
            <p:spPr bwMode="auto">
              <a:xfrm>
                <a:off x="912" y="1344"/>
                <a:ext cx="1680" cy="192"/>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29500" name="Line 124"/>
              <p:cNvSpPr>
                <a:spLocks noChangeShapeType="1"/>
              </p:cNvSpPr>
              <p:nvPr/>
            </p:nvSpPr>
            <p:spPr bwMode="auto">
              <a:xfrm>
                <a:off x="1296" y="1344"/>
                <a:ext cx="1680" cy="192"/>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29501" name="Line 125"/>
              <p:cNvSpPr>
                <a:spLocks noChangeShapeType="1"/>
              </p:cNvSpPr>
              <p:nvPr/>
            </p:nvSpPr>
            <p:spPr bwMode="auto">
              <a:xfrm flipH="1">
                <a:off x="2112" y="1536"/>
                <a:ext cx="864" cy="1584"/>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29502" name="Line 126"/>
              <p:cNvSpPr>
                <a:spLocks noChangeShapeType="1"/>
              </p:cNvSpPr>
              <p:nvPr/>
            </p:nvSpPr>
            <p:spPr bwMode="auto">
              <a:xfrm>
                <a:off x="1632" y="1344"/>
                <a:ext cx="1680" cy="192"/>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29503" name="Line 127"/>
              <p:cNvSpPr>
                <a:spLocks noChangeShapeType="1"/>
              </p:cNvSpPr>
              <p:nvPr/>
            </p:nvSpPr>
            <p:spPr bwMode="auto">
              <a:xfrm flipH="1">
                <a:off x="2448" y="1536"/>
                <a:ext cx="864" cy="1584"/>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grpSp>
        <p:nvGrpSpPr>
          <p:cNvPr id="229504" name="Group 128"/>
          <p:cNvGrpSpPr>
            <a:grpSpLocks/>
          </p:cNvGrpSpPr>
          <p:nvPr/>
        </p:nvGrpSpPr>
        <p:grpSpPr bwMode="auto">
          <a:xfrm>
            <a:off x="2051050" y="4121150"/>
            <a:ext cx="3168650" cy="2736850"/>
            <a:chOff x="884" y="1152"/>
            <a:chExt cx="2860" cy="2641"/>
          </a:xfrm>
        </p:grpSpPr>
        <p:grpSp>
          <p:nvGrpSpPr>
            <p:cNvPr id="229505" name="Group 129"/>
            <p:cNvGrpSpPr>
              <a:grpSpLocks/>
            </p:cNvGrpSpPr>
            <p:nvPr/>
          </p:nvGrpSpPr>
          <p:grpSpPr bwMode="auto">
            <a:xfrm>
              <a:off x="912" y="1152"/>
              <a:ext cx="1152" cy="864"/>
              <a:chOff x="768" y="1104"/>
              <a:chExt cx="1152" cy="864"/>
            </a:xfrm>
          </p:grpSpPr>
          <p:sp>
            <p:nvSpPr>
              <p:cNvPr id="229506" name="Line 130"/>
              <p:cNvSpPr>
                <a:spLocks noChangeShapeType="1"/>
              </p:cNvSpPr>
              <p:nvPr/>
            </p:nvSpPr>
            <p:spPr bwMode="auto">
              <a:xfrm flipV="1">
                <a:off x="768" y="1104"/>
                <a:ext cx="432" cy="1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29507" name="Rectangle 131"/>
              <p:cNvSpPr>
                <a:spLocks noChangeArrowheads="1"/>
              </p:cNvSpPr>
              <p:nvPr/>
            </p:nvSpPr>
            <p:spPr bwMode="auto">
              <a:xfrm>
                <a:off x="1200" y="1104"/>
                <a:ext cx="720" cy="67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29508" name="Rectangle 132"/>
              <p:cNvSpPr>
                <a:spLocks noChangeArrowheads="1"/>
              </p:cNvSpPr>
              <p:nvPr/>
            </p:nvSpPr>
            <p:spPr bwMode="auto">
              <a:xfrm>
                <a:off x="768" y="1296"/>
                <a:ext cx="720" cy="67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29509" name="Line 133"/>
              <p:cNvSpPr>
                <a:spLocks noChangeShapeType="1"/>
              </p:cNvSpPr>
              <p:nvPr/>
            </p:nvSpPr>
            <p:spPr bwMode="auto">
              <a:xfrm flipV="1">
                <a:off x="768" y="1776"/>
                <a:ext cx="432" cy="1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29510" name="Line 134"/>
              <p:cNvSpPr>
                <a:spLocks noChangeShapeType="1"/>
              </p:cNvSpPr>
              <p:nvPr/>
            </p:nvSpPr>
            <p:spPr bwMode="auto">
              <a:xfrm flipV="1">
                <a:off x="1488" y="1776"/>
                <a:ext cx="432" cy="1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29511" name="Line 135"/>
              <p:cNvSpPr>
                <a:spLocks noChangeShapeType="1"/>
              </p:cNvSpPr>
              <p:nvPr/>
            </p:nvSpPr>
            <p:spPr bwMode="auto">
              <a:xfrm flipV="1">
                <a:off x="1488" y="1104"/>
                <a:ext cx="432" cy="1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229512" name="Group 136"/>
            <p:cNvGrpSpPr>
              <a:grpSpLocks/>
            </p:cNvGrpSpPr>
            <p:nvPr/>
          </p:nvGrpSpPr>
          <p:grpSpPr bwMode="auto">
            <a:xfrm>
              <a:off x="2592" y="1344"/>
              <a:ext cx="1152" cy="864"/>
              <a:chOff x="768" y="1104"/>
              <a:chExt cx="1152" cy="864"/>
            </a:xfrm>
          </p:grpSpPr>
          <p:sp>
            <p:nvSpPr>
              <p:cNvPr id="229513" name="Line 137"/>
              <p:cNvSpPr>
                <a:spLocks noChangeShapeType="1"/>
              </p:cNvSpPr>
              <p:nvPr/>
            </p:nvSpPr>
            <p:spPr bwMode="auto">
              <a:xfrm flipV="1">
                <a:off x="768" y="1104"/>
                <a:ext cx="432" cy="1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29514" name="Rectangle 138"/>
              <p:cNvSpPr>
                <a:spLocks noChangeArrowheads="1"/>
              </p:cNvSpPr>
              <p:nvPr/>
            </p:nvSpPr>
            <p:spPr bwMode="auto">
              <a:xfrm>
                <a:off x="1200" y="1104"/>
                <a:ext cx="720" cy="67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29515" name="Rectangle 139"/>
              <p:cNvSpPr>
                <a:spLocks noChangeArrowheads="1"/>
              </p:cNvSpPr>
              <p:nvPr/>
            </p:nvSpPr>
            <p:spPr bwMode="auto">
              <a:xfrm>
                <a:off x="768" y="1296"/>
                <a:ext cx="720" cy="67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29516" name="Line 140"/>
              <p:cNvSpPr>
                <a:spLocks noChangeShapeType="1"/>
              </p:cNvSpPr>
              <p:nvPr/>
            </p:nvSpPr>
            <p:spPr bwMode="auto">
              <a:xfrm flipV="1">
                <a:off x="768" y="1776"/>
                <a:ext cx="432" cy="1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29517" name="Line 141"/>
              <p:cNvSpPr>
                <a:spLocks noChangeShapeType="1"/>
              </p:cNvSpPr>
              <p:nvPr/>
            </p:nvSpPr>
            <p:spPr bwMode="auto">
              <a:xfrm flipV="1">
                <a:off x="1488" y="1776"/>
                <a:ext cx="432" cy="1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29518" name="Line 142"/>
              <p:cNvSpPr>
                <a:spLocks noChangeShapeType="1"/>
              </p:cNvSpPr>
              <p:nvPr/>
            </p:nvSpPr>
            <p:spPr bwMode="auto">
              <a:xfrm flipV="1">
                <a:off x="1488" y="1104"/>
                <a:ext cx="432" cy="1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229519" name="Group 143"/>
            <p:cNvGrpSpPr>
              <a:grpSpLocks/>
            </p:cNvGrpSpPr>
            <p:nvPr/>
          </p:nvGrpSpPr>
          <p:grpSpPr bwMode="auto">
            <a:xfrm>
              <a:off x="1728" y="2928"/>
              <a:ext cx="1152" cy="864"/>
              <a:chOff x="768" y="1104"/>
              <a:chExt cx="1152" cy="864"/>
            </a:xfrm>
          </p:grpSpPr>
          <p:sp>
            <p:nvSpPr>
              <p:cNvPr id="229520" name="Line 144"/>
              <p:cNvSpPr>
                <a:spLocks noChangeShapeType="1"/>
              </p:cNvSpPr>
              <p:nvPr/>
            </p:nvSpPr>
            <p:spPr bwMode="auto">
              <a:xfrm flipV="1">
                <a:off x="768" y="1104"/>
                <a:ext cx="432" cy="1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29521" name="Rectangle 145"/>
              <p:cNvSpPr>
                <a:spLocks noChangeArrowheads="1"/>
              </p:cNvSpPr>
              <p:nvPr/>
            </p:nvSpPr>
            <p:spPr bwMode="auto">
              <a:xfrm>
                <a:off x="1200" y="1104"/>
                <a:ext cx="720" cy="67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29522" name="Rectangle 146"/>
              <p:cNvSpPr>
                <a:spLocks noChangeArrowheads="1"/>
              </p:cNvSpPr>
              <p:nvPr/>
            </p:nvSpPr>
            <p:spPr bwMode="auto">
              <a:xfrm>
                <a:off x="768" y="1296"/>
                <a:ext cx="720" cy="67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29523" name="Line 147"/>
              <p:cNvSpPr>
                <a:spLocks noChangeShapeType="1"/>
              </p:cNvSpPr>
              <p:nvPr/>
            </p:nvSpPr>
            <p:spPr bwMode="auto">
              <a:xfrm flipV="1">
                <a:off x="768" y="1776"/>
                <a:ext cx="432" cy="1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29524" name="Line 148"/>
              <p:cNvSpPr>
                <a:spLocks noChangeShapeType="1"/>
              </p:cNvSpPr>
              <p:nvPr/>
            </p:nvSpPr>
            <p:spPr bwMode="auto">
              <a:xfrm flipV="1">
                <a:off x="1488" y="1776"/>
                <a:ext cx="432" cy="1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29525" name="Line 149"/>
              <p:cNvSpPr>
                <a:spLocks noChangeShapeType="1"/>
              </p:cNvSpPr>
              <p:nvPr/>
            </p:nvSpPr>
            <p:spPr bwMode="auto">
              <a:xfrm flipV="1">
                <a:off x="1488" y="1104"/>
                <a:ext cx="432" cy="1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229526" name="Group 150"/>
            <p:cNvGrpSpPr>
              <a:grpSpLocks/>
            </p:cNvGrpSpPr>
            <p:nvPr/>
          </p:nvGrpSpPr>
          <p:grpSpPr bwMode="auto">
            <a:xfrm>
              <a:off x="912" y="1344"/>
              <a:ext cx="2400" cy="1776"/>
              <a:chOff x="912" y="1344"/>
              <a:chExt cx="2400" cy="1776"/>
            </a:xfrm>
          </p:grpSpPr>
          <p:sp>
            <p:nvSpPr>
              <p:cNvPr id="229527" name="Line 151"/>
              <p:cNvSpPr>
                <a:spLocks noChangeShapeType="1"/>
              </p:cNvSpPr>
              <p:nvPr/>
            </p:nvSpPr>
            <p:spPr bwMode="auto">
              <a:xfrm flipH="1">
                <a:off x="1728" y="1536"/>
                <a:ext cx="864" cy="1584"/>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29528" name="Line 152"/>
              <p:cNvSpPr>
                <a:spLocks noChangeShapeType="1"/>
              </p:cNvSpPr>
              <p:nvPr/>
            </p:nvSpPr>
            <p:spPr bwMode="auto">
              <a:xfrm>
                <a:off x="912" y="1344"/>
                <a:ext cx="1680" cy="192"/>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29529" name="Line 153"/>
              <p:cNvSpPr>
                <a:spLocks noChangeShapeType="1"/>
              </p:cNvSpPr>
              <p:nvPr/>
            </p:nvSpPr>
            <p:spPr bwMode="auto">
              <a:xfrm>
                <a:off x="1296" y="1344"/>
                <a:ext cx="1680" cy="192"/>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29530" name="Line 154"/>
              <p:cNvSpPr>
                <a:spLocks noChangeShapeType="1"/>
              </p:cNvSpPr>
              <p:nvPr/>
            </p:nvSpPr>
            <p:spPr bwMode="auto">
              <a:xfrm flipH="1">
                <a:off x="2112" y="1536"/>
                <a:ext cx="864" cy="1584"/>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29531" name="Line 155"/>
              <p:cNvSpPr>
                <a:spLocks noChangeShapeType="1"/>
              </p:cNvSpPr>
              <p:nvPr/>
            </p:nvSpPr>
            <p:spPr bwMode="auto">
              <a:xfrm>
                <a:off x="1632" y="1344"/>
                <a:ext cx="1680" cy="192"/>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29532" name="Line 156"/>
              <p:cNvSpPr>
                <a:spLocks noChangeShapeType="1"/>
              </p:cNvSpPr>
              <p:nvPr/>
            </p:nvSpPr>
            <p:spPr bwMode="auto">
              <a:xfrm flipH="1">
                <a:off x="2448" y="1536"/>
                <a:ext cx="864" cy="1584"/>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229533" name="Group 157"/>
            <p:cNvGrpSpPr>
              <a:grpSpLocks/>
            </p:cNvGrpSpPr>
            <p:nvPr/>
          </p:nvGrpSpPr>
          <p:grpSpPr bwMode="auto">
            <a:xfrm>
              <a:off x="884" y="1654"/>
              <a:ext cx="2400" cy="1776"/>
              <a:chOff x="912" y="1344"/>
              <a:chExt cx="2400" cy="1776"/>
            </a:xfrm>
          </p:grpSpPr>
          <p:sp>
            <p:nvSpPr>
              <p:cNvPr id="229534" name="Line 158"/>
              <p:cNvSpPr>
                <a:spLocks noChangeShapeType="1"/>
              </p:cNvSpPr>
              <p:nvPr/>
            </p:nvSpPr>
            <p:spPr bwMode="auto">
              <a:xfrm flipH="1">
                <a:off x="1728" y="1536"/>
                <a:ext cx="864" cy="1584"/>
              </a:xfrm>
              <a:prstGeom prst="line">
                <a:avLst/>
              </a:prstGeom>
              <a:noFill/>
              <a:ln w="28575">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29535" name="Line 159"/>
              <p:cNvSpPr>
                <a:spLocks noChangeShapeType="1"/>
              </p:cNvSpPr>
              <p:nvPr/>
            </p:nvSpPr>
            <p:spPr bwMode="auto">
              <a:xfrm>
                <a:off x="912" y="1344"/>
                <a:ext cx="1680" cy="192"/>
              </a:xfrm>
              <a:prstGeom prst="line">
                <a:avLst/>
              </a:prstGeom>
              <a:noFill/>
              <a:ln w="28575">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29536" name="Line 160"/>
              <p:cNvSpPr>
                <a:spLocks noChangeShapeType="1"/>
              </p:cNvSpPr>
              <p:nvPr/>
            </p:nvSpPr>
            <p:spPr bwMode="auto">
              <a:xfrm>
                <a:off x="1296" y="1344"/>
                <a:ext cx="1680" cy="192"/>
              </a:xfrm>
              <a:prstGeom prst="line">
                <a:avLst/>
              </a:prstGeom>
              <a:noFill/>
              <a:ln w="28575">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29537" name="Line 161"/>
              <p:cNvSpPr>
                <a:spLocks noChangeShapeType="1"/>
              </p:cNvSpPr>
              <p:nvPr/>
            </p:nvSpPr>
            <p:spPr bwMode="auto">
              <a:xfrm flipH="1">
                <a:off x="2112" y="1536"/>
                <a:ext cx="864" cy="1584"/>
              </a:xfrm>
              <a:prstGeom prst="line">
                <a:avLst/>
              </a:prstGeom>
              <a:noFill/>
              <a:ln w="28575">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29538" name="Line 162"/>
              <p:cNvSpPr>
                <a:spLocks noChangeShapeType="1"/>
              </p:cNvSpPr>
              <p:nvPr/>
            </p:nvSpPr>
            <p:spPr bwMode="auto">
              <a:xfrm>
                <a:off x="1632" y="1344"/>
                <a:ext cx="1680" cy="192"/>
              </a:xfrm>
              <a:prstGeom prst="line">
                <a:avLst/>
              </a:prstGeom>
              <a:noFill/>
              <a:ln w="28575">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29539" name="Line 163"/>
              <p:cNvSpPr>
                <a:spLocks noChangeShapeType="1"/>
              </p:cNvSpPr>
              <p:nvPr/>
            </p:nvSpPr>
            <p:spPr bwMode="auto">
              <a:xfrm flipH="1">
                <a:off x="2448" y="1536"/>
                <a:ext cx="864" cy="1584"/>
              </a:xfrm>
              <a:prstGeom prst="line">
                <a:avLst/>
              </a:prstGeom>
              <a:noFill/>
              <a:ln w="28575">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229540" name="Group 164"/>
            <p:cNvGrpSpPr>
              <a:grpSpLocks/>
            </p:cNvGrpSpPr>
            <p:nvPr/>
          </p:nvGrpSpPr>
          <p:grpSpPr bwMode="auto">
            <a:xfrm>
              <a:off x="930" y="2017"/>
              <a:ext cx="2400" cy="1776"/>
              <a:chOff x="912" y="1344"/>
              <a:chExt cx="2400" cy="1776"/>
            </a:xfrm>
          </p:grpSpPr>
          <p:sp>
            <p:nvSpPr>
              <p:cNvPr id="229541" name="Line 165"/>
              <p:cNvSpPr>
                <a:spLocks noChangeShapeType="1"/>
              </p:cNvSpPr>
              <p:nvPr/>
            </p:nvSpPr>
            <p:spPr bwMode="auto">
              <a:xfrm flipH="1">
                <a:off x="1728" y="1536"/>
                <a:ext cx="864" cy="1584"/>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29542" name="Line 166"/>
              <p:cNvSpPr>
                <a:spLocks noChangeShapeType="1"/>
              </p:cNvSpPr>
              <p:nvPr/>
            </p:nvSpPr>
            <p:spPr bwMode="auto">
              <a:xfrm>
                <a:off x="912" y="1344"/>
                <a:ext cx="1680" cy="192"/>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29543" name="Line 167"/>
              <p:cNvSpPr>
                <a:spLocks noChangeShapeType="1"/>
              </p:cNvSpPr>
              <p:nvPr/>
            </p:nvSpPr>
            <p:spPr bwMode="auto">
              <a:xfrm>
                <a:off x="1296" y="1344"/>
                <a:ext cx="1680" cy="192"/>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29544" name="Line 168"/>
              <p:cNvSpPr>
                <a:spLocks noChangeShapeType="1"/>
              </p:cNvSpPr>
              <p:nvPr/>
            </p:nvSpPr>
            <p:spPr bwMode="auto">
              <a:xfrm flipH="1">
                <a:off x="2112" y="1536"/>
                <a:ext cx="864" cy="1584"/>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29545" name="Line 169"/>
              <p:cNvSpPr>
                <a:spLocks noChangeShapeType="1"/>
              </p:cNvSpPr>
              <p:nvPr/>
            </p:nvSpPr>
            <p:spPr bwMode="auto">
              <a:xfrm>
                <a:off x="1632" y="1344"/>
                <a:ext cx="1680" cy="192"/>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29546" name="Line 170"/>
              <p:cNvSpPr>
                <a:spLocks noChangeShapeType="1"/>
              </p:cNvSpPr>
              <p:nvPr/>
            </p:nvSpPr>
            <p:spPr bwMode="auto">
              <a:xfrm flipH="1">
                <a:off x="2448" y="1536"/>
                <a:ext cx="864" cy="1584"/>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sp>
        <p:nvSpPr>
          <p:cNvPr id="229547" name="Text Box 171"/>
          <p:cNvSpPr txBox="1">
            <a:spLocks noChangeArrowheads="1"/>
          </p:cNvSpPr>
          <p:nvPr/>
        </p:nvSpPr>
        <p:spPr bwMode="auto">
          <a:xfrm>
            <a:off x="4643438" y="3573463"/>
            <a:ext cx="819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000">
                <a:latin typeface="Times New Roman" panose="02020603050405020304" pitchFamily="18" charset="0"/>
              </a:rPr>
              <a:t>1****</a:t>
            </a:r>
          </a:p>
        </p:txBody>
      </p:sp>
      <p:sp>
        <p:nvSpPr>
          <p:cNvPr id="229548" name="Text Box 172"/>
          <p:cNvSpPr txBox="1">
            <a:spLocks noChangeArrowheads="1"/>
          </p:cNvSpPr>
          <p:nvPr/>
        </p:nvSpPr>
        <p:spPr bwMode="auto">
          <a:xfrm>
            <a:off x="4643438" y="6092825"/>
            <a:ext cx="819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000">
                <a:latin typeface="Times New Roman" panose="02020603050405020304" pitchFamily="18" charset="0"/>
              </a:rPr>
              <a:t>2****</a:t>
            </a:r>
          </a:p>
        </p:txBody>
      </p:sp>
      <p:sp>
        <p:nvSpPr>
          <p:cNvPr id="229550" name="Freeform 174"/>
          <p:cNvSpPr>
            <a:spLocks/>
          </p:cNvSpPr>
          <p:nvPr/>
        </p:nvSpPr>
        <p:spPr bwMode="auto">
          <a:xfrm>
            <a:off x="900113" y="693738"/>
            <a:ext cx="3959225" cy="1366837"/>
          </a:xfrm>
          <a:custGeom>
            <a:avLst/>
            <a:gdLst>
              <a:gd name="T0" fmla="*/ 0 w 2494"/>
              <a:gd name="T1" fmla="*/ 453 h 861"/>
              <a:gd name="T2" fmla="*/ 907 w 2494"/>
              <a:gd name="T3" fmla="*/ 45 h 861"/>
              <a:gd name="T4" fmla="*/ 1995 w 2494"/>
              <a:gd name="T5" fmla="*/ 181 h 861"/>
              <a:gd name="T6" fmla="*/ 2494 w 2494"/>
              <a:gd name="T7" fmla="*/ 861 h 861"/>
            </a:gdLst>
            <a:ahLst/>
            <a:cxnLst>
              <a:cxn ang="0">
                <a:pos x="T0" y="T1"/>
              </a:cxn>
              <a:cxn ang="0">
                <a:pos x="T2" y="T3"/>
              </a:cxn>
              <a:cxn ang="0">
                <a:pos x="T4" y="T5"/>
              </a:cxn>
              <a:cxn ang="0">
                <a:pos x="T6" y="T7"/>
              </a:cxn>
            </a:cxnLst>
            <a:rect l="0" t="0" r="r" b="b"/>
            <a:pathLst>
              <a:path w="2494" h="861">
                <a:moveTo>
                  <a:pt x="0" y="453"/>
                </a:moveTo>
                <a:cubicBezTo>
                  <a:pt x="287" y="271"/>
                  <a:pt x="575" y="90"/>
                  <a:pt x="907" y="45"/>
                </a:cubicBezTo>
                <a:cubicBezTo>
                  <a:pt x="1239" y="0"/>
                  <a:pt x="1731" y="45"/>
                  <a:pt x="1995" y="181"/>
                </a:cubicBezTo>
                <a:cubicBezTo>
                  <a:pt x="2259" y="317"/>
                  <a:pt x="2376" y="589"/>
                  <a:pt x="2494" y="861"/>
                </a:cubicBezTo>
              </a:path>
            </a:pathLst>
          </a:custGeom>
          <a:noFill/>
          <a:ln w="9525">
            <a:solidFill>
              <a:srgbClr val="D6009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29551" name="Freeform 175"/>
          <p:cNvSpPr>
            <a:spLocks/>
          </p:cNvSpPr>
          <p:nvPr/>
        </p:nvSpPr>
        <p:spPr bwMode="auto">
          <a:xfrm>
            <a:off x="1333500" y="692150"/>
            <a:ext cx="3959225" cy="1366838"/>
          </a:xfrm>
          <a:custGeom>
            <a:avLst/>
            <a:gdLst>
              <a:gd name="T0" fmla="*/ 0 w 2494"/>
              <a:gd name="T1" fmla="*/ 453 h 861"/>
              <a:gd name="T2" fmla="*/ 907 w 2494"/>
              <a:gd name="T3" fmla="*/ 45 h 861"/>
              <a:gd name="T4" fmla="*/ 1995 w 2494"/>
              <a:gd name="T5" fmla="*/ 181 h 861"/>
              <a:gd name="T6" fmla="*/ 2494 w 2494"/>
              <a:gd name="T7" fmla="*/ 861 h 861"/>
            </a:gdLst>
            <a:ahLst/>
            <a:cxnLst>
              <a:cxn ang="0">
                <a:pos x="T0" y="T1"/>
              </a:cxn>
              <a:cxn ang="0">
                <a:pos x="T2" y="T3"/>
              </a:cxn>
              <a:cxn ang="0">
                <a:pos x="T4" y="T5"/>
              </a:cxn>
              <a:cxn ang="0">
                <a:pos x="T6" y="T7"/>
              </a:cxn>
            </a:cxnLst>
            <a:rect l="0" t="0" r="r" b="b"/>
            <a:pathLst>
              <a:path w="2494" h="861">
                <a:moveTo>
                  <a:pt x="0" y="453"/>
                </a:moveTo>
                <a:cubicBezTo>
                  <a:pt x="287" y="271"/>
                  <a:pt x="575" y="90"/>
                  <a:pt x="907" y="45"/>
                </a:cubicBezTo>
                <a:cubicBezTo>
                  <a:pt x="1239" y="0"/>
                  <a:pt x="1731" y="45"/>
                  <a:pt x="1995" y="181"/>
                </a:cubicBezTo>
                <a:cubicBezTo>
                  <a:pt x="2259" y="317"/>
                  <a:pt x="2376" y="589"/>
                  <a:pt x="2494" y="861"/>
                </a:cubicBezTo>
              </a:path>
            </a:pathLst>
          </a:custGeom>
          <a:noFill/>
          <a:ln w="9525">
            <a:solidFill>
              <a:srgbClr val="D6009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29552" name="Freeform 176"/>
          <p:cNvSpPr>
            <a:spLocks/>
          </p:cNvSpPr>
          <p:nvPr/>
        </p:nvSpPr>
        <p:spPr bwMode="auto">
          <a:xfrm>
            <a:off x="1692275" y="692150"/>
            <a:ext cx="3959225" cy="1366838"/>
          </a:xfrm>
          <a:custGeom>
            <a:avLst/>
            <a:gdLst>
              <a:gd name="T0" fmla="*/ 0 w 2494"/>
              <a:gd name="T1" fmla="*/ 453 h 861"/>
              <a:gd name="T2" fmla="*/ 907 w 2494"/>
              <a:gd name="T3" fmla="*/ 45 h 861"/>
              <a:gd name="T4" fmla="*/ 1995 w 2494"/>
              <a:gd name="T5" fmla="*/ 181 h 861"/>
              <a:gd name="T6" fmla="*/ 2494 w 2494"/>
              <a:gd name="T7" fmla="*/ 861 h 861"/>
            </a:gdLst>
            <a:ahLst/>
            <a:cxnLst>
              <a:cxn ang="0">
                <a:pos x="T0" y="T1"/>
              </a:cxn>
              <a:cxn ang="0">
                <a:pos x="T2" y="T3"/>
              </a:cxn>
              <a:cxn ang="0">
                <a:pos x="T4" y="T5"/>
              </a:cxn>
              <a:cxn ang="0">
                <a:pos x="T6" y="T7"/>
              </a:cxn>
            </a:cxnLst>
            <a:rect l="0" t="0" r="r" b="b"/>
            <a:pathLst>
              <a:path w="2494" h="861">
                <a:moveTo>
                  <a:pt x="0" y="453"/>
                </a:moveTo>
                <a:cubicBezTo>
                  <a:pt x="287" y="271"/>
                  <a:pt x="575" y="90"/>
                  <a:pt x="907" y="45"/>
                </a:cubicBezTo>
                <a:cubicBezTo>
                  <a:pt x="1239" y="0"/>
                  <a:pt x="1731" y="45"/>
                  <a:pt x="1995" y="181"/>
                </a:cubicBezTo>
                <a:cubicBezTo>
                  <a:pt x="2259" y="317"/>
                  <a:pt x="2376" y="589"/>
                  <a:pt x="2494" y="861"/>
                </a:cubicBezTo>
              </a:path>
            </a:pathLst>
          </a:custGeom>
          <a:noFill/>
          <a:ln w="9525">
            <a:solidFill>
              <a:srgbClr val="D6009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29553" name="Line 177"/>
          <p:cNvSpPr>
            <a:spLocks noChangeShapeType="1"/>
          </p:cNvSpPr>
          <p:nvPr/>
        </p:nvSpPr>
        <p:spPr bwMode="auto">
          <a:xfrm flipH="1">
            <a:off x="2051050" y="2060575"/>
            <a:ext cx="2736850" cy="2305050"/>
          </a:xfrm>
          <a:prstGeom prst="line">
            <a:avLst/>
          </a:prstGeom>
          <a:noFill/>
          <a:ln w="9525">
            <a:solidFill>
              <a:srgbClr val="D6009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29554" name="Line 178"/>
          <p:cNvSpPr>
            <a:spLocks noChangeShapeType="1"/>
          </p:cNvSpPr>
          <p:nvPr/>
        </p:nvSpPr>
        <p:spPr bwMode="auto">
          <a:xfrm flipH="1">
            <a:off x="2555875" y="2060575"/>
            <a:ext cx="2736850" cy="2305050"/>
          </a:xfrm>
          <a:prstGeom prst="line">
            <a:avLst/>
          </a:prstGeom>
          <a:noFill/>
          <a:ln w="9525">
            <a:solidFill>
              <a:srgbClr val="D6009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29555" name="Line 179"/>
          <p:cNvSpPr>
            <a:spLocks noChangeShapeType="1"/>
          </p:cNvSpPr>
          <p:nvPr/>
        </p:nvSpPr>
        <p:spPr bwMode="auto">
          <a:xfrm flipH="1">
            <a:off x="2914650" y="2060575"/>
            <a:ext cx="2736850" cy="2305050"/>
          </a:xfrm>
          <a:prstGeom prst="line">
            <a:avLst/>
          </a:prstGeom>
          <a:noFill/>
          <a:ln w="9525">
            <a:solidFill>
              <a:srgbClr val="D6009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29556" name="Rectangle 180"/>
          <p:cNvSpPr>
            <a:spLocks noGrp="1" noChangeArrowheads="1"/>
          </p:cNvSpPr>
          <p:nvPr>
            <p:ph type="title"/>
          </p:nvPr>
        </p:nvSpPr>
        <p:spPr>
          <a:xfrm>
            <a:off x="2843213" y="0"/>
            <a:ext cx="8229600" cy="1143000"/>
          </a:xfrm>
          <a:noFill/>
          <a:ln/>
        </p:spPr>
        <p:txBody>
          <a:bodyPr/>
          <a:lstStyle/>
          <a:p>
            <a:r>
              <a:rPr lang="ja-JP" altLang="en-US"/>
              <a:t>３</a:t>
            </a:r>
            <a:r>
              <a:rPr lang="en-US" altLang="ja-JP"/>
              <a:t>-ary</a:t>
            </a:r>
            <a:r>
              <a:rPr lang="ja-JP" altLang="en-US"/>
              <a:t>　</a:t>
            </a:r>
            <a:r>
              <a:rPr lang="en-US" altLang="ja-JP"/>
              <a:t>5-cube</a:t>
            </a:r>
          </a:p>
        </p:txBody>
      </p:sp>
      <p:sp>
        <p:nvSpPr>
          <p:cNvPr id="229557" name="Freeform 181"/>
          <p:cNvSpPr>
            <a:spLocks/>
          </p:cNvSpPr>
          <p:nvPr/>
        </p:nvSpPr>
        <p:spPr bwMode="auto">
          <a:xfrm>
            <a:off x="2773363" y="838200"/>
            <a:ext cx="3959225" cy="1366838"/>
          </a:xfrm>
          <a:custGeom>
            <a:avLst/>
            <a:gdLst>
              <a:gd name="T0" fmla="*/ 0 w 2494"/>
              <a:gd name="T1" fmla="*/ 453 h 861"/>
              <a:gd name="T2" fmla="*/ 907 w 2494"/>
              <a:gd name="T3" fmla="*/ 45 h 861"/>
              <a:gd name="T4" fmla="*/ 1995 w 2494"/>
              <a:gd name="T5" fmla="*/ 181 h 861"/>
              <a:gd name="T6" fmla="*/ 2494 w 2494"/>
              <a:gd name="T7" fmla="*/ 861 h 861"/>
            </a:gdLst>
            <a:ahLst/>
            <a:cxnLst>
              <a:cxn ang="0">
                <a:pos x="T0" y="T1"/>
              </a:cxn>
              <a:cxn ang="0">
                <a:pos x="T2" y="T3"/>
              </a:cxn>
              <a:cxn ang="0">
                <a:pos x="T4" y="T5"/>
              </a:cxn>
              <a:cxn ang="0">
                <a:pos x="T6" y="T7"/>
              </a:cxn>
            </a:cxnLst>
            <a:rect l="0" t="0" r="r" b="b"/>
            <a:pathLst>
              <a:path w="2494" h="861">
                <a:moveTo>
                  <a:pt x="0" y="453"/>
                </a:moveTo>
                <a:cubicBezTo>
                  <a:pt x="287" y="271"/>
                  <a:pt x="575" y="90"/>
                  <a:pt x="907" y="45"/>
                </a:cubicBezTo>
                <a:cubicBezTo>
                  <a:pt x="1239" y="0"/>
                  <a:pt x="1731" y="45"/>
                  <a:pt x="1995" y="181"/>
                </a:cubicBezTo>
                <a:cubicBezTo>
                  <a:pt x="2259" y="317"/>
                  <a:pt x="2376" y="589"/>
                  <a:pt x="2494" y="861"/>
                </a:cubicBezTo>
              </a:path>
            </a:pathLst>
          </a:custGeom>
          <a:noFill/>
          <a:ln w="9525">
            <a:solidFill>
              <a:srgbClr val="D6009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29558" name="Freeform 182"/>
          <p:cNvSpPr>
            <a:spLocks/>
          </p:cNvSpPr>
          <p:nvPr/>
        </p:nvSpPr>
        <p:spPr bwMode="auto">
          <a:xfrm>
            <a:off x="3206750" y="836613"/>
            <a:ext cx="3959225" cy="1366837"/>
          </a:xfrm>
          <a:custGeom>
            <a:avLst/>
            <a:gdLst>
              <a:gd name="T0" fmla="*/ 0 w 2494"/>
              <a:gd name="T1" fmla="*/ 453 h 861"/>
              <a:gd name="T2" fmla="*/ 907 w 2494"/>
              <a:gd name="T3" fmla="*/ 45 h 861"/>
              <a:gd name="T4" fmla="*/ 1995 w 2494"/>
              <a:gd name="T5" fmla="*/ 181 h 861"/>
              <a:gd name="T6" fmla="*/ 2494 w 2494"/>
              <a:gd name="T7" fmla="*/ 861 h 861"/>
            </a:gdLst>
            <a:ahLst/>
            <a:cxnLst>
              <a:cxn ang="0">
                <a:pos x="T0" y="T1"/>
              </a:cxn>
              <a:cxn ang="0">
                <a:pos x="T2" y="T3"/>
              </a:cxn>
              <a:cxn ang="0">
                <a:pos x="T4" y="T5"/>
              </a:cxn>
              <a:cxn ang="0">
                <a:pos x="T6" y="T7"/>
              </a:cxn>
            </a:cxnLst>
            <a:rect l="0" t="0" r="r" b="b"/>
            <a:pathLst>
              <a:path w="2494" h="861">
                <a:moveTo>
                  <a:pt x="0" y="453"/>
                </a:moveTo>
                <a:cubicBezTo>
                  <a:pt x="287" y="271"/>
                  <a:pt x="575" y="90"/>
                  <a:pt x="907" y="45"/>
                </a:cubicBezTo>
                <a:cubicBezTo>
                  <a:pt x="1239" y="0"/>
                  <a:pt x="1731" y="45"/>
                  <a:pt x="1995" y="181"/>
                </a:cubicBezTo>
                <a:cubicBezTo>
                  <a:pt x="2259" y="317"/>
                  <a:pt x="2376" y="589"/>
                  <a:pt x="2494" y="861"/>
                </a:cubicBezTo>
              </a:path>
            </a:pathLst>
          </a:custGeom>
          <a:noFill/>
          <a:ln w="9525">
            <a:solidFill>
              <a:srgbClr val="D6009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29559" name="Freeform 183"/>
          <p:cNvSpPr>
            <a:spLocks/>
          </p:cNvSpPr>
          <p:nvPr/>
        </p:nvSpPr>
        <p:spPr bwMode="auto">
          <a:xfrm>
            <a:off x="3565525" y="836613"/>
            <a:ext cx="3959225" cy="1366837"/>
          </a:xfrm>
          <a:custGeom>
            <a:avLst/>
            <a:gdLst>
              <a:gd name="T0" fmla="*/ 0 w 2494"/>
              <a:gd name="T1" fmla="*/ 453 h 861"/>
              <a:gd name="T2" fmla="*/ 907 w 2494"/>
              <a:gd name="T3" fmla="*/ 45 h 861"/>
              <a:gd name="T4" fmla="*/ 1995 w 2494"/>
              <a:gd name="T5" fmla="*/ 181 h 861"/>
              <a:gd name="T6" fmla="*/ 2494 w 2494"/>
              <a:gd name="T7" fmla="*/ 861 h 861"/>
            </a:gdLst>
            <a:ahLst/>
            <a:cxnLst>
              <a:cxn ang="0">
                <a:pos x="T0" y="T1"/>
              </a:cxn>
              <a:cxn ang="0">
                <a:pos x="T2" y="T3"/>
              </a:cxn>
              <a:cxn ang="0">
                <a:pos x="T4" y="T5"/>
              </a:cxn>
              <a:cxn ang="0">
                <a:pos x="T6" y="T7"/>
              </a:cxn>
            </a:cxnLst>
            <a:rect l="0" t="0" r="r" b="b"/>
            <a:pathLst>
              <a:path w="2494" h="861">
                <a:moveTo>
                  <a:pt x="0" y="453"/>
                </a:moveTo>
                <a:cubicBezTo>
                  <a:pt x="287" y="271"/>
                  <a:pt x="575" y="90"/>
                  <a:pt x="907" y="45"/>
                </a:cubicBezTo>
                <a:cubicBezTo>
                  <a:pt x="1239" y="0"/>
                  <a:pt x="1731" y="45"/>
                  <a:pt x="1995" y="181"/>
                </a:cubicBezTo>
                <a:cubicBezTo>
                  <a:pt x="2259" y="317"/>
                  <a:pt x="2376" y="589"/>
                  <a:pt x="2494" y="861"/>
                </a:cubicBezTo>
              </a:path>
            </a:pathLst>
          </a:custGeom>
          <a:noFill/>
          <a:ln w="9525">
            <a:solidFill>
              <a:srgbClr val="D6009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29560" name="Line 184"/>
          <p:cNvSpPr>
            <a:spLocks noChangeShapeType="1"/>
          </p:cNvSpPr>
          <p:nvPr/>
        </p:nvSpPr>
        <p:spPr bwMode="auto">
          <a:xfrm flipH="1">
            <a:off x="3924300" y="2205038"/>
            <a:ext cx="2736850" cy="2305050"/>
          </a:xfrm>
          <a:prstGeom prst="line">
            <a:avLst/>
          </a:prstGeom>
          <a:noFill/>
          <a:ln w="9525">
            <a:solidFill>
              <a:srgbClr val="D6009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29561" name="Line 185"/>
          <p:cNvSpPr>
            <a:spLocks noChangeShapeType="1"/>
          </p:cNvSpPr>
          <p:nvPr/>
        </p:nvSpPr>
        <p:spPr bwMode="auto">
          <a:xfrm flipH="1">
            <a:off x="4429125" y="2205038"/>
            <a:ext cx="2736850" cy="2305050"/>
          </a:xfrm>
          <a:prstGeom prst="line">
            <a:avLst/>
          </a:prstGeom>
          <a:noFill/>
          <a:ln w="9525">
            <a:solidFill>
              <a:srgbClr val="D6009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29562" name="Line 186"/>
          <p:cNvSpPr>
            <a:spLocks noChangeShapeType="1"/>
          </p:cNvSpPr>
          <p:nvPr/>
        </p:nvSpPr>
        <p:spPr bwMode="auto">
          <a:xfrm flipH="1">
            <a:off x="4787900" y="2205038"/>
            <a:ext cx="2736850" cy="2305050"/>
          </a:xfrm>
          <a:prstGeom prst="line">
            <a:avLst/>
          </a:prstGeom>
          <a:noFill/>
          <a:ln w="9525">
            <a:solidFill>
              <a:srgbClr val="D6009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29563" name="Freeform 187"/>
          <p:cNvSpPr>
            <a:spLocks/>
          </p:cNvSpPr>
          <p:nvPr/>
        </p:nvSpPr>
        <p:spPr bwMode="auto">
          <a:xfrm>
            <a:off x="1835150" y="2493963"/>
            <a:ext cx="3959225" cy="1366837"/>
          </a:xfrm>
          <a:custGeom>
            <a:avLst/>
            <a:gdLst>
              <a:gd name="T0" fmla="*/ 0 w 2494"/>
              <a:gd name="T1" fmla="*/ 453 h 861"/>
              <a:gd name="T2" fmla="*/ 907 w 2494"/>
              <a:gd name="T3" fmla="*/ 45 h 861"/>
              <a:gd name="T4" fmla="*/ 1995 w 2494"/>
              <a:gd name="T5" fmla="*/ 181 h 861"/>
              <a:gd name="T6" fmla="*/ 2494 w 2494"/>
              <a:gd name="T7" fmla="*/ 861 h 861"/>
            </a:gdLst>
            <a:ahLst/>
            <a:cxnLst>
              <a:cxn ang="0">
                <a:pos x="T0" y="T1"/>
              </a:cxn>
              <a:cxn ang="0">
                <a:pos x="T2" y="T3"/>
              </a:cxn>
              <a:cxn ang="0">
                <a:pos x="T4" y="T5"/>
              </a:cxn>
              <a:cxn ang="0">
                <a:pos x="T6" y="T7"/>
              </a:cxn>
            </a:cxnLst>
            <a:rect l="0" t="0" r="r" b="b"/>
            <a:pathLst>
              <a:path w="2494" h="861">
                <a:moveTo>
                  <a:pt x="0" y="453"/>
                </a:moveTo>
                <a:cubicBezTo>
                  <a:pt x="287" y="271"/>
                  <a:pt x="575" y="90"/>
                  <a:pt x="907" y="45"/>
                </a:cubicBezTo>
                <a:cubicBezTo>
                  <a:pt x="1239" y="0"/>
                  <a:pt x="1731" y="45"/>
                  <a:pt x="1995" y="181"/>
                </a:cubicBezTo>
                <a:cubicBezTo>
                  <a:pt x="2259" y="317"/>
                  <a:pt x="2376" y="589"/>
                  <a:pt x="2494" y="861"/>
                </a:cubicBezTo>
              </a:path>
            </a:pathLst>
          </a:custGeom>
          <a:noFill/>
          <a:ln w="9525">
            <a:solidFill>
              <a:srgbClr val="D6009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29564" name="Freeform 188"/>
          <p:cNvSpPr>
            <a:spLocks/>
          </p:cNvSpPr>
          <p:nvPr/>
        </p:nvSpPr>
        <p:spPr bwMode="auto">
          <a:xfrm>
            <a:off x="2268538" y="2492375"/>
            <a:ext cx="3959225" cy="1366838"/>
          </a:xfrm>
          <a:custGeom>
            <a:avLst/>
            <a:gdLst>
              <a:gd name="T0" fmla="*/ 0 w 2494"/>
              <a:gd name="T1" fmla="*/ 453 h 861"/>
              <a:gd name="T2" fmla="*/ 907 w 2494"/>
              <a:gd name="T3" fmla="*/ 45 h 861"/>
              <a:gd name="T4" fmla="*/ 1995 w 2494"/>
              <a:gd name="T5" fmla="*/ 181 h 861"/>
              <a:gd name="T6" fmla="*/ 2494 w 2494"/>
              <a:gd name="T7" fmla="*/ 861 h 861"/>
            </a:gdLst>
            <a:ahLst/>
            <a:cxnLst>
              <a:cxn ang="0">
                <a:pos x="T0" y="T1"/>
              </a:cxn>
              <a:cxn ang="0">
                <a:pos x="T2" y="T3"/>
              </a:cxn>
              <a:cxn ang="0">
                <a:pos x="T4" y="T5"/>
              </a:cxn>
              <a:cxn ang="0">
                <a:pos x="T6" y="T7"/>
              </a:cxn>
            </a:cxnLst>
            <a:rect l="0" t="0" r="r" b="b"/>
            <a:pathLst>
              <a:path w="2494" h="861">
                <a:moveTo>
                  <a:pt x="0" y="453"/>
                </a:moveTo>
                <a:cubicBezTo>
                  <a:pt x="287" y="271"/>
                  <a:pt x="575" y="90"/>
                  <a:pt x="907" y="45"/>
                </a:cubicBezTo>
                <a:cubicBezTo>
                  <a:pt x="1239" y="0"/>
                  <a:pt x="1731" y="45"/>
                  <a:pt x="1995" y="181"/>
                </a:cubicBezTo>
                <a:cubicBezTo>
                  <a:pt x="2259" y="317"/>
                  <a:pt x="2376" y="589"/>
                  <a:pt x="2494" y="861"/>
                </a:cubicBezTo>
              </a:path>
            </a:pathLst>
          </a:custGeom>
          <a:noFill/>
          <a:ln w="9525">
            <a:solidFill>
              <a:srgbClr val="D6009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29565" name="Freeform 189"/>
          <p:cNvSpPr>
            <a:spLocks/>
          </p:cNvSpPr>
          <p:nvPr/>
        </p:nvSpPr>
        <p:spPr bwMode="auto">
          <a:xfrm>
            <a:off x="2627313" y="2492375"/>
            <a:ext cx="3959225" cy="1366838"/>
          </a:xfrm>
          <a:custGeom>
            <a:avLst/>
            <a:gdLst>
              <a:gd name="T0" fmla="*/ 0 w 2494"/>
              <a:gd name="T1" fmla="*/ 453 h 861"/>
              <a:gd name="T2" fmla="*/ 907 w 2494"/>
              <a:gd name="T3" fmla="*/ 45 h 861"/>
              <a:gd name="T4" fmla="*/ 1995 w 2494"/>
              <a:gd name="T5" fmla="*/ 181 h 861"/>
              <a:gd name="T6" fmla="*/ 2494 w 2494"/>
              <a:gd name="T7" fmla="*/ 861 h 861"/>
            </a:gdLst>
            <a:ahLst/>
            <a:cxnLst>
              <a:cxn ang="0">
                <a:pos x="T0" y="T1"/>
              </a:cxn>
              <a:cxn ang="0">
                <a:pos x="T2" y="T3"/>
              </a:cxn>
              <a:cxn ang="0">
                <a:pos x="T4" y="T5"/>
              </a:cxn>
              <a:cxn ang="0">
                <a:pos x="T6" y="T7"/>
              </a:cxn>
            </a:cxnLst>
            <a:rect l="0" t="0" r="r" b="b"/>
            <a:pathLst>
              <a:path w="2494" h="861">
                <a:moveTo>
                  <a:pt x="0" y="453"/>
                </a:moveTo>
                <a:cubicBezTo>
                  <a:pt x="287" y="271"/>
                  <a:pt x="575" y="90"/>
                  <a:pt x="907" y="45"/>
                </a:cubicBezTo>
                <a:cubicBezTo>
                  <a:pt x="1239" y="0"/>
                  <a:pt x="1731" y="45"/>
                  <a:pt x="1995" y="181"/>
                </a:cubicBezTo>
                <a:cubicBezTo>
                  <a:pt x="2259" y="317"/>
                  <a:pt x="2376" y="589"/>
                  <a:pt x="2494" y="861"/>
                </a:cubicBezTo>
              </a:path>
            </a:pathLst>
          </a:custGeom>
          <a:noFill/>
          <a:ln w="9525">
            <a:solidFill>
              <a:srgbClr val="D6009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29566" name="Line 190"/>
          <p:cNvSpPr>
            <a:spLocks noChangeShapeType="1"/>
          </p:cNvSpPr>
          <p:nvPr/>
        </p:nvSpPr>
        <p:spPr bwMode="auto">
          <a:xfrm flipH="1">
            <a:off x="2986088" y="3860800"/>
            <a:ext cx="2736850" cy="2305050"/>
          </a:xfrm>
          <a:prstGeom prst="line">
            <a:avLst/>
          </a:prstGeom>
          <a:noFill/>
          <a:ln w="9525">
            <a:solidFill>
              <a:srgbClr val="D6009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29567" name="Line 191"/>
          <p:cNvSpPr>
            <a:spLocks noChangeShapeType="1"/>
          </p:cNvSpPr>
          <p:nvPr/>
        </p:nvSpPr>
        <p:spPr bwMode="auto">
          <a:xfrm flipH="1">
            <a:off x="3490913" y="3860800"/>
            <a:ext cx="2736850" cy="2305050"/>
          </a:xfrm>
          <a:prstGeom prst="line">
            <a:avLst/>
          </a:prstGeom>
          <a:noFill/>
          <a:ln w="9525">
            <a:solidFill>
              <a:srgbClr val="D6009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29568" name="Line 192"/>
          <p:cNvSpPr>
            <a:spLocks noChangeShapeType="1"/>
          </p:cNvSpPr>
          <p:nvPr/>
        </p:nvSpPr>
        <p:spPr bwMode="auto">
          <a:xfrm flipH="1">
            <a:off x="3849688" y="3860800"/>
            <a:ext cx="2736850" cy="2305050"/>
          </a:xfrm>
          <a:prstGeom prst="line">
            <a:avLst/>
          </a:prstGeom>
          <a:noFill/>
          <a:ln w="9525">
            <a:solidFill>
              <a:srgbClr val="D6009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29569" name="Text Box 193"/>
          <p:cNvSpPr txBox="1">
            <a:spLocks noChangeArrowheads="1"/>
          </p:cNvSpPr>
          <p:nvPr/>
        </p:nvSpPr>
        <p:spPr bwMode="auto">
          <a:xfrm>
            <a:off x="6135688" y="5176838"/>
            <a:ext cx="20129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b="1"/>
              <a:t>degree: 2*n</a:t>
            </a:r>
          </a:p>
          <a:p>
            <a:r>
              <a:rPr lang="en-US" altLang="ja-JP" b="1"/>
              <a:t>Diameter: (k-1)*n</a:t>
            </a:r>
          </a:p>
        </p:txBody>
      </p:sp>
    </p:spTree>
    <p:extLst>
      <p:ext uri="{BB962C8B-B14F-4D97-AF65-F5344CB8AC3E}">
        <p14:creationId xmlns:p14="http://schemas.microsoft.com/office/powerpoint/2010/main" val="36133797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955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955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2955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2955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2955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29553"/>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2955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2955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2955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2956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2956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29560"/>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2956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2956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2956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29568"/>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29567"/>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295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9550" grpId="0" animBg="1"/>
      <p:bldP spid="229551" grpId="0" animBg="1"/>
      <p:bldP spid="229552" grpId="0" animBg="1"/>
      <p:bldP spid="229553" grpId="0" animBg="1"/>
      <p:bldP spid="229554" grpId="0" animBg="1"/>
      <p:bldP spid="229555" grpId="0" animBg="1"/>
      <p:bldP spid="229557" grpId="0" animBg="1"/>
      <p:bldP spid="229558" grpId="0" animBg="1"/>
      <p:bldP spid="229559" grpId="0" animBg="1"/>
      <p:bldP spid="229560" grpId="0" animBg="1"/>
      <p:bldP spid="229561" grpId="0" animBg="1"/>
      <p:bldP spid="229562" grpId="0" animBg="1"/>
      <p:bldP spid="229563" grpId="0" animBg="1"/>
      <p:bldP spid="229564" grpId="0" animBg="1"/>
      <p:bldP spid="229565" grpId="0" animBg="1"/>
      <p:bldP spid="229566" grpId="0" animBg="1"/>
      <p:bldP spid="229567" grpId="0" animBg="1"/>
      <p:bldP spid="22956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ja-JP" altLang="en-US" sz="3800">
                <a:latin typeface="ＭＳ Ｐ明朝" panose="02020600040205080304" pitchFamily="18" charset="-128"/>
                <a:ea typeface="ＭＳ Ｐ明朝" panose="02020600040205080304" pitchFamily="18" charset="-128"/>
              </a:rPr>
              <a:t>Ｄｉｓｔｒｉｂｕｔｅｄ（</a:t>
            </a:r>
            <a:r>
              <a:rPr lang="en-US" altLang="ja-JP" sz="3800">
                <a:latin typeface="ＭＳ Ｐ明朝" panose="02020600040205080304" pitchFamily="18" charset="-128"/>
                <a:ea typeface="ＭＳ Ｐ明朝" panose="02020600040205080304" pitchFamily="18" charset="-128"/>
              </a:rPr>
              <a:t>Direct Interconnection </a:t>
            </a:r>
            <a:r>
              <a:rPr lang="ja-JP" altLang="en-US" sz="3800">
                <a:latin typeface="ＭＳ Ｐ明朝" panose="02020600040205080304" pitchFamily="18" charset="-128"/>
                <a:ea typeface="ＭＳ Ｐ明朝" panose="02020600040205080304" pitchFamily="18" charset="-128"/>
              </a:rPr>
              <a:t>）</a:t>
            </a:r>
            <a:r>
              <a:rPr lang="en-US" altLang="ja-JP" sz="3800">
                <a:latin typeface="ＭＳ Ｐ明朝" panose="02020600040205080304" pitchFamily="18" charset="-128"/>
                <a:ea typeface="ＭＳ Ｐ明朝" panose="02020600040205080304" pitchFamily="18" charset="-128"/>
              </a:rPr>
              <a:t>Networks</a:t>
            </a:r>
          </a:p>
        </p:txBody>
      </p:sp>
      <p:sp>
        <p:nvSpPr>
          <p:cNvPr id="44035" name="Rectangle 3"/>
          <p:cNvSpPr>
            <a:spLocks noGrp="1" noChangeArrowheads="1"/>
          </p:cNvSpPr>
          <p:nvPr>
            <p:ph type="body" idx="1"/>
          </p:nvPr>
        </p:nvSpPr>
        <p:spPr/>
        <p:txBody>
          <a:bodyPr/>
          <a:lstStyle/>
          <a:p>
            <a:r>
              <a:rPr lang="en-US" altLang="ja-JP"/>
              <a:t>Nodes are connected with links directly.</a:t>
            </a:r>
          </a:p>
          <a:p>
            <a:r>
              <a:rPr lang="en-US" altLang="ja-JP"/>
              <a:t>Locality of communication can be used.</a:t>
            </a:r>
          </a:p>
          <a:p>
            <a:r>
              <a:rPr lang="en-US" altLang="ja-JP"/>
              <a:t>Extension to large size is easy.</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p:txBody>
          <a:bodyPr/>
          <a:lstStyle/>
          <a:p>
            <a:endParaRPr lang="ja-JP" altLang="ja-JP"/>
          </a:p>
        </p:txBody>
      </p:sp>
      <p:sp>
        <p:nvSpPr>
          <p:cNvPr id="108547" name="Rectangle 3"/>
          <p:cNvSpPr>
            <a:spLocks noGrp="1" noChangeArrowheads="1"/>
          </p:cNvSpPr>
          <p:nvPr>
            <p:ph type="body" idx="1"/>
          </p:nvPr>
        </p:nvSpPr>
        <p:spPr/>
        <p:txBody>
          <a:bodyPr/>
          <a:lstStyle/>
          <a:p>
            <a:endParaRPr lang="ja-JP" altLang="ja-JP"/>
          </a:p>
        </p:txBody>
      </p:sp>
      <p:pic>
        <p:nvPicPr>
          <p:cNvPr id="108548" name="Picture 4" descr="IMG_136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3088" y="-2547938"/>
            <a:ext cx="18532476" cy="13898563"/>
          </a:xfrm>
          <a:prstGeom prst="rect">
            <a:avLst/>
          </a:prstGeom>
          <a:noFill/>
          <a:extLst>
            <a:ext uri="{909E8E84-426E-40DD-AFC4-6F175D3DCCD1}">
              <a14:hiddenFill xmlns:a14="http://schemas.microsoft.com/office/drawing/2010/main">
                <a:solidFill>
                  <a:srgbClr val="FFFFFF"/>
                </a:solidFill>
              </a14:hiddenFill>
            </a:ext>
          </a:extLst>
        </p:spPr>
      </p:pic>
      <p:sp>
        <p:nvSpPr>
          <p:cNvPr id="108549" name="AutoShape 5"/>
          <p:cNvSpPr>
            <a:spLocks noChangeArrowheads="1"/>
          </p:cNvSpPr>
          <p:nvPr/>
        </p:nvSpPr>
        <p:spPr bwMode="auto">
          <a:xfrm>
            <a:off x="5219700" y="1052513"/>
            <a:ext cx="4681538" cy="863600"/>
          </a:xfrm>
          <a:prstGeom prst="wedgeEllipseCallout">
            <a:avLst>
              <a:gd name="adj1" fmla="val -43750"/>
              <a:gd name="adj2" fmla="val 70000"/>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ja-JP" sz="2400" b="1"/>
              <a:t>6-dimensional Torus</a:t>
            </a:r>
          </a:p>
          <a:p>
            <a:pPr algn="ctr"/>
            <a:r>
              <a:rPr lang="en-US" altLang="ja-JP" sz="2400" b="1"/>
              <a:t>Tofu</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r>
              <a:rPr lang="en-US" altLang="ja-JP"/>
              <a:t>Properties of k-ary</a:t>
            </a:r>
            <a:r>
              <a:rPr lang="ja-JP" altLang="en-US"/>
              <a:t>　</a:t>
            </a:r>
            <a:r>
              <a:rPr lang="en-US" altLang="ja-JP"/>
              <a:t>n-cube</a:t>
            </a:r>
          </a:p>
        </p:txBody>
      </p:sp>
      <p:sp>
        <p:nvSpPr>
          <p:cNvPr id="52227" name="Rectangle 3"/>
          <p:cNvSpPr>
            <a:spLocks noGrp="1" noChangeArrowheads="1"/>
          </p:cNvSpPr>
          <p:nvPr>
            <p:ph type="body" idx="1"/>
          </p:nvPr>
        </p:nvSpPr>
        <p:spPr/>
        <p:txBody>
          <a:bodyPr/>
          <a:lstStyle/>
          <a:p>
            <a:r>
              <a:rPr lang="en-US" altLang="ja-JP"/>
              <a:t>A class of networks which has Linear, Ring 2-D/3-D mesh/torus and Hypercube</a:t>
            </a:r>
            <a:r>
              <a:rPr lang="ja-JP" altLang="en-US"/>
              <a:t>（</a:t>
            </a:r>
            <a:r>
              <a:rPr lang="en-US" altLang="ja-JP"/>
              <a:t>binary</a:t>
            </a:r>
            <a:r>
              <a:rPr lang="ja-JP" altLang="en-US"/>
              <a:t>　</a:t>
            </a:r>
            <a:r>
              <a:rPr lang="en-US" altLang="ja-JP"/>
              <a:t>n-cube</a:t>
            </a:r>
            <a:r>
              <a:rPr lang="ja-JP" altLang="en-US"/>
              <a:t>） </a:t>
            </a:r>
            <a:r>
              <a:rPr lang="en-US" altLang="ja-JP"/>
              <a:t>as its member.</a:t>
            </a:r>
          </a:p>
          <a:p>
            <a:r>
              <a:rPr lang="en-US" altLang="ja-JP"/>
              <a:t>Small d=2n but large D</a:t>
            </a:r>
            <a:r>
              <a:rPr lang="ja-JP" altLang="en-US"/>
              <a:t>（</a:t>
            </a:r>
            <a:r>
              <a:rPr lang="en-US" altLang="ja-JP"/>
              <a:t>O(k ))</a:t>
            </a:r>
          </a:p>
          <a:p>
            <a:r>
              <a:rPr lang="en-US" altLang="ja-JP"/>
              <a:t>Large number of neighboring links</a:t>
            </a:r>
          </a:p>
          <a:p>
            <a:r>
              <a:rPr lang="en-US" altLang="ja-JP"/>
              <a:t>k-ary</a:t>
            </a:r>
            <a:r>
              <a:rPr lang="ja-JP" altLang="en-US"/>
              <a:t>　</a:t>
            </a:r>
            <a:r>
              <a:rPr lang="en-US" altLang="ja-JP"/>
              <a:t>n-cube has been a main stream of NORA networks. Recently, small-n large-k networks are trendy.</a:t>
            </a:r>
          </a:p>
        </p:txBody>
      </p:sp>
      <p:sp>
        <p:nvSpPr>
          <p:cNvPr id="52228" name="Text Box 4"/>
          <p:cNvSpPr txBox="1">
            <a:spLocks noChangeArrowheads="1"/>
          </p:cNvSpPr>
          <p:nvPr/>
        </p:nvSpPr>
        <p:spPr bwMode="auto">
          <a:xfrm>
            <a:off x="5435600" y="2997200"/>
            <a:ext cx="7921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ja-JP"/>
              <a:t>1/n</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2"/>
          <p:cNvSpPr>
            <a:spLocks noGrp="1" noChangeArrowheads="1"/>
          </p:cNvSpPr>
          <p:nvPr>
            <p:ph type="title"/>
          </p:nvPr>
        </p:nvSpPr>
        <p:spPr/>
        <p:txBody>
          <a:bodyPr/>
          <a:lstStyle/>
          <a:p>
            <a:r>
              <a:rPr lang="en-US" altLang="ja-JP"/>
              <a:t>Rise and fall of the members</a:t>
            </a:r>
          </a:p>
        </p:txBody>
      </p:sp>
      <p:sp>
        <p:nvSpPr>
          <p:cNvPr id="231428" name="Line 4"/>
          <p:cNvSpPr>
            <a:spLocks noChangeShapeType="1"/>
          </p:cNvSpPr>
          <p:nvPr/>
        </p:nvSpPr>
        <p:spPr bwMode="auto">
          <a:xfrm>
            <a:off x="1258888" y="5589588"/>
            <a:ext cx="6697662"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31429" name="Line 5"/>
          <p:cNvSpPr>
            <a:spLocks noChangeShapeType="1"/>
          </p:cNvSpPr>
          <p:nvPr/>
        </p:nvSpPr>
        <p:spPr bwMode="auto">
          <a:xfrm flipV="1">
            <a:off x="1403350" y="1484313"/>
            <a:ext cx="0" cy="4465637"/>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31430" name="Text Box 6"/>
          <p:cNvSpPr txBox="1">
            <a:spLocks noChangeArrowheads="1"/>
          </p:cNvSpPr>
          <p:nvPr/>
        </p:nvSpPr>
        <p:spPr bwMode="auto">
          <a:xfrm>
            <a:off x="8101013" y="5589588"/>
            <a:ext cx="3540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400" b="1"/>
              <a:t>k</a:t>
            </a:r>
          </a:p>
        </p:txBody>
      </p:sp>
      <p:sp>
        <p:nvSpPr>
          <p:cNvPr id="231431" name="Text Box 7"/>
          <p:cNvSpPr txBox="1">
            <a:spLocks noChangeArrowheads="1"/>
          </p:cNvSpPr>
          <p:nvPr/>
        </p:nvSpPr>
        <p:spPr bwMode="auto">
          <a:xfrm>
            <a:off x="900113" y="1123950"/>
            <a:ext cx="3698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400" b="1"/>
              <a:t>n</a:t>
            </a:r>
          </a:p>
        </p:txBody>
      </p:sp>
      <p:sp>
        <p:nvSpPr>
          <p:cNvPr id="231432" name="Text Box 8"/>
          <p:cNvSpPr txBox="1">
            <a:spLocks noChangeArrowheads="1"/>
          </p:cNvSpPr>
          <p:nvPr/>
        </p:nvSpPr>
        <p:spPr bwMode="auto">
          <a:xfrm>
            <a:off x="900113" y="2701925"/>
            <a:ext cx="438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b="1"/>
              <a:t>10</a:t>
            </a:r>
          </a:p>
        </p:txBody>
      </p:sp>
      <p:sp>
        <p:nvSpPr>
          <p:cNvPr id="231433" name="Text Box 9"/>
          <p:cNvSpPr txBox="1">
            <a:spLocks noChangeArrowheads="1"/>
          </p:cNvSpPr>
          <p:nvPr/>
        </p:nvSpPr>
        <p:spPr bwMode="auto">
          <a:xfrm>
            <a:off x="1597025" y="5583238"/>
            <a:ext cx="311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b="1"/>
              <a:t>2</a:t>
            </a:r>
          </a:p>
        </p:txBody>
      </p:sp>
      <p:sp>
        <p:nvSpPr>
          <p:cNvPr id="231434" name="Text Box 10"/>
          <p:cNvSpPr txBox="1">
            <a:spLocks noChangeArrowheads="1"/>
          </p:cNvSpPr>
          <p:nvPr/>
        </p:nvSpPr>
        <p:spPr bwMode="auto">
          <a:xfrm>
            <a:off x="3995738" y="5661025"/>
            <a:ext cx="565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b="1"/>
              <a:t>100</a:t>
            </a:r>
          </a:p>
        </p:txBody>
      </p:sp>
      <p:sp>
        <p:nvSpPr>
          <p:cNvPr id="231435" name="Text Box 11"/>
          <p:cNvSpPr txBox="1">
            <a:spLocks noChangeArrowheads="1"/>
          </p:cNvSpPr>
          <p:nvPr/>
        </p:nvSpPr>
        <p:spPr bwMode="auto">
          <a:xfrm>
            <a:off x="6759575" y="5661025"/>
            <a:ext cx="692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b="1"/>
              <a:t>1000</a:t>
            </a:r>
          </a:p>
        </p:txBody>
      </p:sp>
      <p:sp>
        <p:nvSpPr>
          <p:cNvPr id="231437" name="Text Box 13"/>
          <p:cNvSpPr txBox="1">
            <a:spLocks noChangeArrowheads="1"/>
          </p:cNvSpPr>
          <p:nvPr/>
        </p:nvSpPr>
        <p:spPr bwMode="auto">
          <a:xfrm>
            <a:off x="900113" y="1628775"/>
            <a:ext cx="438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b="1"/>
              <a:t>16</a:t>
            </a:r>
          </a:p>
        </p:txBody>
      </p:sp>
      <p:sp>
        <p:nvSpPr>
          <p:cNvPr id="231438" name="Text Box 14"/>
          <p:cNvSpPr txBox="1">
            <a:spLocks noChangeArrowheads="1"/>
          </p:cNvSpPr>
          <p:nvPr/>
        </p:nvSpPr>
        <p:spPr bwMode="auto">
          <a:xfrm>
            <a:off x="1020763" y="3783013"/>
            <a:ext cx="311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b="1"/>
              <a:t>5</a:t>
            </a:r>
          </a:p>
        </p:txBody>
      </p:sp>
      <p:sp>
        <p:nvSpPr>
          <p:cNvPr id="231439" name="Text Box 15"/>
          <p:cNvSpPr txBox="1">
            <a:spLocks noChangeArrowheads="1"/>
          </p:cNvSpPr>
          <p:nvPr/>
        </p:nvSpPr>
        <p:spPr bwMode="auto">
          <a:xfrm>
            <a:off x="971550" y="4430713"/>
            <a:ext cx="311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b="1"/>
              <a:t>3</a:t>
            </a:r>
          </a:p>
        </p:txBody>
      </p:sp>
      <p:sp>
        <p:nvSpPr>
          <p:cNvPr id="231440" name="Text Box 16"/>
          <p:cNvSpPr txBox="1">
            <a:spLocks noChangeArrowheads="1"/>
          </p:cNvSpPr>
          <p:nvPr/>
        </p:nvSpPr>
        <p:spPr bwMode="auto">
          <a:xfrm>
            <a:off x="971550" y="4868863"/>
            <a:ext cx="311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b="1"/>
              <a:t>2</a:t>
            </a:r>
          </a:p>
        </p:txBody>
      </p:sp>
      <p:sp>
        <p:nvSpPr>
          <p:cNvPr id="231441" name="Oval 17"/>
          <p:cNvSpPr>
            <a:spLocks noChangeArrowheads="1"/>
          </p:cNvSpPr>
          <p:nvPr/>
        </p:nvSpPr>
        <p:spPr bwMode="auto">
          <a:xfrm>
            <a:off x="1619250" y="1700213"/>
            <a:ext cx="288925" cy="1296987"/>
          </a:xfrm>
          <a:prstGeom prst="ellipse">
            <a:avLst/>
          </a:prstGeom>
          <a:solidFill>
            <a:srgbClr val="FF99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ja-JP" altLang="ja-JP"/>
          </a:p>
        </p:txBody>
      </p:sp>
      <p:sp>
        <p:nvSpPr>
          <p:cNvPr id="231443" name="Text Box 19"/>
          <p:cNvSpPr txBox="1">
            <a:spLocks noChangeArrowheads="1"/>
          </p:cNvSpPr>
          <p:nvPr/>
        </p:nvSpPr>
        <p:spPr bwMode="auto">
          <a:xfrm>
            <a:off x="1958975" y="1431925"/>
            <a:ext cx="24574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b="1"/>
              <a:t>hypercube machines</a:t>
            </a:r>
          </a:p>
          <a:p>
            <a:r>
              <a:rPr lang="en-US" altLang="ja-JP" b="1"/>
              <a:t>1980’s</a:t>
            </a:r>
          </a:p>
        </p:txBody>
      </p:sp>
      <p:sp>
        <p:nvSpPr>
          <p:cNvPr id="231444" name="Oval 20"/>
          <p:cNvSpPr>
            <a:spLocks noChangeArrowheads="1"/>
          </p:cNvSpPr>
          <p:nvPr/>
        </p:nvSpPr>
        <p:spPr bwMode="auto">
          <a:xfrm>
            <a:off x="2771775" y="4508500"/>
            <a:ext cx="1152525" cy="649288"/>
          </a:xfrm>
          <a:prstGeom prst="ellipse">
            <a:avLst/>
          </a:prstGeom>
          <a:solidFill>
            <a:srgbClr val="FF99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31445" name="Oval 21"/>
          <p:cNvSpPr>
            <a:spLocks noChangeArrowheads="1"/>
          </p:cNvSpPr>
          <p:nvPr/>
        </p:nvSpPr>
        <p:spPr bwMode="auto">
          <a:xfrm>
            <a:off x="3419475" y="3644900"/>
            <a:ext cx="1081088" cy="792163"/>
          </a:xfrm>
          <a:prstGeom prst="ellipse">
            <a:avLst/>
          </a:prstGeom>
          <a:solidFill>
            <a:srgbClr val="FF99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31446" name="Text Box 22"/>
          <p:cNvSpPr txBox="1">
            <a:spLocks noChangeArrowheads="1"/>
          </p:cNvSpPr>
          <p:nvPr/>
        </p:nvSpPr>
        <p:spPr bwMode="auto">
          <a:xfrm>
            <a:off x="3492500" y="5149850"/>
            <a:ext cx="34607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b="1"/>
              <a:t>2D/3D Mesh/Torus 90’s-2000’s</a:t>
            </a:r>
          </a:p>
        </p:txBody>
      </p:sp>
      <p:sp>
        <p:nvSpPr>
          <p:cNvPr id="231447" name="Text Box 23"/>
          <p:cNvSpPr txBox="1">
            <a:spLocks noChangeArrowheads="1"/>
          </p:cNvSpPr>
          <p:nvPr/>
        </p:nvSpPr>
        <p:spPr bwMode="auto">
          <a:xfrm>
            <a:off x="4481513" y="3573463"/>
            <a:ext cx="21780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b="1"/>
              <a:t>5D/6D Mesh/Torus</a:t>
            </a:r>
          </a:p>
          <a:p>
            <a:r>
              <a:rPr lang="en-US" altLang="ja-JP" b="1"/>
              <a:t>2010’s</a:t>
            </a:r>
          </a:p>
        </p:txBody>
      </p:sp>
      <p:sp>
        <p:nvSpPr>
          <p:cNvPr id="231448" name="Line 24"/>
          <p:cNvSpPr>
            <a:spLocks noChangeShapeType="1"/>
          </p:cNvSpPr>
          <p:nvPr/>
        </p:nvSpPr>
        <p:spPr bwMode="auto">
          <a:xfrm>
            <a:off x="1908175" y="2997200"/>
            <a:ext cx="1008063" cy="1439863"/>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31449" name="AutoShape 25"/>
          <p:cNvSpPr>
            <a:spLocks noChangeArrowheads="1"/>
          </p:cNvSpPr>
          <p:nvPr/>
        </p:nvSpPr>
        <p:spPr bwMode="auto">
          <a:xfrm>
            <a:off x="2843213" y="1844675"/>
            <a:ext cx="2736850" cy="1081088"/>
          </a:xfrm>
          <a:prstGeom prst="wedgeRoundRectCallout">
            <a:avLst>
              <a:gd name="adj1" fmla="val -68389"/>
              <a:gd name="adj2" fmla="val 91116"/>
              <a:gd name="adj3" fmla="val 16667"/>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ja-JP"/>
              <a:t>HW router</a:t>
            </a:r>
          </a:p>
          <a:p>
            <a:pPr algn="ctr"/>
            <a:r>
              <a:rPr lang="en-US" altLang="ja-JP"/>
              <a:t>Wormhole, VC</a:t>
            </a:r>
          </a:p>
          <a:p>
            <a:pPr algn="ctr"/>
            <a:r>
              <a:rPr lang="en-US" altLang="ja-JP"/>
              <a:t>Bandwidth requirement</a:t>
            </a:r>
          </a:p>
        </p:txBody>
      </p:sp>
      <p:sp>
        <p:nvSpPr>
          <p:cNvPr id="231450" name="Line 26"/>
          <p:cNvSpPr>
            <a:spLocks noChangeShapeType="1"/>
          </p:cNvSpPr>
          <p:nvPr/>
        </p:nvSpPr>
        <p:spPr bwMode="auto">
          <a:xfrm flipV="1">
            <a:off x="3563938" y="4365625"/>
            <a:ext cx="215900" cy="142875"/>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31451" name="AutoShape 27"/>
          <p:cNvSpPr>
            <a:spLocks noChangeArrowheads="1"/>
          </p:cNvSpPr>
          <p:nvPr/>
        </p:nvSpPr>
        <p:spPr bwMode="auto">
          <a:xfrm>
            <a:off x="5292725" y="4076700"/>
            <a:ext cx="3167063" cy="1081088"/>
          </a:xfrm>
          <a:prstGeom prst="wedgeRoundRectCallout">
            <a:avLst>
              <a:gd name="adj1" fmla="val -98722"/>
              <a:gd name="adj2" fmla="val -19602"/>
              <a:gd name="adj3" fmla="val 16667"/>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ja-JP"/>
              <a:t>Optical links,</a:t>
            </a:r>
          </a:p>
          <a:p>
            <a:pPr algn="ctr"/>
            <a:r>
              <a:rPr lang="en-US" altLang="ja-JP"/>
              <a:t> Increasing size</a:t>
            </a:r>
          </a:p>
          <a:p>
            <a:pPr algn="ctr"/>
            <a:r>
              <a:rPr lang="en-US" altLang="ja-JP"/>
              <a:t>Low-latency requirement</a:t>
            </a:r>
          </a:p>
        </p:txBody>
      </p:sp>
    </p:spTree>
    <p:extLst>
      <p:ext uri="{BB962C8B-B14F-4D97-AF65-F5344CB8AC3E}">
        <p14:creationId xmlns:p14="http://schemas.microsoft.com/office/powerpoint/2010/main" val="18940168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144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1443"/>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3144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3144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3144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3144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3145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3144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3144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314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1441" grpId="0" animBg="1"/>
      <p:bldP spid="231443" grpId="0"/>
      <p:bldP spid="231444" grpId="0" animBg="1"/>
      <p:bldP spid="231445" grpId="0" animBg="1"/>
      <p:bldP spid="231446" grpId="0"/>
      <p:bldP spid="231447" grpId="0"/>
      <p:bldP spid="231448" grpId="0" animBg="1"/>
      <p:bldP spid="231449" grpId="0" animBg="1"/>
      <p:bldP spid="231450" grpId="0" animBg="1"/>
      <p:bldP spid="23145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r>
              <a:rPr lang="en-US" altLang="ja-JP" dirty="0" smtClean="0"/>
              <a:t>Qui</a:t>
            </a:r>
            <a:r>
              <a:rPr lang="en-US" altLang="ja-JP" dirty="0"/>
              <a:t>z</a:t>
            </a:r>
          </a:p>
        </p:txBody>
      </p:sp>
      <p:sp>
        <p:nvSpPr>
          <p:cNvPr id="67587" name="Rectangle 3"/>
          <p:cNvSpPr>
            <a:spLocks noGrp="1" noChangeArrowheads="1"/>
          </p:cNvSpPr>
          <p:nvPr>
            <p:ph type="body" idx="1"/>
          </p:nvPr>
        </p:nvSpPr>
        <p:spPr/>
        <p:txBody>
          <a:bodyPr/>
          <a:lstStyle/>
          <a:p>
            <a:r>
              <a:rPr lang="en-US" altLang="ja-JP"/>
              <a:t>Calculate Diameter (D) and degree (d) of the</a:t>
            </a:r>
            <a:r>
              <a:rPr lang="ja-JP" altLang="en-US"/>
              <a:t>６</a:t>
            </a:r>
            <a:r>
              <a:rPr lang="en-US" altLang="ja-JP"/>
              <a:t>-</a:t>
            </a:r>
            <a:r>
              <a:rPr lang="ja-JP" altLang="en-US"/>
              <a:t>ａｒｙ </a:t>
            </a:r>
            <a:r>
              <a:rPr lang="en-US" altLang="ja-JP"/>
              <a:t>4-cube (mesh-type).</a:t>
            </a:r>
          </a:p>
          <a:p>
            <a:pPr>
              <a:buFont typeface="Wingdings" panose="05000000000000000000" pitchFamily="2" charset="2"/>
              <a:buNone/>
            </a:pPr>
            <a:endParaRPr lang="en-US" altLang="ja-JP"/>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p:txBody>
          <a:bodyPr/>
          <a:lstStyle/>
          <a:p>
            <a:r>
              <a:rPr lang="en-US" altLang="ja-JP"/>
              <a:t>Glossary 1</a:t>
            </a:r>
          </a:p>
        </p:txBody>
      </p:sp>
      <p:sp>
        <p:nvSpPr>
          <p:cNvPr id="103427" name="Rectangle 3"/>
          <p:cNvSpPr>
            <a:spLocks noGrp="1" noChangeArrowheads="1"/>
          </p:cNvSpPr>
          <p:nvPr>
            <p:ph type="body" idx="1"/>
          </p:nvPr>
        </p:nvSpPr>
        <p:spPr/>
        <p:txBody>
          <a:bodyPr/>
          <a:lstStyle/>
          <a:p>
            <a:pPr>
              <a:lnSpc>
                <a:spcPct val="90000"/>
              </a:lnSpc>
            </a:pPr>
            <a:r>
              <a:rPr lang="en-US" altLang="ja-JP" sz="2600"/>
              <a:t>Diameter:</a:t>
            </a:r>
            <a:r>
              <a:rPr lang="ja-JP" altLang="en-US" sz="2600"/>
              <a:t>直径</a:t>
            </a:r>
          </a:p>
          <a:p>
            <a:pPr>
              <a:lnSpc>
                <a:spcPct val="90000"/>
              </a:lnSpc>
            </a:pPr>
            <a:r>
              <a:rPr lang="en-US" altLang="ja-JP" sz="2600"/>
              <a:t>degree:</a:t>
            </a:r>
            <a:r>
              <a:rPr lang="ja-JP" altLang="en-US" sz="2600"/>
              <a:t>次数</a:t>
            </a:r>
          </a:p>
          <a:p>
            <a:pPr>
              <a:lnSpc>
                <a:spcPct val="90000"/>
              </a:lnSpc>
            </a:pPr>
            <a:r>
              <a:rPr lang="en-US" altLang="ja-JP" sz="2600"/>
              <a:t>Uniformity:</a:t>
            </a:r>
            <a:r>
              <a:rPr lang="ja-JP" altLang="en-US" sz="2600"/>
              <a:t>均一性</a:t>
            </a:r>
          </a:p>
          <a:p>
            <a:pPr>
              <a:lnSpc>
                <a:spcPct val="90000"/>
              </a:lnSpc>
            </a:pPr>
            <a:r>
              <a:rPr lang="en-US" altLang="ja-JP" sz="2600"/>
              <a:t>Expandability:</a:t>
            </a:r>
            <a:r>
              <a:rPr lang="ja-JP" altLang="en-US" sz="2600"/>
              <a:t>拡張性</a:t>
            </a:r>
          </a:p>
          <a:p>
            <a:pPr>
              <a:lnSpc>
                <a:spcPct val="90000"/>
              </a:lnSpc>
            </a:pPr>
            <a:r>
              <a:rPr lang="en-US" altLang="ja-JP" sz="2600"/>
              <a:t>Embeddability:</a:t>
            </a:r>
            <a:r>
              <a:rPr lang="ja-JP" altLang="en-US" sz="2600"/>
              <a:t>埋め込み能力</a:t>
            </a:r>
          </a:p>
          <a:p>
            <a:pPr>
              <a:lnSpc>
                <a:spcPct val="90000"/>
              </a:lnSpc>
            </a:pPr>
            <a:r>
              <a:rPr lang="en-US" altLang="ja-JP" sz="2600"/>
              <a:t>Bisection bandwidth:2</a:t>
            </a:r>
            <a:r>
              <a:rPr lang="ja-JP" altLang="en-US" sz="2600"/>
              <a:t>分割間転送量</a:t>
            </a:r>
          </a:p>
          <a:p>
            <a:pPr>
              <a:lnSpc>
                <a:spcPct val="90000"/>
              </a:lnSpc>
            </a:pPr>
            <a:r>
              <a:rPr lang="en-US" altLang="ja-JP" sz="2600"/>
              <a:t>Torus:</a:t>
            </a:r>
            <a:r>
              <a:rPr lang="ja-JP" altLang="en-US" sz="2600"/>
              <a:t>両端が接続されたネットワークで、特にメッシュに対するものを指す。複数形は</a:t>
            </a:r>
            <a:r>
              <a:rPr lang="en-US" altLang="ja-JP" sz="2600"/>
              <a:t>Tori</a:t>
            </a:r>
            <a:r>
              <a:rPr lang="ja-JP" altLang="en-US" sz="2600"/>
              <a:t>なので注意</a:t>
            </a:r>
          </a:p>
          <a:p>
            <a:pPr>
              <a:lnSpc>
                <a:spcPct val="90000"/>
              </a:lnSpc>
            </a:pPr>
            <a:r>
              <a:rPr lang="ja-JP" altLang="en-US" sz="2600"/>
              <a:t>ｎ</a:t>
            </a:r>
            <a:r>
              <a:rPr lang="en-US" altLang="ja-JP" sz="2600"/>
              <a:t>-ary k-cube:</a:t>
            </a:r>
            <a:r>
              <a:rPr lang="ja-JP" altLang="en-US" sz="2600"/>
              <a:t>　</a:t>
            </a:r>
            <a:r>
              <a:rPr lang="en-US" altLang="ja-JP" sz="2600"/>
              <a:t>n</a:t>
            </a:r>
            <a:r>
              <a:rPr lang="ja-JP" altLang="en-US" sz="2600"/>
              <a:t>進ｋキューブ　</a:t>
            </a:r>
            <a:r>
              <a:rPr lang="en-US" altLang="ja-JP" sz="2600"/>
              <a:t>2</a:t>
            </a:r>
            <a:r>
              <a:rPr lang="ja-JP" altLang="en-US" sz="2600"/>
              <a:t>進キューブのことを特にハイパーキューブと呼ぶ</a:t>
            </a:r>
          </a:p>
          <a:p>
            <a:pPr>
              <a:lnSpc>
                <a:spcPct val="90000"/>
              </a:lnSpc>
            </a:pPr>
            <a:endParaRPr lang="ja-JP" altLang="en-US" sz="2600"/>
          </a:p>
          <a:p>
            <a:pPr>
              <a:lnSpc>
                <a:spcPct val="90000"/>
              </a:lnSpc>
            </a:pPr>
            <a:endParaRPr lang="ja-JP" altLang="en-US" sz="2600"/>
          </a:p>
          <a:p>
            <a:pPr>
              <a:lnSpc>
                <a:spcPct val="90000"/>
              </a:lnSpc>
            </a:pPr>
            <a:endParaRPr lang="en-US" altLang="ja-JP" sz="260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r>
              <a:rPr lang="en-US" altLang="ja-JP"/>
              <a:t>Advanced direct networks</a:t>
            </a:r>
          </a:p>
        </p:txBody>
      </p:sp>
      <p:sp>
        <p:nvSpPr>
          <p:cNvPr id="77827" name="Rectangle 3"/>
          <p:cNvSpPr>
            <a:spLocks noGrp="1" noChangeArrowheads="1"/>
          </p:cNvSpPr>
          <p:nvPr>
            <p:ph type="body" idx="1"/>
          </p:nvPr>
        </p:nvSpPr>
        <p:spPr>
          <a:xfrm>
            <a:off x="609600" y="1201738"/>
            <a:ext cx="8178800" cy="4171950"/>
          </a:xfrm>
        </p:spPr>
        <p:txBody>
          <a:bodyPr/>
          <a:lstStyle/>
          <a:p>
            <a:pPr>
              <a:lnSpc>
                <a:spcPct val="90000"/>
              </a:lnSpc>
            </a:pPr>
            <a:r>
              <a:rPr lang="en-US" altLang="ja-JP" sz="2600"/>
              <a:t>Shuffle based networks</a:t>
            </a:r>
          </a:p>
          <a:p>
            <a:pPr lvl="1">
              <a:lnSpc>
                <a:spcPct val="90000"/>
              </a:lnSpc>
            </a:pPr>
            <a:r>
              <a:rPr lang="en-US" altLang="ja-JP" sz="2200"/>
              <a:t>De</a:t>
            </a:r>
            <a:r>
              <a:rPr lang="ja-JP" altLang="en-US" sz="2200"/>
              <a:t>　</a:t>
            </a:r>
            <a:r>
              <a:rPr lang="en-US" altLang="ja-JP" sz="2200"/>
              <a:t>Bruijn, Kautz, Pradhan</a:t>
            </a:r>
          </a:p>
          <a:p>
            <a:pPr>
              <a:lnSpc>
                <a:spcPct val="90000"/>
              </a:lnSpc>
            </a:pPr>
            <a:r>
              <a:rPr lang="en-US" altLang="ja-JP" sz="2600"/>
              <a:t>Extended mesh/torus</a:t>
            </a:r>
          </a:p>
          <a:p>
            <a:pPr lvl="1">
              <a:lnSpc>
                <a:spcPct val="90000"/>
              </a:lnSpc>
            </a:pPr>
            <a:r>
              <a:rPr lang="en-US" altLang="ja-JP" sz="2200"/>
              <a:t>Midimew, RDT</a:t>
            </a:r>
          </a:p>
          <a:p>
            <a:pPr>
              <a:lnSpc>
                <a:spcPct val="90000"/>
              </a:lnSpc>
            </a:pPr>
            <a:r>
              <a:rPr lang="en-US" altLang="ja-JP" sz="2600"/>
              <a:t>Star</a:t>
            </a:r>
            <a:r>
              <a:rPr lang="ja-JP" altLang="en-US" sz="2600"/>
              <a:t>　</a:t>
            </a:r>
            <a:r>
              <a:rPr lang="en-US" altLang="ja-JP" sz="2600"/>
              <a:t>Graph</a:t>
            </a:r>
          </a:p>
          <a:p>
            <a:pPr>
              <a:lnSpc>
                <a:spcPct val="90000"/>
              </a:lnSpc>
            </a:pPr>
            <a:r>
              <a:rPr lang="en-US" altLang="ja-JP" sz="2600"/>
              <a:t>Hierarchical networks</a:t>
            </a:r>
          </a:p>
          <a:p>
            <a:pPr lvl="1">
              <a:lnSpc>
                <a:spcPct val="90000"/>
              </a:lnSpc>
            </a:pPr>
            <a:r>
              <a:rPr lang="en-US" altLang="ja-JP" sz="2200"/>
              <a:t>CCC, Hypernet</a:t>
            </a:r>
          </a:p>
          <a:p>
            <a:pPr>
              <a:lnSpc>
                <a:spcPct val="90000"/>
              </a:lnSpc>
            </a:pPr>
            <a:r>
              <a:rPr lang="en-US" altLang="ja-JP" sz="2600"/>
              <a:t>Circular networks</a:t>
            </a:r>
          </a:p>
          <a:p>
            <a:pPr lvl="1">
              <a:lnSpc>
                <a:spcPct val="90000"/>
              </a:lnSpc>
            </a:pPr>
            <a:r>
              <a:rPr lang="en-US" altLang="ja-JP" sz="2200"/>
              <a:t>Circular</a:t>
            </a:r>
            <a:r>
              <a:rPr lang="ja-JP" altLang="en-US" sz="2200"/>
              <a:t>　</a:t>
            </a:r>
            <a:r>
              <a:rPr lang="en-US" altLang="ja-JP" sz="2200"/>
              <a:t>Omega</a:t>
            </a:r>
            <a:r>
              <a:rPr lang="ja-JP" altLang="en-US" sz="2200"/>
              <a:t>、</a:t>
            </a:r>
            <a:r>
              <a:rPr lang="en-US" altLang="ja-JP" sz="2200"/>
              <a:t>MDCE</a:t>
            </a:r>
          </a:p>
          <a:p>
            <a:pPr>
              <a:lnSpc>
                <a:spcPct val="90000"/>
              </a:lnSpc>
            </a:pPr>
            <a:r>
              <a:rPr lang="en-US" altLang="ja-JP" sz="2600"/>
              <a:t>Network inside the chip (Network-on-Chip)</a:t>
            </a:r>
          </a:p>
          <a:p>
            <a:pPr lvl="1">
              <a:lnSpc>
                <a:spcPct val="90000"/>
              </a:lnSpc>
            </a:pPr>
            <a:r>
              <a:rPr lang="en-US" altLang="ja-JP" sz="2200"/>
              <a:t>Spidergon, Mesh of Tree, Fat-H Tree</a:t>
            </a:r>
          </a:p>
          <a:p>
            <a:pPr lvl="1">
              <a:lnSpc>
                <a:spcPct val="90000"/>
              </a:lnSpc>
            </a:pPr>
            <a:r>
              <a:rPr lang="en-US" altLang="ja-JP" sz="2200"/>
              <a:t>Some of them might be classified into indirect networks</a:t>
            </a:r>
          </a:p>
          <a:p>
            <a:pPr lvl="1">
              <a:lnSpc>
                <a:spcPct val="90000"/>
              </a:lnSpc>
            </a:pPr>
            <a:endParaRPr lang="en-US" altLang="ja-JP" sz="220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r>
              <a:rPr lang="en-US" altLang="ja-JP"/>
              <a:t>De Bruijn network</a:t>
            </a:r>
          </a:p>
        </p:txBody>
      </p:sp>
      <p:sp>
        <p:nvSpPr>
          <p:cNvPr id="78851" name="Oval 3"/>
          <p:cNvSpPr>
            <a:spLocks noChangeArrowheads="1"/>
          </p:cNvSpPr>
          <p:nvPr/>
        </p:nvSpPr>
        <p:spPr bwMode="auto">
          <a:xfrm>
            <a:off x="1295400" y="34290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8852" name="Oval 4"/>
          <p:cNvSpPr>
            <a:spLocks noChangeArrowheads="1"/>
          </p:cNvSpPr>
          <p:nvPr/>
        </p:nvSpPr>
        <p:spPr bwMode="auto">
          <a:xfrm>
            <a:off x="2667000" y="22860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8853" name="Oval 5"/>
          <p:cNvSpPr>
            <a:spLocks noChangeArrowheads="1"/>
          </p:cNvSpPr>
          <p:nvPr/>
        </p:nvSpPr>
        <p:spPr bwMode="auto">
          <a:xfrm>
            <a:off x="3429000" y="34290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8854" name="Oval 6"/>
          <p:cNvSpPr>
            <a:spLocks noChangeArrowheads="1"/>
          </p:cNvSpPr>
          <p:nvPr/>
        </p:nvSpPr>
        <p:spPr bwMode="auto">
          <a:xfrm>
            <a:off x="2667000" y="45720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8855" name="Line 7"/>
          <p:cNvSpPr>
            <a:spLocks noChangeShapeType="1"/>
          </p:cNvSpPr>
          <p:nvPr/>
        </p:nvSpPr>
        <p:spPr bwMode="auto">
          <a:xfrm flipV="1">
            <a:off x="1524000" y="2514600"/>
            <a:ext cx="1143000" cy="990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8856" name="Line 8"/>
          <p:cNvSpPr>
            <a:spLocks noChangeShapeType="1"/>
          </p:cNvSpPr>
          <p:nvPr/>
        </p:nvSpPr>
        <p:spPr bwMode="auto">
          <a:xfrm>
            <a:off x="2819400" y="2514600"/>
            <a:ext cx="685800" cy="914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8857" name="Line 9"/>
          <p:cNvSpPr>
            <a:spLocks noChangeShapeType="1"/>
          </p:cNvSpPr>
          <p:nvPr/>
        </p:nvSpPr>
        <p:spPr bwMode="auto">
          <a:xfrm flipH="1" flipV="1">
            <a:off x="1524000" y="3581400"/>
            <a:ext cx="1143000" cy="1066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8858" name="Line 10"/>
          <p:cNvSpPr>
            <a:spLocks noChangeShapeType="1"/>
          </p:cNvSpPr>
          <p:nvPr/>
        </p:nvSpPr>
        <p:spPr bwMode="auto">
          <a:xfrm flipH="1">
            <a:off x="2895600" y="3657600"/>
            <a:ext cx="609600" cy="914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8859" name="Line 11"/>
          <p:cNvSpPr>
            <a:spLocks noChangeShapeType="1"/>
          </p:cNvSpPr>
          <p:nvPr/>
        </p:nvSpPr>
        <p:spPr bwMode="auto">
          <a:xfrm>
            <a:off x="2819400" y="4572000"/>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8860" name="Line 12"/>
          <p:cNvSpPr>
            <a:spLocks noChangeShapeType="1"/>
          </p:cNvSpPr>
          <p:nvPr/>
        </p:nvSpPr>
        <p:spPr bwMode="auto">
          <a:xfrm flipV="1">
            <a:off x="2819400" y="3581400"/>
            <a:ext cx="76200" cy="990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8861" name="Line 13"/>
          <p:cNvSpPr>
            <a:spLocks noChangeShapeType="1"/>
          </p:cNvSpPr>
          <p:nvPr/>
        </p:nvSpPr>
        <p:spPr bwMode="auto">
          <a:xfrm flipH="1" flipV="1">
            <a:off x="2819400" y="2590800"/>
            <a:ext cx="76200" cy="990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8862" name="Line 14"/>
          <p:cNvSpPr>
            <a:spLocks noChangeShapeType="1"/>
          </p:cNvSpPr>
          <p:nvPr/>
        </p:nvSpPr>
        <p:spPr bwMode="auto">
          <a:xfrm flipV="1">
            <a:off x="3657600" y="3276600"/>
            <a:ext cx="381000" cy="228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8863" name="Line 15"/>
          <p:cNvSpPr>
            <a:spLocks noChangeShapeType="1"/>
          </p:cNvSpPr>
          <p:nvPr/>
        </p:nvSpPr>
        <p:spPr bwMode="auto">
          <a:xfrm>
            <a:off x="4038600" y="3276600"/>
            <a:ext cx="533400" cy="228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8864" name="Line 16"/>
          <p:cNvSpPr>
            <a:spLocks noChangeShapeType="1"/>
          </p:cNvSpPr>
          <p:nvPr/>
        </p:nvSpPr>
        <p:spPr bwMode="auto">
          <a:xfrm flipH="1">
            <a:off x="4038600" y="3581400"/>
            <a:ext cx="53340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8865" name="Line 17"/>
          <p:cNvSpPr>
            <a:spLocks noChangeShapeType="1"/>
          </p:cNvSpPr>
          <p:nvPr/>
        </p:nvSpPr>
        <p:spPr bwMode="auto">
          <a:xfrm flipH="1" flipV="1">
            <a:off x="3581400" y="3657600"/>
            <a:ext cx="457200" cy="76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8866" name="Oval 18"/>
          <p:cNvSpPr>
            <a:spLocks noChangeArrowheads="1"/>
          </p:cNvSpPr>
          <p:nvPr/>
        </p:nvSpPr>
        <p:spPr bwMode="auto">
          <a:xfrm flipH="1">
            <a:off x="6705600" y="34290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8867" name="Oval 19"/>
          <p:cNvSpPr>
            <a:spLocks noChangeArrowheads="1"/>
          </p:cNvSpPr>
          <p:nvPr/>
        </p:nvSpPr>
        <p:spPr bwMode="auto">
          <a:xfrm flipH="1">
            <a:off x="5334000" y="22860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8868" name="Oval 20"/>
          <p:cNvSpPr>
            <a:spLocks noChangeArrowheads="1"/>
          </p:cNvSpPr>
          <p:nvPr/>
        </p:nvSpPr>
        <p:spPr bwMode="auto">
          <a:xfrm flipH="1">
            <a:off x="4572000" y="34290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8869" name="Oval 21"/>
          <p:cNvSpPr>
            <a:spLocks noChangeArrowheads="1"/>
          </p:cNvSpPr>
          <p:nvPr/>
        </p:nvSpPr>
        <p:spPr bwMode="auto">
          <a:xfrm flipH="1">
            <a:off x="5334000" y="45720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8870" name="Line 22"/>
          <p:cNvSpPr>
            <a:spLocks noChangeShapeType="1"/>
          </p:cNvSpPr>
          <p:nvPr/>
        </p:nvSpPr>
        <p:spPr bwMode="auto">
          <a:xfrm>
            <a:off x="5486400" y="2514600"/>
            <a:ext cx="304800" cy="1066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8871" name="Line 23"/>
          <p:cNvSpPr>
            <a:spLocks noChangeShapeType="1"/>
          </p:cNvSpPr>
          <p:nvPr/>
        </p:nvSpPr>
        <p:spPr bwMode="auto">
          <a:xfrm flipH="1">
            <a:off x="5486400" y="3581400"/>
            <a:ext cx="304800" cy="990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8872" name="Line 24"/>
          <p:cNvSpPr>
            <a:spLocks noChangeShapeType="1"/>
          </p:cNvSpPr>
          <p:nvPr/>
        </p:nvSpPr>
        <p:spPr bwMode="auto">
          <a:xfrm flipH="1">
            <a:off x="5410200" y="4572000"/>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nvGrpSpPr>
          <p:cNvPr id="78873" name="Group 25"/>
          <p:cNvGrpSpPr>
            <a:grpSpLocks/>
          </p:cNvGrpSpPr>
          <p:nvPr/>
        </p:nvGrpSpPr>
        <p:grpSpPr bwMode="auto">
          <a:xfrm>
            <a:off x="685800" y="3048000"/>
            <a:ext cx="685800" cy="914400"/>
            <a:chOff x="432" y="1920"/>
            <a:chExt cx="432" cy="576"/>
          </a:xfrm>
        </p:grpSpPr>
        <p:sp>
          <p:nvSpPr>
            <p:cNvPr id="78874" name="Line 26"/>
            <p:cNvSpPr>
              <a:spLocks noChangeShapeType="1"/>
            </p:cNvSpPr>
            <p:nvPr/>
          </p:nvSpPr>
          <p:spPr bwMode="auto">
            <a:xfrm flipH="1" flipV="1">
              <a:off x="672" y="1920"/>
              <a:ext cx="192" cy="24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8875" name="Line 27"/>
            <p:cNvSpPr>
              <a:spLocks noChangeShapeType="1"/>
            </p:cNvSpPr>
            <p:nvPr/>
          </p:nvSpPr>
          <p:spPr bwMode="auto">
            <a:xfrm flipH="1">
              <a:off x="432" y="1920"/>
              <a:ext cx="240" cy="2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8876" name="Line 28"/>
            <p:cNvSpPr>
              <a:spLocks noChangeShapeType="1"/>
            </p:cNvSpPr>
            <p:nvPr/>
          </p:nvSpPr>
          <p:spPr bwMode="auto">
            <a:xfrm>
              <a:off x="432" y="2208"/>
              <a:ext cx="240" cy="2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8877" name="Line 29"/>
            <p:cNvSpPr>
              <a:spLocks noChangeShapeType="1"/>
            </p:cNvSpPr>
            <p:nvPr/>
          </p:nvSpPr>
          <p:spPr bwMode="auto">
            <a:xfrm flipV="1">
              <a:off x="672" y="2304"/>
              <a:ext cx="144" cy="19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78878" name="Group 30"/>
          <p:cNvGrpSpPr>
            <a:grpSpLocks/>
          </p:cNvGrpSpPr>
          <p:nvPr/>
        </p:nvGrpSpPr>
        <p:grpSpPr bwMode="auto">
          <a:xfrm flipH="1">
            <a:off x="6858000" y="3048000"/>
            <a:ext cx="685800" cy="914400"/>
            <a:chOff x="432" y="1920"/>
            <a:chExt cx="432" cy="576"/>
          </a:xfrm>
        </p:grpSpPr>
        <p:sp>
          <p:nvSpPr>
            <p:cNvPr id="78879" name="Line 31"/>
            <p:cNvSpPr>
              <a:spLocks noChangeShapeType="1"/>
            </p:cNvSpPr>
            <p:nvPr/>
          </p:nvSpPr>
          <p:spPr bwMode="auto">
            <a:xfrm flipH="1" flipV="1">
              <a:off x="672" y="1920"/>
              <a:ext cx="192" cy="24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8880" name="Line 32"/>
            <p:cNvSpPr>
              <a:spLocks noChangeShapeType="1"/>
            </p:cNvSpPr>
            <p:nvPr/>
          </p:nvSpPr>
          <p:spPr bwMode="auto">
            <a:xfrm flipH="1">
              <a:off x="432" y="1920"/>
              <a:ext cx="240" cy="2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8881" name="Line 33"/>
            <p:cNvSpPr>
              <a:spLocks noChangeShapeType="1"/>
            </p:cNvSpPr>
            <p:nvPr/>
          </p:nvSpPr>
          <p:spPr bwMode="auto">
            <a:xfrm>
              <a:off x="432" y="2208"/>
              <a:ext cx="240" cy="2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8882" name="Line 34"/>
            <p:cNvSpPr>
              <a:spLocks noChangeShapeType="1"/>
            </p:cNvSpPr>
            <p:nvPr/>
          </p:nvSpPr>
          <p:spPr bwMode="auto">
            <a:xfrm flipV="1">
              <a:off x="672" y="2304"/>
              <a:ext cx="144" cy="19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sp>
        <p:nvSpPr>
          <p:cNvPr id="78883" name="Text Box 35"/>
          <p:cNvSpPr txBox="1">
            <a:spLocks noChangeArrowheads="1"/>
          </p:cNvSpPr>
          <p:nvPr/>
        </p:nvSpPr>
        <p:spPr bwMode="auto">
          <a:xfrm>
            <a:off x="1219200" y="2819400"/>
            <a:ext cx="565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000">
                <a:latin typeface="Times New Roman" panose="02020603050405020304" pitchFamily="18" charset="0"/>
              </a:rPr>
              <a:t>000</a:t>
            </a:r>
          </a:p>
        </p:txBody>
      </p:sp>
      <p:sp>
        <p:nvSpPr>
          <p:cNvPr id="78884" name="Text Box 36"/>
          <p:cNvSpPr txBox="1">
            <a:spLocks noChangeArrowheads="1"/>
          </p:cNvSpPr>
          <p:nvPr/>
        </p:nvSpPr>
        <p:spPr bwMode="auto">
          <a:xfrm>
            <a:off x="2743200" y="1905000"/>
            <a:ext cx="565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000">
                <a:latin typeface="Times New Roman" panose="02020603050405020304" pitchFamily="18" charset="0"/>
              </a:rPr>
              <a:t>001</a:t>
            </a:r>
          </a:p>
        </p:txBody>
      </p:sp>
      <p:sp>
        <p:nvSpPr>
          <p:cNvPr id="78885" name="Text Box 37"/>
          <p:cNvSpPr txBox="1">
            <a:spLocks noChangeArrowheads="1"/>
          </p:cNvSpPr>
          <p:nvPr/>
        </p:nvSpPr>
        <p:spPr bwMode="auto">
          <a:xfrm>
            <a:off x="3413125" y="2909888"/>
            <a:ext cx="565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000">
                <a:latin typeface="Times New Roman" panose="02020603050405020304" pitchFamily="18" charset="0"/>
              </a:rPr>
              <a:t>010</a:t>
            </a:r>
          </a:p>
        </p:txBody>
      </p:sp>
      <p:sp>
        <p:nvSpPr>
          <p:cNvPr id="78886" name="Text Box 38"/>
          <p:cNvSpPr txBox="1">
            <a:spLocks noChangeArrowheads="1"/>
          </p:cNvSpPr>
          <p:nvPr/>
        </p:nvSpPr>
        <p:spPr bwMode="auto">
          <a:xfrm>
            <a:off x="2955925" y="4662488"/>
            <a:ext cx="565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000">
                <a:latin typeface="Times New Roman" panose="02020603050405020304" pitchFamily="18" charset="0"/>
              </a:rPr>
              <a:t>100</a:t>
            </a:r>
          </a:p>
        </p:txBody>
      </p:sp>
      <p:sp>
        <p:nvSpPr>
          <p:cNvPr id="78887" name="Text Box 39"/>
          <p:cNvSpPr txBox="1">
            <a:spLocks noChangeArrowheads="1"/>
          </p:cNvSpPr>
          <p:nvPr/>
        </p:nvSpPr>
        <p:spPr bwMode="auto">
          <a:xfrm>
            <a:off x="4251325" y="2909888"/>
            <a:ext cx="565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000">
                <a:latin typeface="Times New Roman" panose="02020603050405020304" pitchFamily="18" charset="0"/>
              </a:rPr>
              <a:t>101</a:t>
            </a:r>
          </a:p>
        </p:txBody>
      </p:sp>
      <p:sp>
        <p:nvSpPr>
          <p:cNvPr id="78888" name="Text Box 40"/>
          <p:cNvSpPr txBox="1">
            <a:spLocks noChangeArrowheads="1"/>
          </p:cNvSpPr>
          <p:nvPr/>
        </p:nvSpPr>
        <p:spPr bwMode="auto">
          <a:xfrm>
            <a:off x="5546725" y="1919288"/>
            <a:ext cx="565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000">
                <a:latin typeface="Times New Roman" panose="02020603050405020304" pitchFamily="18" charset="0"/>
              </a:rPr>
              <a:t>011</a:t>
            </a:r>
          </a:p>
        </p:txBody>
      </p:sp>
      <p:sp>
        <p:nvSpPr>
          <p:cNvPr id="78889" name="Text Box 41"/>
          <p:cNvSpPr txBox="1">
            <a:spLocks noChangeArrowheads="1"/>
          </p:cNvSpPr>
          <p:nvPr/>
        </p:nvSpPr>
        <p:spPr bwMode="auto">
          <a:xfrm>
            <a:off x="6477000" y="2971800"/>
            <a:ext cx="565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000">
                <a:latin typeface="Times New Roman" panose="02020603050405020304" pitchFamily="18" charset="0"/>
              </a:rPr>
              <a:t>111</a:t>
            </a:r>
          </a:p>
        </p:txBody>
      </p:sp>
      <p:sp>
        <p:nvSpPr>
          <p:cNvPr id="78890" name="Text Box 42"/>
          <p:cNvSpPr txBox="1">
            <a:spLocks noChangeArrowheads="1"/>
          </p:cNvSpPr>
          <p:nvPr/>
        </p:nvSpPr>
        <p:spPr bwMode="auto">
          <a:xfrm>
            <a:off x="5562600" y="4648200"/>
            <a:ext cx="565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000">
                <a:latin typeface="Times New Roman" panose="02020603050405020304" pitchFamily="18" charset="0"/>
              </a:rPr>
              <a:t>110</a:t>
            </a:r>
          </a:p>
        </p:txBody>
      </p:sp>
      <p:sp>
        <p:nvSpPr>
          <p:cNvPr id="78891" name="Oval 43"/>
          <p:cNvSpPr>
            <a:spLocks noChangeArrowheads="1"/>
          </p:cNvSpPr>
          <p:nvPr/>
        </p:nvSpPr>
        <p:spPr bwMode="auto">
          <a:xfrm>
            <a:off x="3581400" y="5486400"/>
            <a:ext cx="228600" cy="4572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8892" name="Oval 44"/>
          <p:cNvSpPr>
            <a:spLocks noChangeArrowheads="1"/>
          </p:cNvSpPr>
          <p:nvPr/>
        </p:nvSpPr>
        <p:spPr bwMode="auto">
          <a:xfrm>
            <a:off x="3276600" y="5486400"/>
            <a:ext cx="228600" cy="457200"/>
          </a:xfrm>
          <a:prstGeom prst="ellipse">
            <a:avLst/>
          </a:prstGeom>
          <a:solidFill>
            <a:srgbClr val="0000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8893" name="Oval 45"/>
          <p:cNvSpPr>
            <a:spLocks noChangeArrowheads="1"/>
          </p:cNvSpPr>
          <p:nvPr/>
        </p:nvSpPr>
        <p:spPr bwMode="auto">
          <a:xfrm>
            <a:off x="2971800" y="5486400"/>
            <a:ext cx="228600" cy="457200"/>
          </a:xfrm>
          <a:prstGeom prst="ellipse">
            <a:avLst/>
          </a:prstGeom>
          <a:solidFill>
            <a:srgbClr val="0099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8894" name="Line 46"/>
          <p:cNvSpPr>
            <a:spLocks noChangeShapeType="1"/>
          </p:cNvSpPr>
          <p:nvPr/>
        </p:nvSpPr>
        <p:spPr bwMode="auto">
          <a:xfrm flipV="1">
            <a:off x="3962400" y="5562600"/>
            <a:ext cx="685800" cy="152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8895" name="Line 47"/>
          <p:cNvSpPr>
            <a:spLocks noChangeShapeType="1"/>
          </p:cNvSpPr>
          <p:nvPr/>
        </p:nvSpPr>
        <p:spPr bwMode="auto">
          <a:xfrm>
            <a:off x="3962400" y="5715000"/>
            <a:ext cx="609600"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8896" name="Oval 48"/>
          <p:cNvSpPr>
            <a:spLocks noChangeArrowheads="1"/>
          </p:cNvSpPr>
          <p:nvPr/>
        </p:nvSpPr>
        <p:spPr bwMode="auto">
          <a:xfrm>
            <a:off x="5029200" y="5257800"/>
            <a:ext cx="228600" cy="4572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8897" name="Oval 49"/>
          <p:cNvSpPr>
            <a:spLocks noChangeArrowheads="1"/>
          </p:cNvSpPr>
          <p:nvPr/>
        </p:nvSpPr>
        <p:spPr bwMode="auto">
          <a:xfrm>
            <a:off x="4724400" y="5257800"/>
            <a:ext cx="228600" cy="457200"/>
          </a:xfrm>
          <a:prstGeom prst="ellipse">
            <a:avLst/>
          </a:prstGeom>
          <a:solidFill>
            <a:srgbClr val="0000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8898" name="Oval 50"/>
          <p:cNvSpPr>
            <a:spLocks noChangeArrowheads="1"/>
          </p:cNvSpPr>
          <p:nvPr/>
        </p:nvSpPr>
        <p:spPr bwMode="auto">
          <a:xfrm>
            <a:off x="5029200" y="5791200"/>
            <a:ext cx="228600" cy="4572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8899" name="Oval 51"/>
          <p:cNvSpPr>
            <a:spLocks noChangeArrowheads="1"/>
          </p:cNvSpPr>
          <p:nvPr/>
        </p:nvSpPr>
        <p:spPr bwMode="auto">
          <a:xfrm>
            <a:off x="4724400" y="5791200"/>
            <a:ext cx="228600" cy="457200"/>
          </a:xfrm>
          <a:prstGeom prst="ellipse">
            <a:avLst/>
          </a:prstGeom>
          <a:solidFill>
            <a:srgbClr val="0000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8900" name="Text Box 52"/>
          <p:cNvSpPr txBox="1">
            <a:spLocks noChangeArrowheads="1"/>
          </p:cNvSpPr>
          <p:nvPr/>
        </p:nvSpPr>
        <p:spPr bwMode="auto">
          <a:xfrm>
            <a:off x="5241925" y="5172075"/>
            <a:ext cx="3619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800">
                <a:latin typeface="Times New Roman" panose="02020603050405020304" pitchFamily="18" charset="0"/>
              </a:rPr>
              <a:t>0</a:t>
            </a:r>
          </a:p>
        </p:txBody>
      </p:sp>
      <p:sp>
        <p:nvSpPr>
          <p:cNvPr id="78901" name="Text Box 53"/>
          <p:cNvSpPr txBox="1">
            <a:spLocks noChangeArrowheads="1"/>
          </p:cNvSpPr>
          <p:nvPr/>
        </p:nvSpPr>
        <p:spPr bwMode="auto">
          <a:xfrm>
            <a:off x="5241925" y="5705475"/>
            <a:ext cx="3619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800">
                <a:latin typeface="Times New Roman" panose="02020603050405020304" pitchFamily="18" charset="0"/>
              </a:rPr>
              <a:t>1</a:t>
            </a:r>
          </a:p>
        </p:txBody>
      </p:sp>
      <p:sp>
        <p:nvSpPr>
          <p:cNvPr id="78902" name="Line 54"/>
          <p:cNvSpPr>
            <a:spLocks noChangeShapeType="1"/>
          </p:cNvSpPr>
          <p:nvPr/>
        </p:nvSpPr>
        <p:spPr bwMode="auto">
          <a:xfrm>
            <a:off x="2895600" y="2362200"/>
            <a:ext cx="24384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8903" name="Line 55"/>
          <p:cNvSpPr>
            <a:spLocks noChangeShapeType="1"/>
          </p:cNvSpPr>
          <p:nvPr/>
        </p:nvSpPr>
        <p:spPr bwMode="auto">
          <a:xfrm flipH="1">
            <a:off x="2895600" y="4724400"/>
            <a:ext cx="24384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8904" name="Line 56"/>
          <p:cNvSpPr>
            <a:spLocks noChangeShapeType="1"/>
          </p:cNvSpPr>
          <p:nvPr/>
        </p:nvSpPr>
        <p:spPr bwMode="auto">
          <a:xfrm>
            <a:off x="5562600" y="2438400"/>
            <a:ext cx="1143000" cy="1066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8905" name="Line 57"/>
          <p:cNvSpPr>
            <a:spLocks noChangeShapeType="1"/>
          </p:cNvSpPr>
          <p:nvPr/>
        </p:nvSpPr>
        <p:spPr bwMode="auto">
          <a:xfrm flipH="1">
            <a:off x="5562600" y="3581400"/>
            <a:ext cx="1143000" cy="1066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8906" name="Line 58"/>
          <p:cNvSpPr>
            <a:spLocks noChangeShapeType="1"/>
          </p:cNvSpPr>
          <p:nvPr/>
        </p:nvSpPr>
        <p:spPr bwMode="auto">
          <a:xfrm flipH="1" flipV="1">
            <a:off x="4800600" y="3657600"/>
            <a:ext cx="609600" cy="914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8907" name="Line 59"/>
          <p:cNvSpPr>
            <a:spLocks noChangeShapeType="1"/>
          </p:cNvSpPr>
          <p:nvPr/>
        </p:nvSpPr>
        <p:spPr bwMode="auto">
          <a:xfrm flipV="1">
            <a:off x="4724400" y="2514600"/>
            <a:ext cx="685800" cy="914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r>
              <a:rPr lang="en-US" altLang="ja-JP"/>
              <a:t>Routings for De Bruijn</a:t>
            </a:r>
          </a:p>
        </p:txBody>
      </p:sp>
      <p:sp>
        <p:nvSpPr>
          <p:cNvPr id="79875" name="Oval 3"/>
          <p:cNvSpPr>
            <a:spLocks noChangeArrowheads="1"/>
          </p:cNvSpPr>
          <p:nvPr/>
        </p:nvSpPr>
        <p:spPr bwMode="auto">
          <a:xfrm>
            <a:off x="1295400" y="34290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9876" name="Oval 4"/>
          <p:cNvSpPr>
            <a:spLocks noChangeArrowheads="1"/>
          </p:cNvSpPr>
          <p:nvPr/>
        </p:nvSpPr>
        <p:spPr bwMode="auto">
          <a:xfrm>
            <a:off x="2667000" y="22860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9877" name="Oval 5"/>
          <p:cNvSpPr>
            <a:spLocks noChangeArrowheads="1"/>
          </p:cNvSpPr>
          <p:nvPr/>
        </p:nvSpPr>
        <p:spPr bwMode="auto">
          <a:xfrm>
            <a:off x="3429000" y="34290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9878" name="Oval 6"/>
          <p:cNvSpPr>
            <a:spLocks noChangeArrowheads="1"/>
          </p:cNvSpPr>
          <p:nvPr/>
        </p:nvSpPr>
        <p:spPr bwMode="auto">
          <a:xfrm>
            <a:off x="2667000" y="45720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9879" name="Line 7"/>
          <p:cNvSpPr>
            <a:spLocks noChangeShapeType="1"/>
          </p:cNvSpPr>
          <p:nvPr/>
        </p:nvSpPr>
        <p:spPr bwMode="auto">
          <a:xfrm flipV="1">
            <a:off x="1524000" y="2514600"/>
            <a:ext cx="1143000" cy="990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9880" name="Line 8"/>
          <p:cNvSpPr>
            <a:spLocks noChangeShapeType="1"/>
          </p:cNvSpPr>
          <p:nvPr/>
        </p:nvSpPr>
        <p:spPr bwMode="auto">
          <a:xfrm>
            <a:off x="2819400" y="2514600"/>
            <a:ext cx="685800" cy="914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9881" name="Line 9"/>
          <p:cNvSpPr>
            <a:spLocks noChangeShapeType="1"/>
          </p:cNvSpPr>
          <p:nvPr/>
        </p:nvSpPr>
        <p:spPr bwMode="auto">
          <a:xfrm flipH="1" flipV="1">
            <a:off x="1524000" y="3581400"/>
            <a:ext cx="1143000" cy="1066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9882" name="Line 10"/>
          <p:cNvSpPr>
            <a:spLocks noChangeShapeType="1"/>
          </p:cNvSpPr>
          <p:nvPr/>
        </p:nvSpPr>
        <p:spPr bwMode="auto">
          <a:xfrm flipH="1">
            <a:off x="2895600" y="3657600"/>
            <a:ext cx="609600" cy="914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9883" name="Line 11"/>
          <p:cNvSpPr>
            <a:spLocks noChangeShapeType="1"/>
          </p:cNvSpPr>
          <p:nvPr/>
        </p:nvSpPr>
        <p:spPr bwMode="auto">
          <a:xfrm>
            <a:off x="2819400" y="4572000"/>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9884" name="Line 12"/>
          <p:cNvSpPr>
            <a:spLocks noChangeShapeType="1"/>
          </p:cNvSpPr>
          <p:nvPr/>
        </p:nvSpPr>
        <p:spPr bwMode="auto">
          <a:xfrm flipV="1">
            <a:off x="2819400" y="3581400"/>
            <a:ext cx="76200" cy="990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9885" name="Line 13"/>
          <p:cNvSpPr>
            <a:spLocks noChangeShapeType="1"/>
          </p:cNvSpPr>
          <p:nvPr/>
        </p:nvSpPr>
        <p:spPr bwMode="auto">
          <a:xfrm flipH="1" flipV="1">
            <a:off x="2819400" y="2590800"/>
            <a:ext cx="76200" cy="990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9886" name="Line 14"/>
          <p:cNvSpPr>
            <a:spLocks noChangeShapeType="1"/>
          </p:cNvSpPr>
          <p:nvPr/>
        </p:nvSpPr>
        <p:spPr bwMode="auto">
          <a:xfrm flipV="1">
            <a:off x="3657600" y="3276600"/>
            <a:ext cx="381000" cy="228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9887" name="Line 15"/>
          <p:cNvSpPr>
            <a:spLocks noChangeShapeType="1"/>
          </p:cNvSpPr>
          <p:nvPr/>
        </p:nvSpPr>
        <p:spPr bwMode="auto">
          <a:xfrm>
            <a:off x="4038600" y="3276600"/>
            <a:ext cx="533400" cy="228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9888" name="Line 16"/>
          <p:cNvSpPr>
            <a:spLocks noChangeShapeType="1"/>
          </p:cNvSpPr>
          <p:nvPr/>
        </p:nvSpPr>
        <p:spPr bwMode="auto">
          <a:xfrm flipH="1">
            <a:off x="4038600" y="3581400"/>
            <a:ext cx="53340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9889" name="Line 17"/>
          <p:cNvSpPr>
            <a:spLocks noChangeShapeType="1"/>
          </p:cNvSpPr>
          <p:nvPr/>
        </p:nvSpPr>
        <p:spPr bwMode="auto">
          <a:xfrm flipH="1" flipV="1">
            <a:off x="3581400" y="3657600"/>
            <a:ext cx="457200" cy="76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9890" name="Oval 18"/>
          <p:cNvSpPr>
            <a:spLocks noChangeArrowheads="1"/>
          </p:cNvSpPr>
          <p:nvPr/>
        </p:nvSpPr>
        <p:spPr bwMode="auto">
          <a:xfrm flipH="1">
            <a:off x="6705600" y="34290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9891" name="Oval 19"/>
          <p:cNvSpPr>
            <a:spLocks noChangeArrowheads="1"/>
          </p:cNvSpPr>
          <p:nvPr/>
        </p:nvSpPr>
        <p:spPr bwMode="auto">
          <a:xfrm flipH="1">
            <a:off x="5334000" y="22860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9892" name="Oval 20"/>
          <p:cNvSpPr>
            <a:spLocks noChangeArrowheads="1"/>
          </p:cNvSpPr>
          <p:nvPr/>
        </p:nvSpPr>
        <p:spPr bwMode="auto">
          <a:xfrm flipH="1">
            <a:off x="4572000" y="34290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9893" name="Oval 21"/>
          <p:cNvSpPr>
            <a:spLocks noChangeArrowheads="1"/>
          </p:cNvSpPr>
          <p:nvPr/>
        </p:nvSpPr>
        <p:spPr bwMode="auto">
          <a:xfrm flipH="1">
            <a:off x="5334000" y="45720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9894" name="Line 22"/>
          <p:cNvSpPr>
            <a:spLocks noChangeShapeType="1"/>
          </p:cNvSpPr>
          <p:nvPr/>
        </p:nvSpPr>
        <p:spPr bwMode="auto">
          <a:xfrm>
            <a:off x="5486400" y="2514600"/>
            <a:ext cx="304800" cy="1066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9895" name="Line 23"/>
          <p:cNvSpPr>
            <a:spLocks noChangeShapeType="1"/>
          </p:cNvSpPr>
          <p:nvPr/>
        </p:nvSpPr>
        <p:spPr bwMode="auto">
          <a:xfrm flipH="1">
            <a:off x="5486400" y="3581400"/>
            <a:ext cx="304800" cy="990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9896" name="Line 24"/>
          <p:cNvSpPr>
            <a:spLocks noChangeShapeType="1"/>
          </p:cNvSpPr>
          <p:nvPr/>
        </p:nvSpPr>
        <p:spPr bwMode="auto">
          <a:xfrm flipH="1">
            <a:off x="5410200" y="4572000"/>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nvGrpSpPr>
          <p:cNvPr id="79897" name="Group 25"/>
          <p:cNvGrpSpPr>
            <a:grpSpLocks/>
          </p:cNvGrpSpPr>
          <p:nvPr/>
        </p:nvGrpSpPr>
        <p:grpSpPr bwMode="auto">
          <a:xfrm>
            <a:off x="685800" y="3048000"/>
            <a:ext cx="685800" cy="914400"/>
            <a:chOff x="432" y="1920"/>
            <a:chExt cx="432" cy="576"/>
          </a:xfrm>
        </p:grpSpPr>
        <p:sp>
          <p:nvSpPr>
            <p:cNvPr id="79898" name="Line 26"/>
            <p:cNvSpPr>
              <a:spLocks noChangeShapeType="1"/>
            </p:cNvSpPr>
            <p:nvPr/>
          </p:nvSpPr>
          <p:spPr bwMode="auto">
            <a:xfrm flipH="1" flipV="1">
              <a:off x="672" y="1920"/>
              <a:ext cx="192" cy="24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9899" name="Line 27"/>
            <p:cNvSpPr>
              <a:spLocks noChangeShapeType="1"/>
            </p:cNvSpPr>
            <p:nvPr/>
          </p:nvSpPr>
          <p:spPr bwMode="auto">
            <a:xfrm flipH="1">
              <a:off x="432" y="1920"/>
              <a:ext cx="240" cy="2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9900" name="Line 28"/>
            <p:cNvSpPr>
              <a:spLocks noChangeShapeType="1"/>
            </p:cNvSpPr>
            <p:nvPr/>
          </p:nvSpPr>
          <p:spPr bwMode="auto">
            <a:xfrm>
              <a:off x="432" y="2208"/>
              <a:ext cx="240" cy="2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9901" name="Line 29"/>
            <p:cNvSpPr>
              <a:spLocks noChangeShapeType="1"/>
            </p:cNvSpPr>
            <p:nvPr/>
          </p:nvSpPr>
          <p:spPr bwMode="auto">
            <a:xfrm flipV="1">
              <a:off x="672" y="2304"/>
              <a:ext cx="144" cy="19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79902" name="Group 30"/>
          <p:cNvGrpSpPr>
            <a:grpSpLocks/>
          </p:cNvGrpSpPr>
          <p:nvPr/>
        </p:nvGrpSpPr>
        <p:grpSpPr bwMode="auto">
          <a:xfrm flipH="1">
            <a:off x="6858000" y="3048000"/>
            <a:ext cx="685800" cy="914400"/>
            <a:chOff x="432" y="1920"/>
            <a:chExt cx="432" cy="576"/>
          </a:xfrm>
        </p:grpSpPr>
        <p:sp>
          <p:nvSpPr>
            <p:cNvPr id="79903" name="Line 31"/>
            <p:cNvSpPr>
              <a:spLocks noChangeShapeType="1"/>
            </p:cNvSpPr>
            <p:nvPr/>
          </p:nvSpPr>
          <p:spPr bwMode="auto">
            <a:xfrm flipH="1" flipV="1">
              <a:off x="672" y="1920"/>
              <a:ext cx="192" cy="24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9904" name="Line 32"/>
            <p:cNvSpPr>
              <a:spLocks noChangeShapeType="1"/>
            </p:cNvSpPr>
            <p:nvPr/>
          </p:nvSpPr>
          <p:spPr bwMode="auto">
            <a:xfrm flipH="1">
              <a:off x="432" y="1920"/>
              <a:ext cx="240" cy="2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9905" name="Line 33"/>
            <p:cNvSpPr>
              <a:spLocks noChangeShapeType="1"/>
            </p:cNvSpPr>
            <p:nvPr/>
          </p:nvSpPr>
          <p:spPr bwMode="auto">
            <a:xfrm>
              <a:off x="432" y="2208"/>
              <a:ext cx="240" cy="2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9906" name="Line 34"/>
            <p:cNvSpPr>
              <a:spLocks noChangeShapeType="1"/>
            </p:cNvSpPr>
            <p:nvPr/>
          </p:nvSpPr>
          <p:spPr bwMode="auto">
            <a:xfrm flipV="1">
              <a:off x="672" y="2304"/>
              <a:ext cx="144" cy="19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sp>
        <p:nvSpPr>
          <p:cNvPr id="79907" name="Text Box 35"/>
          <p:cNvSpPr txBox="1">
            <a:spLocks noChangeArrowheads="1"/>
          </p:cNvSpPr>
          <p:nvPr/>
        </p:nvSpPr>
        <p:spPr bwMode="auto">
          <a:xfrm>
            <a:off x="1219200" y="2819400"/>
            <a:ext cx="565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000">
                <a:latin typeface="Times New Roman" panose="02020603050405020304" pitchFamily="18" charset="0"/>
              </a:rPr>
              <a:t>000</a:t>
            </a:r>
          </a:p>
        </p:txBody>
      </p:sp>
      <p:sp>
        <p:nvSpPr>
          <p:cNvPr id="79908" name="Text Box 36"/>
          <p:cNvSpPr txBox="1">
            <a:spLocks noChangeArrowheads="1"/>
          </p:cNvSpPr>
          <p:nvPr/>
        </p:nvSpPr>
        <p:spPr bwMode="auto">
          <a:xfrm>
            <a:off x="2743200" y="1905000"/>
            <a:ext cx="565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000">
                <a:latin typeface="Times New Roman" panose="02020603050405020304" pitchFamily="18" charset="0"/>
              </a:rPr>
              <a:t>001</a:t>
            </a:r>
          </a:p>
        </p:txBody>
      </p:sp>
      <p:sp>
        <p:nvSpPr>
          <p:cNvPr id="79909" name="Text Box 37"/>
          <p:cNvSpPr txBox="1">
            <a:spLocks noChangeArrowheads="1"/>
          </p:cNvSpPr>
          <p:nvPr/>
        </p:nvSpPr>
        <p:spPr bwMode="auto">
          <a:xfrm>
            <a:off x="3413125" y="2909888"/>
            <a:ext cx="565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000">
                <a:latin typeface="Times New Roman" panose="02020603050405020304" pitchFamily="18" charset="0"/>
              </a:rPr>
              <a:t>010</a:t>
            </a:r>
          </a:p>
        </p:txBody>
      </p:sp>
      <p:sp>
        <p:nvSpPr>
          <p:cNvPr id="79910" name="Text Box 38"/>
          <p:cNvSpPr txBox="1">
            <a:spLocks noChangeArrowheads="1"/>
          </p:cNvSpPr>
          <p:nvPr/>
        </p:nvSpPr>
        <p:spPr bwMode="auto">
          <a:xfrm>
            <a:off x="2955925" y="4662488"/>
            <a:ext cx="565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000">
                <a:latin typeface="Times New Roman" panose="02020603050405020304" pitchFamily="18" charset="0"/>
              </a:rPr>
              <a:t>100</a:t>
            </a:r>
          </a:p>
        </p:txBody>
      </p:sp>
      <p:sp>
        <p:nvSpPr>
          <p:cNvPr id="79911" name="Text Box 39"/>
          <p:cNvSpPr txBox="1">
            <a:spLocks noChangeArrowheads="1"/>
          </p:cNvSpPr>
          <p:nvPr/>
        </p:nvSpPr>
        <p:spPr bwMode="auto">
          <a:xfrm>
            <a:off x="4251325" y="2909888"/>
            <a:ext cx="565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000">
                <a:latin typeface="Times New Roman" panose="02020603050405020304" pitchFamily="18" charset="0"/>
              </a:rPr>
              <a:t>101</a:t>
            </a:r>
          </a:p>
        </p:txBody>
      </p:sp>
      <p:sp>
        <p:nvSpPr>
          <p:cNvPr id="79912" name="Text Box 40"/>
          <p:cNvSpPr txBox="1">
            <a:spLocks noChangeArrowheads="1"/>
          </p:cNvSpPr>
          <p:nvPr/>
        </p:nvSpPr>
        <p:spPr bwMode="auto">
          <a:xfrm>
            <a:off x="5546725" y="1919288"/>
            <a:ext cx="565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000">
                <a:latin typeface="Times New Roman" panose="02020603050405020304" pitchFamily="18" charset="0"/>
              </a:rPr>
              <a:t>011</a:t>
            </a:r>
          </a:p>
        </p:txBody>
      </p:sp>
      <p:sp>
        <p:nvSpPr>
          <p:cNvPr id="79913" name="Text Box 41"/>
          <p:cNvSpPr txBox="1">
            <a:spLocks noChangeArrowheads="1"/>
          </p:cNvSpPr>
          <p:nvPr/>
        </p:nvSpPr>
        <p:spPr bwMode="auto">
          <a:xfrm>
            <a:off x="6477000" y="2971800"/>
            <a:ext cx="565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000">
                <a:latin typeface="Times New Roman" panose="02020603050405020304" pitchFamily="18" charset="0"/>
              </a:rPr>
              <a:t>111</a:t>
            </a:r>
          </a:p>
        </p:txBody>
      </p:sp>
      <p:sp>
        <p:nvSpPr>
          <p:cNvPr id="79914" name="Text Box 42"/>
          <p:cNvSpPr txBox="1">
            <a:spLocks noChangeArrowheads="1"/>
          </p:cNvSpPr>
          <p:nvPr/>
        </p:nvSpPr>
        <p:spPr bwMode="auto">
          <a:xfrm>
            <a:off x="5562600" y="4648200"/>
            <a:ext cx="565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000">
                <a:latin typeface="Times New Roman" panose="02020603050405020304" pitchFamily="18" charset="0"/>
              </a:rPr>
              <a:t>110</a:t>
            </a:r>
          </a:p>
        </p:txBody>
      </p:sp>
      <p:sp>
        <p:nvSpPr>
          <p:cNvPr id="79915" name="Oval 43"/>
          <p:cNvSpPr>
            <a:spLocks noChangeArrowheads="1"/>
          </p:cNvSpPr>
          <p:nvPr/>
        </p:nvSpPr>
        <p:spPr bwMode="auto">
          <a:xfrm>
            <a:off x="3581400" y="5486400"/>
            <a:ext cx="228600" cy="4572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9916" name="Oval 44"/>
          <p:cNvSpPr>
            <a:spLocks noChangeArrowheads="1"/>
          </p:cNvSpPr>
          <p:nvPr/>
        </p:nvSpPr>
        <p:spPr bwMode="auto">
          <a:xfrm>
            <a:off x="3276600" y="5486400"/>
            <a:ext cx="228600" cy="457200"/>
          </a:xfrm>
          <a:prstGeom prst="ellipse">
            <a:avLst/>
          </a:prstGeom>
          <a:solidFill>
            <a:srgbClr val="0000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9917" name="Oval 45"/>
          <p:cNvSpPr>
            <a:spLocks noChangeArrowheads="1"/>
          </p:cNvSpPr>
          <p:nvPr/>
        </p:nvSpPr>
        <p:spPr bwMode="auto">
          <a:xfrm>
            <a:off x="2971800" y="5486400"/>
            <a:ext cx="228600" cy="457200"/>
          </a:xfrm>
          <a:prstGeom prst="ellipse">
            <a:avLst/>
          </a:prstGeom>
          <a:solidFill>
            <a:srgbClr val="0099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9918" name="Line 46"/>
          <p:cNvSpPr>
            <a:spLocks noChangeShapeType="1"/>
          </p:cNvSpPr>
          <p:nvPr/>
        </p:nvSpPr>
        <p:spPr bwMode="auto">
          <a:xfrm flipV="1">
            <a:off x="3962400" y="5562600"/>
            <a:ext cx="685800" cy="152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9919" name="Line 47"/>
          <p:cNvSpPr>
            <a:spLocks noChangeShapeType="1"/>
          </p:cNvSpPr>
          <p:nvPr/>
        </p:nvSpPr>
        <p:spPr bwMode="auto">
          <a:xfrm>
            <a:off x="3962400" y="5715000"/>
            <a:ext cx="609600"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9920" name="Oval 48"/>
          <p:cNvSpPr>
            <a:spLocks noChangeArrowheads="1"/>
          </p:cNvSpPr>
          <p:nvPr/>
        </p:nvSpPr>
        <p:spPr bwMode="auto">
          <a:xfrm>
            <a:off x="5029200" y="5257800"/>
            <a:ext cx="228600" cy="4572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9921" name="Oval 49"/>
          <p:cNvSpPr>
            <a:spLocks noChangeArrowheads="1"/>
          </p:cNvSpPr>
          <p:nvPr/>
        </p:nvSpPr>
        <p:spPr bwMode="auto">
          <a:xfrm>
            <a:off x="4724400" y="5257800"/>
            <a:ext cx="228600" cy="457200"/>
          </a:xfrm>
          <a:prstGeom prst="ellipse">
            <a:avLst/>
          </a:prstGeom>
          <a:solidFill>
            <a:srgbClr val="0000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9922" name="Oval 50"/>
          <p:cNvSpPr>
            <a:spLocks noChangeArrowheads="1"/>
          </p:cNvSpPr>
          <p:nvPr/>
        </p:nvSpPr>
        <p:spPr bwMode="auto">
          <a:xfrm>
            <a:off x="5029200" y="5791200"/>
            <a:ext cx="228600" cy="4572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9923" name="Oval 51"/>
          <p:cNvSpPr>
            <a:spLocks noChangeArrowheads="1"/>
          </p:cNvSpPr>
          <p:nvPr/>
        </p:nvSpPr>
        <p:spPr bwMode="auto">
          <a:xfrm>
            <a:off x="4724400" y="5791200"/>
            <a:ext cx="228600" cy="457200"/>
          </a:xfrm>
          <a:prstGeom prst="ellipse">
            <a:avLst/>
          </a:prstGeom>
          <a:solidFill>
            <a:srgbClr val="0000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9924" name="Text Box 52"/>
          <p:cNvSpPr txBox="1">
            <a:spLocks noChangeArrowheads="1"/>
          </p:cNvSpPr>
          <p:nvPr/>
        </p:nvSpPr>
        <p:spPr bwMode="auto">
          <a:xfrm>
            <a:off x="5241925" y="5172075"/>
            <a:ext cx="3619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800">
                <a:latin typeface="Times New Roman" panose="02020603050405020304" pitchFamily="18" charset="0"/>
              </a:rPr>
              <a:t>0</a:t>
            </a:r>
          </a:p>
        </p:txBody>
      </p:sp>
      <p:sp>
        <p:nvSpPr>
          <p:cNvPr id="79925" name="Text Box 53"/>
          <p:cNvSpPr txBox="1">
            <a:spLocks noChangeArrowheads="1"/>
          </p:cNvSpPr>
          <p:nvPr/>
        </p:nvSpPr>
        <p:spPr bwMode="auto">
          <a:xfrm>
            <a:off x="5241925" y="5705475"/>
            <a:ext cx="3619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800">
                <a:latin typeface="Times New Roman" panose="02020603050405020304" pitchFamily="18" charset="0"/>
              </a:rPr>
              <a:t>1</a:t>
            </a:r>
          </a:p>
        </p:txBody>
      </p:sp>
      <p:sp>
        <p:nvSpPr>
          <p:cNvPr id="79926" name="Line 54"/>
          <p:cNvSpPr>
            <a:spLocks noChangeShapeType="1"/>
          </p:cNvSpPr>
          <p:nvPr/>
        </p:nvSpPr>
        <p:spPr bwMode="auto">
          <a:xfrm>
            <a:off x="2895600" y="2362200"/>
            <a:ext cx="24384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9927" name="Line 55"/>
          <p:cNvSpPr>
            <a:spLocks noChangeShapeType="1"/>
          </p:cNvSpPr>
          <p:nvPr/>
        </p:nvSpPr>
        <p:spPr bwMode="auto">
          <a:xfrm flipH="1">
            <a:off x="2895600" y="4724400"/>
            <a:ext cx="24384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9928" name="Line 56"/>
          <p:cNvSpPr>
            <a:spLocks noChangeShapeType="1"/>
          </p:cNvSpPr>
          <p:nvPr/>
        </p:nvSpPr>
        <p:spPr bwMode="auto">
          <a:xfrm>
            <a:off x="5562600" y="2438400"/>
            <a:ext cx="1143000" cy="1066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9929" name="Line 57"/>
          <p:cNvSpPr>
            <a:spLocks noChangeShapeType="1"/>
          </p:cNvSpPr>
          <p:nvPr/>
        </p:nvSpPr>
        <p:spPr bwMode="auto">
          <a:xfrm flipH="1">
            <a:off x="5562600" y="3581400"/>
            <a:ext cx="1143000" cy="1066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9930" name="Line 58"/>
          <p:cNvSpPr>
            <a:spLocks noChangeShapeType="1"/>
          </p:cNvSpPr>
          <p:nvPr/>
        </p:nvSpPr>
        <p:spPr bwMode="auto">
          <a:xfrm flipH="1" flipV="1">
            <a:off x="4724400" y="3657600"/>
            <a:ext cx="685800" cy="914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9931" name="Line 59"/>
          <p:cNvSpPr>
            <a:spLocks noChangeShapeType="1"/>
          </p:cNvSpPr>
          <p:nvPr/>
        </p:nvSpPr>
        <p:spPr bwMode="auto">
          <a:xfrm flipV="1">
            <a:off x="4724400" y="2514600"/>
            <a:ext cx="685800" cy="914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nvGrpSpPr>
          <p:cNvPr id="79932" name="Group 60"/>
          <p:cNvGrpSpPr>
            <a:grpSpLocks/>
          </p:cNvGrpSpPr>
          <p:nvPr/>
        </p:nvGrpSpPr>
        <p:grpSpPr bwMode="auto">
          <a:xfrm>
            <a:off x="2971800" y="2286000"/>
            <a:ext cx="2514600" cy="2057400"/>
            <a:chOff x="1872" y="1440"/>
            <a:chExt cx="1584" cy="1296"/>
          </a:xfrm>
        </p:grpSpPr>
        <p:sp>
          <p:nvSpPr>
            <p:cNvPr id="79933" name="Line 61"/>
            <p:cNvSpPr>
              <a:spLocks noChangeShapeType="1"/>
            </p:cNvSpPr>
            <p:nvPr/>
          </p:nvSpPr>
          <p:spPr bwMode="auto">
            <a:xfrm>
              <a:off x="1872" y="1440"/>
              <a:ext cx="1488" cy="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9934" name="Line 62"/>
            <p:cNvSpPr>
              <a:spLocks noChangeShapeType="1"/>
            </p:cNvSpPr>
            <p:nvPr/>
          </p:nvSpPr>
          <p:spPr bwMode="auto">
            <a:xfrm>
              <a:off x="3456" y="1680"/>
              <a:ext cx="0" cy="1056"/>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9935" name="Line 63"/>
            <p:cNvSpPr>
              <a:spLocks noChangeShapeType="1"/>
            </p:cNvSpPr>
            <p:nvPr/>
          </p:nvSpPr>
          <p:spPr bwMode="auto">
            <a:xfrm flipH="1" flipV="1">
              <a:off x="3072" y="2304"/>
              <a:ext cx="336" cy="432"/>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79936" name="Group 64"/>
          <p:cNvGrpSpPr>
            <a:grpSpLocks/>
          </p:cNvGrpSpPr>
          <p:nvPr/>
        </p:nvGrpSpPr>
        <p:grpSpPr bwMode="auto">
          <a:xfrm>
            <a:off x="2971800" y="2514600"/>
            <a:ext cx="1371600" cy="990600"/>
            <a:chOff x="1872" y="1584"/>
            <a:chExt cx="864" cy="624"/>
          </a:xfrm>
        </p:grpSpPr>
        <p:sp>
          <p:nvSpPr>
            <p:cNvPr id="79937" name="Line 65"/>
            <p:cNvSpPr>
              <a:spLocks noChangeShapeType="1"/>
            </p:cNvSpPr>
            <p:nvPr/>
          </p:nvSpPr>
          <p:spPr bwMode="auto">
            <a:xfrm>
              <a:off x="1872" y="1584"/>
              <a:ext cx="384" cy="480"/>
            </a:xfrm>
            <a:prstGeom prst="line">
              <a:avLst/>
            </a:prstGeom>
            <a:noFill/>
            <a:ln w="38100">
              <a:solidFill>
                <a:srgbClr val="00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9938" name="Line 66"/>
            <p:cNvSpPr>
              <a:spLocks noChangeShapeType="1"/>
            </p:cNvSpPr>
            <p:nvPr/>
          </p:nvSpPr>
          <p:spPr bwMode="auto">
            <a:xfrm>
              <a:off x="2352" y="2208"/>
              <a:ext cx="384" cy="0"/>
            </a:xfrm>
            <a:prstGeom prst="line">
              <a:avLst/>
            </a:prstGeom>
            <a:noFill/>
            <a:ln w="38100">
              <a:solidFill>
                <a:srgbClr val="00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sp>
        <p:nvSpPr>
          <p:cNvPr id="79939" name="Text Box 67"/>
          <p:cNvSpPr txBox="1">
            <a:spLocks noChangeArrowheads="1"/>
          </p:cNvSpPr>
          <p:nvPr/>
        </p:nvSpPr>
        <p:spPr bwMode="auto">
          <a:xfrm>
            <a:off x="5851525" y="5324475"/>
            <a:ext cx="3201988"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800">
                <a:latin typeface="Times New Roman" panose="02020603050405020304" pitchFamily="18" charset="0"/>
              </a:rPr>
              <a:t>Destination</a:t>
            </a:r>
            <a:r>
              <a:rPr lang="ja-JP" altLang="en-US" sz="2800">
                <a:latin typeface="Times New Roman" panose="02020603050405020304" pitchFamily="18" charset="0"/>
              </a:rPr>
              <a:t>　</a:t>
            </a:r>
            <a:r>
              <a:rPr lang="en-US" altLang="ja-JP" sz="2800">
                <a:latin typeface="Times New Roman" panose="02020603050405020304" pitchFamily="18" charset="0"/>
              </a:rPr>
              <a:t>Routing</a:t>
            </a:r>
          </a:p>
          <a:p>
            <a:r>
              <a:rPr lang="en-US" altLang="ja-JP" sz="2800">
                <a:latin typeface="Times New Roman" panose="02020603050405020304" pitchFamily="18" charset="0"/>
              </a:rPr>
              <a:t>(001→101)</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7993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799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r>
              <a:rPr lang="en-US" altLang="ja-JP"/>
              <a:t>B(k</a:t>
            </a:r>
            <a:r>
              <a:rPr lang="ja-JP" altLang="en-US"/>
              <a:t>，</a:t>
            </a:r>
            <a:r>
              <a:rPr lang="en-US" altLang="ja-JP"/>
              <a:t>n)</a:t>
            </a:r>
          </a:p>
        </p:txBody>
      </p:sp>
      <p:grpSp>
        <p:nvGrpSpPr>
          <p:cNvPr id="80899" name="Group 3"/>
          <p:cNvGrpSpPr>
            <a:grpSpLocks/>
          </p:cNvGrpSpPr>
          <p:nvPr/>
        </p:nvGrpSpPr>
        <p:grpSpPr bwMode="auto">
          <a:xfrm flipH="1">
            <a:off x="1752600" y="2438400"/>
            <a:ext cx="1143000" cy="585788"/>
            <a:chOff x="816" y="1536"/>
            <a:chExt cx="720" cy="369"/>
          </a:xfrm>
        </p:grpSpPr>
        <p:sp>
          <p:nvSpPr>
            <p:cNvPr id="80900" name="Oval 4"/>
            <p:cNvSpPr>
              <a:spLocks noChangeArrowheads="1"/>
            </p:cNvSpPr>
            <p:nvPr/>
          </p:nvSpPr>
          <p:spPr bwMode="auto">
            <a:xfrm>
              <a:off x="1392" y="1536"/>
              <a:ext cx="144" cy="288"/>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80901" name="Oval 5"/>
            <p:cNvSpPr>
              <a:spLocks noChangeArrowheads="1"/>
            </p:cNvSpPr>
            <p:nvPr/>
          </p:nvSpPr>
          <p:spPr bwMode="auto">
            <a:xfrm>
              <a:off x="1200" y="1536"/>
              <a:ext cx="144" cy="288"/>
            </a:xfrm>
            <a:prstGeom prst="ellipse">
              <a:avLst/>
            </a:prstGeom>
            <a:solidFill>
              <a:srgbClr val="FF00FF"/>
            </a:solidFill>
            <a:ln w="9525">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80902" name="Oval 6"/>
            <p:cNvSpPr>
              <a:spLocks noChangeArrowheads="1"/>
            </p:cNvSpPr>
            <p:nvPr/>
          </p:nvSpPr>
          <p:spPr bwMode="auto">
            <a:xfrm>
              <a:off x="816" y="1536"/>
              <a:ext cx="144" cy="288"/>
            </a:xfrm>
            <a:prstGeom prst="ellipse">
              <a:avLst/>
            </a:prstGeom>
            <a:solidFill>
              <a:srgbClr val="0000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80903" name="Text Box 7"/>
            <p:cNvSpPr txBox="1">
              <a:spLocks noChangeArrowheads="1"/>
            </p:cNvSpPr>
            <p:nvPr/>
          </p:nvSpPr>
          <p:spPr bwMode="auto">
            <a:xfrm>
              <a:off x="950" y="1578"/>
              <a:ext cx="228"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800">
                  <a:latin typeface="Times New Roman" panose="02020603050405020304" pitchFamily="18" charset="0"/>
                </a:rPr>
                <a:t>..</a:t>
              </a:r>
            </a:p>
          </p:txBody>
        </p:sp>
      </p:grpSp>
      <p:sp>
        <p:nvSpPr>
          <p:cNvPr id="80904" name="Text Box 8"/>
          <p:cNvSpPr txBox="1">
            <a:spLocks noChangeArrowheads="1"/>
          </p:cNvSpPr>
          <p:nvPr/>
        </p:nvSpPr>
        <p:spPr bwMode="auto">
          <a:xfrm>
            <a:off x="1431925" y="3038475"/>
            <a:ext cx="218916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800">
                <a:latin typeface="Times New Roman" panose="02020603050405020304" pitchFamily="18" charset="0"/>
              </a:rPr>
              <a:t>K-ary n-digits</a:t>
            </a:r>
          </a:p>
        </p:txBody>
      </p:sp>
      <p:grpSp>
        <p:nvGrpSpPr>
          <p:cNvPr id="80905" name="Group 9"/>
          <p:cNvGrpSpPr>
            <a:grpSpLocks/>
          </p:cNvGrpSpPr>
          <p:nvPr/>
        </p:nvGrpSpPr>
        <p:grpSpPr bwMode="auto">
          <a:xfrm>
            <a:off x="4267200" y="1828800"/>
            <a:ext cx="1276350" cy="585788"/>
            <a:chOff x="2688" y="1152"/>
            <a:chExt cx="804" cy="369"/>
          </a:xfrm>
        </p:grpSpPr>
        <p:sp>
          <p:nvSpPr>
            <p:cNvPr id="80906" name="Oval 10"/>
            <p:cNvSpPr>
              <a:spLocks noChangeArrowheads="1"/>
            </p:cNvSpPr>
            <p:nvPr/>
          </p:nvSpPr>
          <p:spPr bwMode="auto">
            <a:xfrm flipH="1">
              <a:off x="2688" y="1152"/>
              <a:ext cx="144" cy="288"/>
            </a:xfrm>
            <a:prstGeom prst="ellipse">
              <a:avLst/>
            </a:prstGeom>
            <a:solidFill>
              <a:srgbClr val="FF00FF"/>
            </a:solidFill>
            <a:ln w="9525">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80907" name="Oval 11"/>
            <p:cNvSpPr>
              <a:spLocks noChangeArrowheads="1"/>
            </p:cNvSpPr>
            <p:nvPr/>
          </p:nvSpPr>
          <p:spPr bwMode="auto">
            <a:xfrm flipH="1">
              <a:off x="3072" y="1152"/>
              <a:ext cx="144" cy="288"/>
            </a:xfrm>
            <a:prstGeom prst="ellipse">
              <a:avLst/>
            </a:prstGeom>
            <a:solidFill>
              <a:srgbClr val="0000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80908" name="Text Box 12"/>
            <p:cNvSpPr txBox="1">
              <a:spLocks noChangeArrowheads="1"/>
            </p:cNvSpPr>
            <p:nvPr/>
          </p:nvSpPr>
          <p:spPr bwMode="auto">
            <a:xfrm flipH="1">
              <a:off x="2854" y="1194"/>
              <a:ext cx="228"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800">
                  <a:latin typeface="Times New Roman" panose="02020603050405020304" pitchFamily="18" charset="0"/>
                </a:rPr>
                <a:t>..</a:t>
              </a:r>
            </a:p>
          </p:txBody>
        </p:sp>
        <p:sp>
          <p:nvSpPr>
            <p:cNvPr id="80909" name="Text Box 13"/>
            <p:cNvSpPr txBox="1">
              <a:spLocks noChangeArrowheads="1"/>
            </p:cNvSpPr>
            <p:nvPr/>
          </p:nvSpPr>
          <p:spPr bwMode="auto">
            <a:xfrm>
              <a:off x="3264" y="1152"/>
              <a:ext cx="228"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800">
                  <a:latin typeface="Times New Roman" panose="02020603050405020304" pitchFamily="18" charset="0"/>
                </a:rPr>
                <a:t>0</a:t>
              </a:r>
            </a:p>
          </p:txBody>
        </p:sp>
      </p:grpSp>
      <p:grpSp>
        <p:nvGrpSpPr>
          <p:cNvPr id="80910" name="Group 14"/>
          <p:cNvGrpSpPr>
            <a:grpSpLocks/>
          </p:cNvGrpSpPr>
          <p:nvPr/>
        </p:nvGrpSpPr>
        <p:grpSpPr bwMode="auto">
          <a:xfrm>
            <a:off x="4267200" y="2438400"/>
            <a:ext cx="1276350" cy="585788"/>
            <a:chOff x="2688" y="1152"/>
            <a:chExt cx="804" cy="369"/>
          </a:xfrm>
        </p:grpSpPr>
        <p:sp>
          <p:nvSpPr>
            <p:cNvPr id="80911" name="Oval 15"/>
            <p:cNvSpPr>
              <a:spLocks noChangeArrowheads="1"/>
            </p:cNvSpPr>
            <p:nvPr/>
          </p:nvSpPr>
          <p:spPr bwMode="auto">
            <a:xfrm flipH="1">
              <a:off x="2688" y="1152"/>
              <a:ext cx="144" cy="288"/>
            </a:xfrm>
            <a:prstGeom prst="ellipse">
              <a:avLst/>
            </a:prstGeom>
            <a:solidFill>
              <a:srgbClr val="FF00FF"/>
            </a:solidFill>
            <a:ln w="9525">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80912" name="Oval 16"/>
            <p:cNvSpPr>
              <a:spLocks noChangeArrowheads="1"/>
            </p:cNvSpPr>
            <p:nvPr/>
          </p:nvSpPr>
          <p:spPr bwMode="auto">
            <a:xfrm flipH="1">
              <a:off x="3072" y="1152"/>
              <a:ext cx="144" cy="288"/>
            </a:xfrm>
            <a:prstGeom prst="ellipse">
              <a:avLst/>
            </a:prstGeom>
            <a:solidFill>
              <a:srgbClr val="0000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80913" name="Text Box 17"/>
            <p:cNvSpPr txBox="1">
              <a:spLocks noChangeArrowheads="1"/>
            </p:cNvSpPr>
            <p:nvPr/>
          </p:nvSpPr>
          <p:spPr bwMode="auto">
            <a:xfrm flipH="1">
              <a:off x="2854" y="1194"/>
              <a:ext cx="228"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800">
                  <a:latin typeface="Times New Roman" panose="02020603050405020304" pitchFamily="18" charset="0"/>
                </a:rPr>
                <a:t>..</a:t>
              </a:r>
            </a:p>
          </p:txBody>
        </p:sp>
        <p:sp>
          <p:nvSpPr>
            <p:cNvPr id="80914" name="Text Box 18"/>
            <p:cNvSpPr txBox="1">
              <a:spLocks noChangeArrowheads="1"/>
            </p:cNvSpPr>
            <p:nvPr/>
          </p:nvSpPr>
          <p:spPr bwMode="auto">
            <a:xfrm>
              <a:off x="3264" y="1152"/>
              <a:ext cx="228"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800">
                  <a:latin typeface="Times New Roman" panose="02020603050405020304" pitchFamily="18" charset="0"/>
                </a:rPr>
                <a:t>1</a:t>
              </a:r>
            </a:p>
          </p:txBody>
        </p:sp>
      </p:grpSp>
      <p:grpSp>
        <p:nvGrpSpPr>
          <p:cNvPr id="80915" name="Group 19"/>
          <p:cNvGrpSpPr>
            <a:grpSpLocks/>
          </p:cNvGrpSpPr>
          <p:nvPr/>
        </p:nvGrpSpPr>
        <p:grpSpPr bwMode="auto">
          <a:xfrm>
            <a:off x="4267200" y="3505200"/>
            <a:ext cx="1573213" cy="585788"/>
            <a:chOff x="2688" y="1152"/>
            <a:chExt cx="991" cy="369"/>
          </a:xfrm>
        </p:grpSpPr>
        <p:sp>
          <p:nvSpPr>
            <p:cNvPr id="80916" name="Oval 20"/>
            <p:cNvSpPr>
              <a:spLocks noChangeArrowheads="1"/>
            </p:cNvSpPr>
            <p:nvPr/>
          </p:nvSpPr>
          <p:spPr bwMode="auto">
            <a:xfrm flipH="1">
              <a:off x="2688" y="1152"/>
              <a:ext cx="144" cy="288"/>
            </a:xfrm>
            <a:prstGeom prst="ellipse">
              <a:avLst/>
            </a:prstGeom>
            <a:solidFill>
              <a:srgbClr val="FF00FF"/>
            </a:solidFill>
            <a:ln w="9525">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80917" name="Oval 21"/>
            <p:cNvSpPr>
              <a:spLocks noChangeArrowheads="1"/>
            </p:cNvSpPr>
            <p:nvPr/>
          </p:nvSpPr>
          <p:spPr bwMode="auto">
            <a:xfrm flipH="1">
              <a:off x="3072" y="1152"/>
              <a:ext cx="144" cy="288"/>
            </a:xfrm>
            <a:prstGeom prst="ellipse">
              <a:avLst/>
            </a:prstGeom>
            <a:solidFill>
              <a:srgbClr val="0000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80918" name="Text Box 22"/>
            <p:cNvSpPr txBox="1">
              <a:spLocks noChangeArrowheads="1"/>
            </p:cNvSpPr>
            <p:nvPr/>
          </p:nvSpPr>
          <p:spPr bwMode="auto">
            <a:xfrm flipH="1">
              <a:off x="2854" y="1194"/>
              <a:ext cx="228"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800">
                  <a:latin typeface="Times New Roman" panose="02020603050405020304" pitchFamily="18" charset="0"/>
                </a:rPr>
                <a:t>..</a:t>
              </a:r>
            </a:p>
          </p:txBody>
        </p:sp>
        <p:sp>
          <p:nvSpPr>
            <p:cNvPr id="80919" name="Text Box 23"/>
            <p:cNvSpPr txBox="1">
              <a:spLocks noChangeArrowheads="1"/>
            </p:cNvSpPr>
            <p:nvPr/>
          </p:nvSpPr>
          <p:spPr bwMode="auto">
            <a:xfrm>
              <a:off x="3264" y="1152"/>
              <a:ext cx="415"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800">
                  <a:latin typeface="Times New Roman" panose="02020603050405020304" pitchFamily="18" charset="0"/>
                </a:rPr>
                <a:t>k-1</a:t>
              </a:r>
            </a:p>
          </p:txBody>
        </p:sp>
      </p:grpSp>
      <p:sp>
        <p:nvSpPr>
          <p:cNvPr id="80920" name="Line 24"/>
          <p:cNvSpPr>
            <a:spLocks noChangeShapeType="1"/>
          </p:cNvSpPr>
          <p:nvPr/>
        </p:nvSpPr>
        <p:spPr bwMode="auto">
          <a:xfrm flipV="1">
            <a:off x="3048000" y="2057400"/>
            <a:ext cx="1066800"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80921" name="Line 25"/>
          <p:cNvSpPr>
            <a:spLocks noChangeShapeType="1"/>
          </p:cNvSpPr>
          <p:nvPr/>
        </p:nvSpPr>
        <p:spPr bwMode="auto">
          <a:xfrm>
            <a:off x="3048000" y="2667000"/>
            <a:ext cx="10668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80922" name="Line 26"/>
          <p:cNvSpPr>
            <a:spLocks noChangeShapeType="1"/>
          </p:cNvSpPr>
          <p:nvPr/>
        </p:nvSpPr>
        <p:spPr bwMode="auto">
          <a:xfrm>
            <a:off x="3048000" y="2819400"/>
            <a:ext cx="1066800" cy="838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80923" name="Text Box 27"/>
          <p:cNvSpPr txBox="1">
            <a:spLocks noChangeArrowheads="1"/>
          </p:cNvSpPr>
          <p:nvPr/>
        </p:nvSpPr>
        <p:spPr bwMode="auto">
          <a:xfrm>
            <a:off x="1050925" y="4464050"/>
            <a:ext cx="1841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ja-JP" altLang="ja-JP" sz="2800">
              <a:latin typeface="Times New Roman" panose="02020603050405020304" pitchFamily="18"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r>
              <a:rPr lang="en-US" altLang="ja-JP"/>
              <a:t>Characteristics of De Bruijn</a:t>
            </a:r>
          </a:p>
        </p:txBody>
      </p:sp>
      <p:sp>
        <p:nvSpPr>
          <p:cNvPr id="81923" name="Rectangle 3"/>
          <p:cNvSpPr>
            <a:spLocks noGrp="1" noChangeArrowheads="1"/>
          </p:cNvSpPr>
          <p:nvPr>
            <p:ph type="body" idx="1"/>
          </p:nvPr>
        </p:nvSpPr>
        <p:spPr/>
        <p:txBody>
          <a:bodyPr/>
          <a:lstStyle/>
          <a:p>
            <a:r>
              <a:rPr lang="en-US" altLang="ja-JP" b="1"/>
              <a:t>Benefits</a:t>
            </a:r>
          </a:p>
          <a:p>
            <a:pPr lvl="1"/>
            <a:r>
              <a:rPr lang="en-US" altLang="ja-JP"/>
              <a:t>d=2k</a:t>
            </a:r>
            <a:r>
              <a:rPr lang="ja-JP" altLang="en-US"/>
              <a:t>、</a:t>
            </a:r>
            <a:r>
              <a:rPr lang="en-US" altLang="ja-JP"/>
              <a:t>D=n=logN</a:t>
            </a:r>
          </a:p>
          <a:p>
            <a:pPr lvl="1"/>
            <a:r>
              <a:rPr lang="en-US" altLang="ja-JP"/>
              <a:t>When k=2, d=4</a:t>
            </a:r>
            <a:r>
              <a:rPr lang="ja-JP" altLang="en-US"/>
              <a:t>、</a:t>
            </a:r>
            <a:r>
              <a:rPr lang="en-US" altLang="ja-JP"/>
              <a:t>D=log</a:t>
            </a:r>
            <a:r>
              <a:rPr lang="ja-JP" altLang="en-US"/>
              <a:t>Ｎ，</a:t>
            </a:r>
            <a:r>
              <a:rPr lang="en-US" altLang="ja-JP"/>
              <a:t>that is, d of 2-dimensional mesh but D of hypercube.</a:t>
            </a:r>
          </a:p>
          <a:p>
            <a:r>
              <a:rPr lang="en-US" altLang="ja-JP" sz="2600"/>
              <a:t>Problems</a:t>
            </a:r>
          </a:p>
          <a:p>
            <a:pPr lvl="1"/>
            <a:r>
              <a:rPr lang="en-US" altLang="ja-JP" sz="2200"/>
              <a:t>Optimal routing is difficult (not established yet).</a:t>
            </a:r>
          </a:p>
          <a:p>
            <a:pPr lvl="1"/>
            <a:r>
              <a:rPr lang="en-US" altLang="ja-JP" sz="2200"/>
              <a:t>Destination</a:t>
            </a:r>
            <a:r>
              <a:rPr lang="ja-JP" altLang="en-US" sz="2200"/>
              <a:t>　</a:t>
            </a:r>
            <a:r>
              <a:rPr lang="en-US" altLang="ja-JP" sz="2200"/>
              <a:t>routing cannot make a best use of communication locality.</a:t>
            </a:r>
          </a:p>
          <a:p>
            <a:pPr lvl="1"/>
            <a:r>
              <a:rPr lang="en-US" altLang="ja-JP" sz="2200"/>
              <a:t>No killer applications.</a:t>
            </a:r>
          </a:p>
          <a:p>
            <a:pPr lvl="1"/>
            <a:r>
              <a:rPr lang="en-US" altLang="ja-JP" sz="2200"/>
              <a:t>Self loop and duplicated links</a:t>
            </a:r>
            <a:endParaRPr lang="en-US" altLang="ja-JP"/>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altLang="ja-JP"/>
              <a:t>Basic direct networks</a:t>
            </a:r>
          </a:p>
        </p:txBody>
      </p:sp>
      <p:grpSp>
        <p:nvGrpSpPr>
          <p:cNvPr id="10363" name="Group 123"/>
          <p:cNvGrpSpPr>
            <a:grpSpLocks/>
          </p:cNvGrpSpPr>
          <p:nvPr/>
        </p:nvGrpSpPr>
        <p:grpSpPr bwMode="auto">
          <a:xfrm>
            <a:off x="1447800" y="2133600"/>
            <a:ext cx="1981200" cy="304800"/>
            <a:chOff x="288" y="1344"/>
            <a:chExt cx="1248" cy="192"/>
          </a:xfrm>
        </p:grpSpPr>
        <p:sp>
          <p:nvSpPr>
            <p:cNvPr id="10294" name="Line 54"/>
            <p:cNvSpPr>
              <a:spLocks noChangeShapeType="1"/>
            </p:cNvSpPr>
            <p:nvPr/>
          </p:nvSpPr>
          <p:spPr bwMode="auto">
            <a:xfrm>
              <a:off x="384" y="1440"/>
              <a:ext cx="105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0289" name="Oval 49"/>
            <p:cNvSpPr>
              <a:spLocks noChangeArrowheads="1"/>
            </p:cNvSpPr>
            <p:nvPr/>
          </p:nvSpPr>
          <p:spPr bwMode="auto">
            <a:xfrm>
              <a:off x="624" y="1344"/>
              <a:ext cx="192" cy="19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0290" name="Oval 50"/>
            <p:cNvSpPr>
              <a:spLocks noChangeArrowheads="1"/>
            </p:cNvSpPr>
            <p:nvPr/>
          </p:nvSpPr>
          <p:spPr bwMode="auto">
            <a:xfrm>
              <a:off x="960" y="1344"/>
              <a:ext cx="192" cy="19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0291" name="Oval 51"/>
            <p:cNvSpPr>
              <a:spLocks noChangeArrowheads="1"/>
            </p:cNvSpPr>
            <p:nvPr/>
          </p:nvSpPr>
          <p:spPr bwMode="auto">
            <a:xfrm>
              <a:off x="288" y="1344"/>
              <a:ext cx="192" cy="19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0292" name="Oval 52"/>
            <p:cNvSpPr>
              <a:spLocks noChangeArrowheads="1"/>
            </p:cNvSpPr>
            <p:nvPr/>
          </p:nvSpPr>
          <p:spPr bwMode="auto">
            <a:xfrm>
              <a:off x="1344" y="1344"/>
              <a:ext cx="192" cy="19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10362" name="Group 122"/>
          <p:cNvGrpSpPr>
            <a:grpSpLocks/>
          </p:cNvGrpSpPr>
          <p:nvPr/>
        </p:nvGrpSpPr>
        <p:grpSpPr bwMode="auto">
          <a:xfrm>
            <a:off x="4038600" y="1524000"/>
            <a:ext cx="1981200" cy="1905000"/>
            <a:chOff x="1776" y="960"/>
            <a:chExt cx="1248" cy="1200"/>
          </a:xfrm>
        </p:grpSpPr>
        <p:sp>
          <p:nvSpPr>
            <p:cNvPr id="10295" name="Oval 55"/>
            <p:cNvSpPr>
              <a:spLocks noChangeArrowheads="1"/>
            </p:cNvSpPr>
            <p:nvPr/>
          </p:nvSpPr>
          <p:spPr bwMode="auto">
            <a:xfrm>
              <a:off x="1872" y="1056"/>
              <a:ext cx="1104" cy="1008"/>
            </a:xfrm>
            <a:prstGeom prst="ellipse">
              <a:avLst/>
            </a:prstGeom>
            <a:noFill/>
            <a:ln w="9525">
              <a:solidFill>
                <a:schemeClr val="tx1"/>
              </a:solidFill>
              <a:round/>
              <a:headEnd/>
              <a:tailEnd/>
            </a:ln>
            <a:effectLst/>
            <a:extLst>
              <a:ext uri="{909E8E84-426E-40DD-AFC4-6F175D3DCCD1}">
                <a14:hiddenFill xmlns:a14="http://schemas.microsoft.com/office/drawing/2010/main">
                  <a:solidFill>
                    <a:srgbClr val="FF0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0296" name="Oval 56"/>
            <p:cNvSpPr>
              <a:spLocks noChangeArrowheads="1"/>
            </p:cNvSpPr>
            <p:nvPr/>
          </p:nvSpPr>
          <p:spPr bwMode="auto">
            <a:xfrm>
              <a:off x="2736" y="1824"/>
              <a:ext cx="192" cy="19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0297" name="Oval 57"/>
            <p:cNvSpPr>
              <a:spLocks noChangeArrowheads="1"/>
            </p:cNvSpPr>
            <p:nvPr/>
          </p:nvSpPr>
          <p:spPr bwMode="auto">
            <a:xfrm>
              <a:off x="1920" y="1824"/>
              <a:ext cx="192" cy="19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0298" name="Oval 58"/>
            <p:cNvSpPr>
              <a:spLocks noChangeArrowheads="1"/>
            </p:cNvSpPr>
            <p:nvPr/>
          </p:nvSpPr>
          <p:spPr bwMode="auto">
            <a:xfrm>
              <a:off x="1776" y="1344"/>
              <a:ext cx="192" cy="19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0299" name="Oval 59"/>
            <p:cNvSpPr>
              <a:spLocks noChangeArrowheads="1"/>
            </p:cNvSpPr>
            <p:nvPr/>
          </p:nvSpPr>
          <p:spPr bwMode="auto">
            <a:xfrm>
              <a:off x="2304" y="960"/>
              <a:ext cx="192" cy="19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0300" name="Oval 60"/>
            <p:cNvSpPr>
              <a:spLocks noChangeArrowheads="1"/>
            </p:cNvSpPr>
            <p:nvPr/>
          </p:nvSpPr>
          <p:spPr bwMode="auto">
            <a:xfrm>
              <a:off x="2304" y="1968"/>
              <a:ext cx="192" cy="19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0293" name="Oval 53"/>
            <p:cNvSpPr>
              <a:spLocks noChangeArrowheads="1"/>
            </p:cNvSpPr>
            <p:nvPr/>
          </p:nvSpPr>
          <p:spPr bwMode="auto">
            <a:xfrm>
              <a:off x="2832" y="1344"/>
              <a:ext cx="192" cy="19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10361" name="Group 121"/>
          <p:cNvGrpSpPr>
            <a:grpSpLocks/>
          </p:cNvGrpSpPr>
          <p:nvPr/>
        </p:nvGrpSpPr>
        <p:grpSpPr bwMode="auto">
          <a:xfrm>
            <a:off x="6705600" y="1676400"/>
            <a:ext cx="1752600" cy="1600200"/>
            <a:chOff x="3600" y="1152"/>
            <a:chExt cx="1104" cy="1008"/>
          </a:xfrm>
        </p:grpSpPr>
        <p:sp>
          <p:nvSpPr>
            <p:cNvPr id="10307" name="Line 67"/>
            <p:cNvSpPr>
              <a:spLocks noChangeShapeType="1"/>
            </p:cNvSpPr>
            <p:nvPr/>
          </p:nvSpPr>
          <p:spPr bwMode="auto">
            <a:xfrm>
              <a:off x="4176" y="1248"/>
              <a:ext cx="0" cy="43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0308" name="Line 68"/>
            <p:cNvSpPr>
              <a:spLocks noChangeShapeType="1"/>
            </p:cNvSpPr>
            <p:nvPr/>
          </p:nvSpPr>
          <p:spPr bwMode="auto">
            <a:xfrm>
              <a:off x="4176" y="1680"/>
              <a:ext cx="432" cy="43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0309" name="Line 69"/>
            <p:cNvSpPr>
              <a:spLocks noChangeShapeType="1"/>
            </p:cNvSpPr>
            <p:nvPr/>
          </p:nvSpPr>
          <p:spPr bwMode="auto">
            <a:xfrm flipH="1">
              <a:off x="3888" y="1728"/>
              <a:ext cx="288" cy="33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0310" name="Line 70"/>
            <p:cNvSpPr>
              <a:spLocks noChangeShapeType="1"/>
            </p:cNvSpPr>
            <p:nvPr/>
          </p:nvSpPr>
          <p:spPr bwMode="auto">
            <a:xfrm flipH="1" flipV="1">
              <a:off x="3696" y="1536"/>
              <a:ext cx="432" cy="1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0311" name="Line 71"/>
            <p:cNvSpPr>
              <a:spLocks noChangeShapeType="1"/>
            </p:cNvSpPr>
            <p:nvPr/>
          </p:nvSpPr>
          <p:spPr bwMode="auto">
            <a:xfrm flipH="1">
              <a:off x="4176" y="1488"/>
              <a:ext cx="432" cy="24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0301" name="Oval 61"/>
            <p:cNvSpPr>
              <a:spLocks noChangeArrowheads="1"/>
            </p:cNvSpPr>
            <p:nvPr/>
          </p:nvSpPr>
          <p:spPr bwMode="auto">
            <a:xfrm>
              <a:off x="4512" y="1392"/>
              <a:ext cx="192" cy="19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0302" name="Oval 62"/>
            <p:cNvSpPr>
              <a:spLocks noChangeArrowheads="1"/>
            </p:cNvSpPr>
            <p:nvPr/>
          </p:nvSpPr>
          <p:spPr bwMode="auto">
            <a:xfrm>
              <a:off x="3600" y="1440"/>
              <a:ext cx="192" cy="19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0303" name="Oval 63"/>
            <p:cNvSpPr>
              <a:spLocks noChangeArrowheads="1"/>
            </p:cNvSpPr>
            <p:nvPr/>
          </p:nvSpPr>
          <p:spPr bwMode="auto">
            <a:xfrm>
              <a:off x="4080" y="1632"/>
              <a:ext cx="192" cy="19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0304" name="Oval 64"/>
            <p:cNvSpPr>
              <a:spLocks noChangeArrowheads="1"/>
            </p:cNvSpPr>
            <p:nvPr/>
          </p:nvSpPr>
          <p:spPr bwMode="auto">
            <a:xfrm>
              <a:off x="4080" y="1152"/>
              <a:ext cx="192" cy="19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0305" name="Oval 65"/>
            <p:cNvSpPr>
              <a:spLocks noChangeArrowheads="1"/>
            </p:cNvSpPr>
            <p:nvPr/>
          </p:nvSpPr>
          <p:spPr bwMode="auto">
            <a:xfrm>
              <a:off x="3792" y="1968"/>
              <a:ext cx="192" cy="19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0306" name="Oval 66"/>
            <p:cNvSpPr>
              <a:spLocks noChangeArrowheads="1"/>
            </p:cNvSpPr>
            <p:nvPr/>
          </p:nvSpPr>
          <p:spPr bwMode="auto">
            <a:xfrm>
              <a:off x="4464" y="1968"/>
              <a:ext cx="192" cy="19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sp>
        <p:nvSpPr>
          <p:cNvPr id="10320" name="Line 80"/>
          <p:cNvSpPr>
            <a:spLocks noChangeShapeType="1"/>
          </p:cNvSpPr>
          <p:nvPr/>
        </p:nvSpPr>
        <p:spPr bwMode="auto">
          <a:xfrm flipH="1">
            <a:off x="1447800" y="3733800"/>
            <a:ext cx="838200" cy="1447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0321" name="Line 81"/>
          <p:cNvSpPr>
            <a:spLocks noChangeShapeType="1"/>
          </p:cNvSpPr>
          <p:nvPr/>
        </p:nvSpPr>
        <p:spPr bwMode="auto">
          <a:xfrm>
            <a:off x="2362200" y="3810000"/>
            <a:ext cx="685800" cy="1371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0322" name="Line 82"/>
          <p:cNvSpPr>
            <a:spLocks noChangeShapeType="1"/>
          </p:cNvSpPr>
          <p:nvPr/>
        </p:nvSpPr>
        <p:spPr bwMode="auto">
          <a:xfrm flipH="1">
            <a:off x="2514600" y="4495800"/>
            <a:ext cx="15240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0323" name="Line 83"/>
          <p:cNvSpPr>
            <a:spLocks noChangeShapeType="1"/>
          </p:cNvSpPr>
          <p:nvPr/>
        </p:nvSpPr>
        <p:spPr bwMode="auto">
          <a:xfrm>
            <a:off x="1905000" y="4495800"/>
            <a:ext cx="7620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0312" name="Oval 72"/>
          <p:cNvSpPr>
            <a:spLocks noChangeArrowheads="1"/>
          </p:cNvSpPr>
          <p:nvPr/>
        </p:nvSpPr>
        <p:spPr bwMode="auto">
          <a:xfrm>
            <a:off x="2133600" y="3657600"/>
            <a:ext cx="304800" cy="3048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0313" name="Oval 73"/>
          <p:cNvSpPr>
            <a:spLocks noChangeArrowheads="1"/>
          </p:cNvSpPr>
          <p:nvPr/>
        </p:nvSpPr>
        <p:spPr bwMode="auto">
          <a:xfrm>
            <a:off x="1752600" y="4343400"/>
            <a:ext cx="304800" cy="3048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0314" name="Oval 74"/>
          <p:cNvSpPr>
            <a:spLocks noChangeArrowheads="1"/>
          </p:cNvSpPr>
          <p:nvPr/>
        </p:nvSpPr>
        <p:spPr bwMode="auto">
          <a:xfrm>
            <a:off x="2514600" y="4343400"/>
            <a:ext cx="304800" cy="3048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0315" name="Oval 75"/>
          <p:cNvSpPr>
            <a:spLocks noChangeArrowheads="1"/>
          </p:cNvSpPr>
          <p:nvPr/>
        </p:nvSpPr>
        <p:spPr bwMode="auto">
          <a:xfrm>
            <a:off x="1295400" y="5029200"/>
            <a:ext cx="304800" cy="3048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0316" name="Oval 76"/>
          <p:cNvSpPr>
            <a:spLocks noChangeArrowheads="1"/>
          </p:cNvSpPr>
          <p:nvPr/>
        </p:nvSpPr>
        <p:spPr bwMode="auto">
          <a:xfrm>
            <a:off x="1828800" y="5029200"/>
            <a:ext cx="304800" cy="3048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0317" name="Oval 77"/>
          <p:cNvSpPr>
            <a:spLocks noChangeArrowheads="1"/>
          </p:cNvSpPr>
          <p:nvPr/>
        </p:nvSpPr>
        <p:spPr bwMode="auto">
          <a:xfrm>
            <a:off x="2362200" y="5029200"/>
            <a:ext cx="304800" cy="3048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0318" name="Oval 78"/>
          <p:cNvSpPr>
            <a:spLocks noChangeArrowheads="1"/>
          </p:cNvSpPr>
          <p:nvPr/>
        </p:nvSpPr>
        <p:spPr bwMode="auto">
          <a:xfrm>
            <a:off x="2819400" y="5029200"/>
            <a:ext cx="304800" cy="3048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0333" name="Line 93"/>
          <p:cNvSpPr>
            <a:spLocks noChangeShapeType="1"/>
          </p:cNvSpPr>
          <p:nvPr/>
        </p:nvSpPr>
        <p:spPr bwMode="auto">
          <a:xfrm>
            <a:off x="3962400" y="4800600"/>
            <a:ext cx="304800" cy="60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0334" name="Line 94"/>
          <p:cNvSpPr>
            <a:spLocks noChangeShapeType="1"/>
          </p:cNvSpPr>
          <p:nvPr/>
        </p:nvSpPr>
        <p:spPr bwMode="auto">
          <a:xfrm flipV="1">
            <a:off x="4343400" y="5410200"/>
            <a:ext cx="91440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0335" name="Line 95"/>
          <p:cNvSpPr>
            <a:spLocks noChangeShapeType="1"/>
          </p:cNvSpPr>
          <p:nvPr/>
        </p:nvSpPr>
        <p:spPr bwMode="auto">
          <a:xfrm flipV="1">
            <a:off x="3886200" y="4114800"/>
            <a:ext cx="609600" cy="60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0336" name="Line 96"/>
          <p:cNvSpPr>
            <a:spLocks noChangeShapeType="1"/>
          </p:cNvSpPr>
          <p:nvPr/>
        </p:nvSpPr>
        <p:spPr bwMode="auto">
          <a:xfrm>
            <a:off x="4572000" y="4038600"/>
            <a:ext cx="762000" cy="457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0337" name="Line 97"/>
          <p:cNvSpPr>
            <a:spLocks noChangeShapeType="1"/>
          </p:cNvSpPr>
          <p:nvPr/>
        </p:nvSpPr>
        <p:spPr bwMode="auto">
          <a:xfrm>
            <a:off x="5257800" y="4572000"/>
            <a:ext cx="0" cy="762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0338" name="Line 98"/>
          <p:cNvSpPr>
            <a:spLocks noChangeShapeType="1"/>
          </p:cNvSpPr>
          <p:nvPr/>
        </p:nvSpPr>
        <p:spPr bwMode="auto">
          <a:xfrm flipH="1">
            <a:off x="4267200" y="4114800"/>
            <a:ext cx="304800" cy="1295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0339" name="Line 99"/>
          <p:cNvSpPr>
            <a:spLocks noChangeShapeType="1"/>
          </p:cNvSpPr>
          <p:nvPr/>
        </p:nvSpPr>
        <p:spPr bwMode="auto">
          <a:xfrm>
            <a:off x="4495800" y="4114800"/>
            <a:ext cx="685800" cy="1219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0340" name="Line 100"/>
          <p:cNvSpPr>
            <a:spLocks noChangeShapeType="1"/>
          </p:cNvSpPr>
          <p:nvPr/>
        </p:nvSpPr>
        <p:spPr bwMode="auto">
          <a:xfrm flipV="1">
            <a:off x="3886200" y="4572000"/>
            <a:ext cx="129540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0341" name="Line 101"/>
          <p:cNvSpPr>
            <a:spLocks noChangeShapeType="1"/>
          </p:cNvSpPr>
          <p:nvPr/>
        </p:nvSpPr>
        <p:spPr bwMode="auto">
          <a:xfrm flipH="1">
            <a:off x="4267200" y="4572000"/>
            <a:ext cx="990600" cy="990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0342" name="Line 102"/>
          <p:cNvSpPr>
            <a:spLocks noChangeShapeType="1"/>
          </p:cNvSpPr>
          <p:nvPr/>
        </p:nvSpPr>
        <p:spPr bwMode="auto">
          <a:xfrm>
            <a:off x="3886200" y="4800600"/>
            <a:ext cx="1219200" cy="60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0327" name="Oval 87"/>
          <p:cNvSpPr>
            <a:spLocks noChangeArrowheads="1"/>
          </p:cNvSpPr>
          <p:nvPr/>
        </p:nvSpPr>
        <p:spPr bwMode="auto">
          <a:xfrm>
            <a:off x="4343400" y="3886200"/>
            <a:ext cx="304800" cy="3048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0328" name="Oval 88"/>
          <p:cNvSpPr>
            <a:spLocks noChangeArrowheads="1"/>
          </p:cNvSpPr>
          <p:nvPr/>
        </p:nvSpPr>
        <p:spPr bwMode="auto">
          <a:xfrm>
            <a:off x="3733800" y="4572000"/>
            <a:ext cx="304800" cy="3048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0329" name="Oval 89"/>
          <p:cNvSpPr>
            <a:spLocks noChangeArrowheads="1"/>
          </p:cNvSpPr>
          <p:nvPr/>
        </p:nvSpPr>
        <p:spPr bwMode="auto">
          <a:xfrm>
            <a:off x="4114800" y="5334000"/>
            <a:ext cx="304800" cy="3048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0330" name="Oval 90"/>
          <p:cNvSpPr>
            <a:spLocks noChangeArrowheads="1"/>
          </p:cNvSpPr>
          <p:nvPr/>
        </p:nvSpPr>
        <p:spPr bwMode="auto">
          <a:xfrm>
            <a:off x="5029200" y="5257800"/>
            <a:ext cx="304800" cy="3048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0331" name="Oval 91"/>
          <p:cNvSpPr>
            <a:spLocks noChangeArrowheads="1"/>
          </p:cNvSpPr>
          <p:nvPr/>
        </p:nvSpPr>
        <p:spPr bwMode="auto">
          <a:xfrm>
            <a:off x="5105400" y="4343400"/>
            <a:ext cx="304800" cy="3048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0343" name="Rectangle 103"/>
          <p:cNvSpPr>
            <a:spLocks noChangeArrowheads="1"/>
          </p:cNvSpPr>
          <p:nvPr/>
        </p:nvSpPr>
        <p:spPr bwMode="auto">
          <a:xfrm>
            <a:off x="6248400" y="4267200"/>
            <a:ext cx="1447800" cy="1371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0344" name="Line 104"/>
          <p:cNvSpPr>
            <a:spLocks noChangeShapeType="1"/>
          </p:cNvSpPr>
          <p:nvPr/>
        </p:nvSpPr>
        <p:spPr bwMode="auto">
          <a:xfrm>
            <a:off x="7010400" y="4267200"/>
            <a:ext cx="0" cy="1371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0345" name="Line 105"/>
          <p:cNvSpPr>
            <a:spLocks noChangeShapeType="1"/>
          </p:cNvSpPr>
          <p:nvPr/>
        </p:nvSpPr>
        <p:spPr bwMode="auto">
          <a:xfrm>
            <a:off x="6248400" y="4953000"/>
            <a:ext cx="1447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0346" name="Oval 106"/>
          <p:cNvSpPr>
            <a:spLocks noChangeArrowheads="1"/>
          </p:cNvSpPr>
          <p:nvPr/>
        </p:nvSpPr>
        <p:spPr bwMode="auto">
          <a:xfrm>
            <a:off x="6096000" y="4800600"/>
            <a:ext cx="304800" cy="3048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0347" name="Oval 107"/>
          <p:cNvSpPr>
            <a:spLocks noChangeArrowheads="1"/>
          </p:cNvSpPr>
          <p:nvPr/>
        </p:nvSpPr>
        <p:spPr bwMode="auto">
          <a:xfrm>
            <a:off x="6096000" y="5486400"/>
            <a:ext cx="304800" cy="3048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0348" name="Oval 108"/>
          <p:cNvSpPr>
            <a:spLocks noChangeArrowheads="1"/>
          </p:cNvSpPr>
          <p:nvPr/>
        </p:nvSpPr>
        <p:spPr bwMode="auto">
          <a:xfrm>
            <a:off x="6858000" y="5486400"/>
            <a:ext cx="304800" cy="3048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0349" name="Oval 109"/>
          <p:cNvSpPr>
            <a:spLocks noChangeArrowheads="1"/>
          </p:cNvSpPr>
          <p:nvPr/>
        </p:nvSpPr>
        <p:spPr bwMode="auto">
          <a:xfrm>
            <a:off x="6858000" y="4800600"/>
            <a:ext cx="304800" cy="3048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0350" name="Oval 110"/>
          <p:cNvSpPr>
            <a:spLocks noChangeArrowheads="1"/>
          </p:cNvSpPr>
          <p:nvPr/>
        </p:nvSpPr>
        <p:spPr bwMode="auto">
          <a:xfrm>
            <a:off x="6858000" y="4114800"/>
            <a:ext cx="304800" cy="3048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0351" name="Oval 111"/>
          <p:cNvSpPr>
            <a:spLocks noChangeArrowheads="1"/>
          </p:cNvSpPr>
          <p:nvPr/>
        </p:nvSpPr>
        <p:spPr bwMode="auto">
          <a:xfrm>
            <a:off x="7543800" y="4114800"/>
            <a:ext cx="304800" cy="3048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0352" name="Oval 112"/>
          <p:cNvSpPr>
            <a:spLocks noChangeArrowheads="1"/>
          </p:cNvSpPr>
          <p:nvPr/>
        </p:nvSpPr>
        <p:spPr bwMode="auto">
          <a:xfrm>
            <a:off x="7543800" y="4800600"/>
            <a:ext cx="304800" cy="3048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0353" name="Oval 113"/>
          <p:cNvSpPr>
            <a:spLocks noChangeArrowheads="1"/>
          </p:cNvSpPr>
          <p:nvPr/>
        </p:nvSpPr>
        <p:spPr bwMode="auto">
          <a:xfrm>
            <a:off x="7543800" y="5486400"/>
            <a:ext cx="304800" cy="3048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0332" name="Oval 92"/>
          <p:cNvSpPr>
            <a:spLocks noChangeArrowheads="1"/>
          </p:cNvSpPr>
          <p:nvPr/>
        </p:nvSpPr>
        <p:spPr bwMode="auto">
          <a:xfrm>
            <a:off x="6096000" y="4114800"/>
            <a:ext cx="304800" cy="3048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0354" name="Text Box 114"/>
          <p:cNvSpPr txBox="1">
            <a:spLocks noChangeArrowheads="1"/>
          </p:cNvSpPr>
          <p:nvPr/>
        </p:nvSpPr>
        <p:spPr bwMode="auto">
          <a:xfrm>
            <a:off x="1981200" y="2755900"/>
            <a:ext cx="71596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1600">
                <a:latin typeface="Times New Roman" panose="02020603050405020304" pitchFamily="18" charset="0"/>
              </a:rPr>
              <a:t>Linear</a:t>
            </a:r>
          </a:p>
        </p:txBody>
      </p:sp>
      <p:sp>
        <p:nvSpPr>
          <p:cNvPr id="10355" name="Text Box 115"/>
          <p:cNvSpPr txBox="1">
            <a:spLocks noChangeArrowheads="1"/>
          </p:cNvSpPr>
          <p:nvPr/>
        </p:nvSpPr>
        <p:spPr bwMode="auto">
          <a:xfrm>
            <a:off x="4800600" y="3517900"/>
            <a:ext cx="5794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1600">
                <a:latin typeface="Times New Roman" panose="02020603050405020304" pitchFamily="18" charset="0"/>
              </a:rPr>
              <a:t>Ring</a:t>
            </a:r>
          </a:p>
        </p:txBody>
      </p:sp>
      <p:sp>
        <p:nvSpPr>
          <p:cNvPr id="10356" name="Text Box 116"/>
          <p:cNvSpPr txBox="1">
            <a:spLocks noChangeArrowheads="1"/>
          </p:cNvSpPr>
          <p:nvPr/>
        </p:nvSpPr>
        <p:spPr bwMode="auto">
          <a:xfrm>
            <a:off x="6516688" y="3441700"/>
            <a:ext cx="19446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1600">
                <a:latin typeface="Times New Roman" panose="02020603050405020304" pitchFamily="18" charset="0"/>
              </a:rPr>
              <a:t>Central concentration</a:t>
            </a:r>
          </a:p>
        </p:txBody>
      </p:sp>
      <p:sp>
        <p:nvSpPr>
          <p:cNvPr id="10358" name="Text Box 118"/>
          <p:cNvSpPr txBox="1">
            <a:spLocks noChangeArrowheads="1"/>
          </p:cNvSpPr>
          <p:nvPr/>
        </p:nvSpPr>
        <p:spPr bwMode="auto">
          <a:xfrm>
            <a:off x="1584325" y="5548313"/>
            <a:ext cx="5572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1600">
                <a:latin typeface="Times New Roman" panose="02020603050405020304" pitchFamily="18" charset="0"/>
              </a:rPr>
              <a:t>Tree</a:t>
            </a:r>
          </a:p>
        </p:txBody>
      </p:sp>
      <p:sp>
        <p:nvSpPr>
          <p:cNvPr id="10359" name="Text Box 119"/>
          <p:cNvSpPr txBox="1">
            <a:spLocks noChangeArrowheads="1"/>
          </p:cNvSpPr>
          <p:nvPr/>
        </p:nvSpPr>
        <p:spPr bwMode="auto">
          <a:xfrm>
            <a:off x="3708400" y="5805488"/>
            <a:ext cx="19208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1600">
                <a:latin typeface="Times New Roman" panose="02020603050405020304" pitchFamily="18" charset="0"/>
              </a:rPr>
              <a:t>Complete connection</a:t>
            </a:r>
          </a:p>
        </p:txBody>
      </p:sp>
      <p:sp>
        <p:nvSpPr>
          <p:cNvPr id="10360" name="Text Box 120"/>
          <p:cNvSpPr txBox="1">
            <a:spLocks noChangeArrowheads="1"/>
          </p:cNvSpPr>
          <p:nvPr/>
        </p:nvSpPr>
        <p:spPr bwMode="auto">
          <a:xfrm>
            <a:off x="6461125" y="5876925"/>
            <a:ext cx="6365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1600">
                <a:latin typeface="Times New Roman" panose="02020603050405020304" pitchFamily="18" charset="0"/>
              </a:rPr>
              <a:t>Mesh</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r>
              <a:rPr lang="en-US" altLang="ja-JP"/>
              <a:t>Kautz network</a:t>
            </a:r>
          </a:p>
        </p:txBody>
      </p:sp>
      <p:sp>
        <p:nvSpPr>
          <p:cNvPr id="82947" name="Oval 3"/>
          <p:cNvSpPr>
            <a:spLocks noChangeArrowheads="1"/>
          </p:cNvSpPr>
          <p:nvPr/>
        </p:nvSpPr>
        <p:spPr bwMode="auto">
          <a:xfrm>
            <a:off x="2051050" y="1773238"/>
            <a:ext cx="4321175" cy="4103687"/>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82948" name="Oval 4"/>
          <p:cNvSpPr>
            <a:spLocks noChangeArrowheads="1"/>
          </p:cNvSpPr>
          <p:nvPr/>
        </p:nvSpPr>
        <p:spPr bwMode="auto">
          <a:xfrm>
            <a:off x="4067175" y="1628775"/>
            <a:ext cx="287338" cy="287338"/>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82949" name="Oval 5"/>
          <p:cNvSpPr>
            <a:spLocks noChangeArrowheads="1"/>
          </p:cNvSpPr>
          <p:nvPr/>
        </p:nvSpPr>
        <p:spPr bwMode="auto">
          <a:xfrm>
            <a:off x="5867400" y="4797425"/>
            <a:ext cx="287338" cy="287338"/>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82950" name="Oval 6"/>
          <p:cNvSpPr>
            <a:spLocks noChangeArrowheads="1"/>
          </p:cNvSpPr>
          <p:nvPr/>
        </p:nvSpPr>
        <p:spPr bwMode="auto">
          <a:xfrm>
            <a:off x="4787900" y="2636838"/>
            <a:ext cx="287338" cy="287337"/>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82951" name="Oval 7"/>
          <p:cNvSpPr>
            <a:spLocks noChangeArrowheads="1"/>
          </p:cNvSpPr>
          <p:nvPr/>
        </p:nvSpPr>
        <p:spPr bwMode="auto">
          <a:xfrm>
            <a:off x="3492500" y="2565400"/>
            <a:ext cx="287338" cy="287338"/>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82952" name="Oval 8"/>
          <p:cNvSpPr>
            <a:spLocks noChangeArrowheads="1"/>
          </p:cNvSpPr>
          <p:nvPr/>
        </p:nvSpPr>
        <p:spPr bwMode="auto">
          <a:xfrm>
            <a:off x="4645025" y="3933825"/>
            <a:ext cx="287338" cy="287338"/>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82953" name="Oval 9"/>
          <p:cNvSpPr>
            <a:spLocks noChangeArrowheads="1"/>
          </p:cNvSpPr>
          <p:nvPr/>
        </p:nvSpPr>
        <p:spPr bwMode="auto">
          <a:xfrm>
            <a:off x="3636963" y="3933825"/>
            <a:ext cx="287337" cy="287338"/>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82954" name="Oval 10"/>
          <p:cNvSpPr>
            <a:spLocks noChangeArrowheads="1"/>
          </p:cNvSpPr>
          <p:nvPr/>
        </p:nvSpPr>
        <p:spPr bwMode="auto">
          <a:xfrm>
            <a:off x="2771775" y="3933825"/>
            <a:ext cx="287338" cy="287338"/>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82955" name="Oval 11"/>
          <p:cNvSpPr>
            <a:spLocks noChangeArrowheads="1"/>
          </p:cNvSpPr>
          <p:nvPr/>
        </p:nvSpPr>
        <p:spPr bwMode="auto">
          <a:xfrm>
            <a:off x="4860925" y="4797425"/>
            <a:ext cx="287338" cy="287338"/>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82956" name="Oval 12"/>
          <p:cNvSpPr>
            <a:spLocks noChangeArrowheads="1"/>
          </p:cNvSpPr>
          <p:nvPr/>
        </p:nvSpPr>
        <p:spPr bwMode="auto">
          <a:xfrm>
            <a:off x="3276600" y="4797425"/>
            <a:ext cx="287338" cy="287338"/>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82957" name="Text Box 13"/>
          <p:cNvSpPr txBox="1">
            <a:spLocks noChangeArrowheads="1"/>
          </p:cNvSpPr>
          <p:nvPr/>
        </p:nvSpPr>
        <p:spPr bwMode="auto">
          <a:xfrm>
            <a:off x="5703888" y="3521075"/>
            <a:ext cx="565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a:t>010</a:t>
            </a:r>
          </a:p>
        </p:txBody>
      </p:sp>
      <p:sp>
        <p:nvSpPr>
          <p:cNvPr id="82958" name="Text Box 14"/>
          <p:cNvSpPr txBox="1">
            <a:spLocks noChangeArrowheads="1"/>
          </p:cNvSpPr>
          <p:nvPr/>
        </p:nvSpPr>
        <p:spPr bwMode="auto">
          <a:xfrm>
            <a:off x="4840288" y="2224088"/>
            <a:ext cx="565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a:t>101</a:t>
            </a:r>
          </a:p>
        </p:txBody>
      </p:sp>
      <p:sp>
        <p:nvSpPr>
          <p:cNvPr id="82959" name="Text Box 15"/>
          <p:cNvSpPr txBox="1">
            <a:spLocks noChangeArrowheads="1"/>
          </p:cNvSpPr>
          <p:nvPr/>
        </p:nvSpPr>
        <p:spPr bwMode="auto">
          <a:xfrm>
            <a:off x="4335463" y="1144588"/>
            <a:ext cx="565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a:t>210</a:t>
            </a:r>
          </a:p>
        </p:txBody>
      </p:sp>
      <p:sp>
        <p:nvSpPr>
          <p:cNvPr id="82960" name="Text Box 16"/>
          <p:cNvSpPr txBox="1">
            <a:spLocks noChangeArrowheads="1"/>
          </p:cNvSpPr>
          <p:nvPr/>
        </p:nvSpPr>
        <p:spPr bwMode="auto">
          <a:xfrm>
            <a:off x="6280150" y="4960938"/>
            <a:ext cx="565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a:t>102</a:t>
            </a:r>
          </a:p>
        </p:txBody>
      </p:sp>
      <p:sp>
        <p:nvSpPr>
          <p:cNvPr id="82961" name="Text Box 17"/>
          <p:cNvSpPr txBox="1">
            <a:spLocks noChangeArrowheads="1"/>
          </p:cNvSpPr>
          <p:nvPr/>
        </p:nvSpPr>
        <p:spPr bwMode="auto">
          <a:xfrm>
            <a:off x="4479925" y="5176838"/>
            <a:ext cx="565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a:t>020</a:t>
            </a:r>
          </a:p>
        </p:txBody>
      </p:sp>
      <p:sp>
        <p:nvSpPr>
          <p:cNvPr id="82962" name="Text Box 18"/>
          <p:cNvSpPr txBox="1">
            <a:spLocks noChangeArrowheads="1"/>
          </p:cNvSpPr>
          <p:nvPr/>
        </p:nvSpPr>
        <p:spPr bwMode="auto">
          <a:xfrm>
            <a:off x="3327400" y="5176838"/>
            <a:ext cx="565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a:t>202</a:t>
            </a:r>
          </a:p>
        </p:txBody>
      </p:sp>
      <p:sp>
        <p:nvSpPr>
          <p:cNvPr id="82963" name="Text Box 19"/>
          <p:cNvSpPr txBox="1">
            <a:spLocks noChangeArrowheads="1"/>
          </p:cNvSpPr>
          <p:nvPr/>
        </p:nvSpPr>
        <p:spPr bwMode="auto">
          <a:xfrm>
            <a:off x="1743075" y="5176838"/>
            <a:ext cx="565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a:t>021</a:t>
            </a:r>
          </a:p>
        </p:txBody>
      </p:sp>
      <p:sp>
        <p:nvSpPr>
          <p:cNvPr id="82964" name="Text Box 20"/>
          <p:cNvSpPr txBox="1">
            <a:spLocks noChangeArrowheads="1"/>
          </p:cNvSpPr>
          <p:nvPr/>
        </p:nvSpPr>
        <p:spPr bwMode="auto">
          <a:xfrm>
            <a:off x="2176463" y="3592513"/>
            <a:ext cx="565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a:t>212</a:t>
            </a:r>
          </a:p>
        </p:txBody>
      </p:sp>
      <p:sp>
        <p:nvSpPr>
          <p:cNvPr id="82965" name="Text Box 21"/>
          <p:cNvSpPr txBox="1">
            <a:spLocks noChangeArrowheads="1"/>
          </p:cNvSpPr>
          <p:nvPr/>
        </p:nvSpPr>
        <p:spPr bwMode="auto">
          <a:xfrm>
            <a:off x="2895600" y="2224088"/>
            <a:ext cx="565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a:t>121</a:t>
            </a:r>
          </a:p>
        </p:txBody>
      </p:sp>
      <p:sp>
        <p:nvSpPr>
          <p:cNvPr id="82966" name="Text Box 22"/>
          <p:cNvSpPr txBox="1">
            <a:spLocks noChangeArrowheads="1"/>
          </p:cNvSpPr>
          <p:nvPr/>
        </p:nvSpPr>
        <p:spPr bwMode="auto">
          <a:xfrm>
            <a:off x="3975100" y="2655888"/>
            <a:ext cx="565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a:t>012</a:t>
            </a:r>
          </a:p>
        </p:txBody>
      </p:sp>
      <p:sp>
        <p:nvSpPr>
          <p:cNvPr id="82967" name="Text Box 23"/>
          <p:cNvSpPr txBox="1">
            <a:spLocks noChangeArrowheads="1"/>
          </p:cNvSpPr>
          <p:nvPr/>
        </p:nvSpPr>
        <p:spPr bwMode="auto">
          <a:xfrm>
            <a:off x="3255963" y="4240213"/>
            <a:ext cx="565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a:t>120</a:t>
            </a:r>
          </a:p>
        </p:txBody>
      </p:sp>
      <p:sp>
        <p:nvSpPr>
          <p:cNvPr id="82968" name="Text Box 24"/>
          <p:cNvSpPr txBox="1">
            <a:spLocks noChangeArrowheads="1"/>
          </p:cNvSpPr>
          <p:nvPr/>
        </p:nvSpPr>
        <p:spPr bwMode="auto">
          <a:xfrm>
            <a:off x="4840288" y="4240213"/>
            <a:ext cx="565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a:t>201</a:t>
            </a:r>
          </a:p>
        </p:txBody>
      </p:sp>
      <p:sp>
        <p:nvSpPr>
          <p:cNvPr id="82969" name="Line 25"/>
          <p:cNvSpPr>
            <a:spLocks noChangeShapeType="1"/>
          </p:cNvSpPr>
          <p:nvPr/>
        </p:nvSpPr>
        <p:spPr bwMode="auto">
          <a:xfrm flipV="1">
            <a:off x="3708400" y="1916113"/>
            <a:ext cx="431800" cy="64928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2970" name="Line 26"/>
          <p:cNvSpPr>
            <a:spLocks noChangeShapeType="1"/>
          </p:cNvSpPr>
          <p:nvPr/>
        </p:nvSpPr>
        <p:spPr bwMode="auto">
          <a:xfrm flipH="1">
            <a:off x="2987675" y="2781300"/>
            <a:ext cx="504825" cy="11525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2971" name="Line 27"/>
          <p:cNvSpPr>
            <a:spLocks noChangeShapeType="1"/>
          </p:cNvSpPr>
          <p:nvPr/>
        </p:nvSpPr>
        <p:spPr bwMode="auto">
          <a:xfrm flipV="1">
            <a:off x="3059113" y="2852738"/>
            <a:ext cx="504825" cy="11525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2972" name="Line 28"/>
          <p:cNvSpPr>
            <a:spLocks noChangeShapeType="1"/>
          </p:cNvSpPr>
          <p:nvPr/>
        </p:nvSpPr>
        <p:spPr bwMode="auto">
          <a:xfrm flipV="1">
            <a:off x="2484438" y="4221163"/>
            <a:ext cx="358775" cy="6477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2973" name="Line 29"/>
          <p:cNvSpPr>
            <a:spLocks noChangeShapeType="1"/>
          </p:cNvSpPr>
          <p:nvPr/>
        </p:nvSpPr>
        <p:spPr bwMode="auto">
          <a:xfrm>
            <a:off x="3059113" y="4076700"/>
            <a:ext cx="57626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2974" name="Line 30"/>
          <p:cNvSpPr>
            <a:spLocks noChangeShapeType="1"/>
          </p:cNvSpPr>
          <p:nvPr/>
        </p:nvSpPr>
        <p:spPr bwMode="auto">
          <a:xfrm flipH="1">
            <a:off x="3492500" y="4221163"/>
            <a:ext cx="215900" cy="5762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2975" name="Line 31"/>
          <p:cNvSpPr>
            <a:spLocks noChangeShapeType="1"/>
          </p:cNvSpPr>
          <p:nvPr/>
        </p:nvSpPr>
        <p:spPr bwMode="auto">
          <a:xfrm flipH="1">
            <a:off x="2555875" y="5013325"/>
            <a:ext cx="72072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2976" name="Line 32"/>
          <p:cNvSpPr>
            <a:spLocks noChangeShapeType="1"/>
          </p:cNvSpPr>
          <p:nvPr/>
        </p:nvSpPr>
        <p:spPr bwMode="auto">
          <a:xfrm flipH="1" flipV="1">
            <a:off x="3779838" y="2781300"/>
            <a:ext cx="360362" cy="3603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2977" name="Line 33"/>
          <p:cNvSpPr>
            <a:spLocks noChangeShapeType="1"/>
          </p:cNvSpPr>
          <p:nvPr/>
        </p:nvSpPr>
        <p:spPr bwMode="auto">
          <a:xfrm>
            <a:off x="4284663" y="1916113"/>
            <a:ext cx="503237" cy="7207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2978" name="Line 34"/>
          <p:cNvSpPr>
            <a:spLocks noChangeShapeType="1"/>
          </p:cNvSpPr>
          <p:nvPr/>
        </p:nvSpPr>
        <p:spPr bwMode="auto">
          <a:xfrm flipH="1">
            <a:off x="4356100" y="2852738"/>
            <a:ext cx="431800" cy="2889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2979" name="Line 35"/>
          <p:cNvSpPr>
            <a:spLocks noChangeShapeType="1"/>
          </p:cNvSpPr>
          <p:nvPr/>
        </p:nvSpPr>
        <p:spPr bwMode="auto">
          <a:xfrm>
            <a:off x="5076825" y="2852738"/>
            <a:ext cx="574675" cy="108108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2980" name="Line 36"/>
          <p:cNvSpPr>
            <a:spLocks noChangeShapeType="1"/>
          </p:cNvSpPr>
          <p:nvPr/>
        </p:nvSpPr>
        <p:spPr bwMode="auto">
          <a:xfrm flipH="1" flipV="1">
            <a:off x="4932363" y="2924175"/>
            <a:ext cx="576262" cy="108108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2981" name="Line 37"/>
          <p:cNvSpPr>
            <a:spLocks noChangeShapeType="1"/>
          </p:cNvSpPr>
          <p:nvPr/>
        </p:nvSpPr>
        <p:spPr bwMode="auto">
          <a:xfrm>
            <a:off x="5724525" y="4149725"/>
            <a:ext cx="215900" cy="57467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2982" name="Line 38"/>
          <p:cNvSpPr>
            <a:spLocks noChangeShapeType="1"/>
          </p:cNvSpPr>
          <p:nvPr/>
        </p:nvSpPr>
        <p:spPr bwMode="auto">
          <a:xfrm flipH="1">
            <a:off x="5148263" y="4941888"/>
            <a:ext cx="719137"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2983" name="Line 39"/>
          <p:cNvSpPr>
            <a:spLocks noChangeShapeType="1"/>
          </p:cNvSpPr>
          <p:nvPr/>
        </p:nvSpPr>
        <p:spPr bwMode="auto">
          <a:xfrm flipH="1">
            <a:off x="5003800" y="4076700"/>
            <a:ext cx="50482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2984" name="Line 40"/>
          <p:cNvSpPr>
            <a:spLocks noChangeShapeType="1"/>
          </p:cNvSpPr>
          <p:nvPr/>
        </p:nvSpPr>
        <p:spPr bwMode="auto">
          <a:xfrm>
            <a:off x="4787900" y="4221163"/>
            <a:ext cx="215900" cy="5762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2985" name="Line 41"/>
          <p:cNvSpPr>
            <a:spLocks noChangeShapeType="1"/>
          </p:cNvSpPr>
          <p:nvPr/>
        </p:nvSpPr>
        <p:spPr bwMode="auto">
          <a:xfrm flipH="1">
            <a:off x="3563938" y="4868863"/>
            <a:ext cx="12954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2986" name="Line 42"/>
          <p:cNvSpPr>
            <a:spLocks noChangeShapeType="1"/>
          </p:cNvSpPr>
          <p:nvPr/>
        </p:nvSpPr>
        <p:spPr bwMode="auto">
          <a:xfrm>
            <a:off x="3563938" y="5013325"/>
            <a:ext cx="12954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2987" name="Line 43"/>
          <p:cNvSpPr>
            <a:spLocks noChangeShapeType="1"/>
          </p:cNvSpPr>
          <p:nvPr/>
        </p:nvSpPr>
        <p:spPr bwMode="auto">
          <a:xfrm flipH="1" flipV="1">
            <a:off x="4284663" y="3284538"/>
            <a:ext cx="431800" cy="64928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2988" name="Line 44"/>
          <p:cNvSpPr>
            <a:spLocks noChangeShapeType="1"/>
          </p:cNvSpPr>
          <p:nvPr/>
        </p:nvSpPr>
        <p:spPr bwMode="auto">
          <a:xfrm flipH="1">
            <a:off x="3851275" y="3357563"/>
            <a:ext cx="360363" cy="5762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2989" name="Line 45"/>
          <p:cNvSpPr>
            <a:spLocks noChangeShapeType="1"/>
          </p:cNvSpPr>
          <p:nvPr/>
        </p:nvSpPr>
        <p:spPr bwMode="auto">
          <a:xfrm>
            <a:off x="3924300" y="4076700"/>
            <a:ext cx="719138"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2990" name="Line 46"/>
          <p:cNvSpPr>
            <a:spLocks noChangeShapeType="1"/>
          </p:cNvSpPr>
          <p:nvPr/>
        </p:nvSpPr>
        <p:spPr bwMode="auto">
          <a:xfrm flipH="1">
            <a:off x="4140200" y="5876925"/>
            <a:ext cx="144463"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2991" name="Line 47"/>
          <p:cNvSpPr>
            <a:spLocks noChangeShapeType="1"/>
          </p:cNvSpPr>
          <p:nvPr/>
        </p:nvSpPr>
        <p:spPr bwMode="auto">
          <a:xfrm flipV="1">
            <a:off x="2195513" y="3068638"/>
            <a:ext cx="0" cy="1444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2992" name="Line 48"/>
          <p:cNvSpPr>
            <a:spLocks noChangeShapeType="1"/>
          </p:cNvSpPr>
          <p:nvPr/>
        </p:nvSpPr>
        <p:spPr bwMode="auto">
          <a:xfrm>
            <a:off x="6084888" y="2781300"/>
            <a:ext cx="71437" cy="7143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2993" name="Text Box 49"/>
          <p:cNvSpPr txBox="1">
            <a:spLocks noChangeArrowheads="1"/>
          </p:cNvSpPr>
          <p:nvPr/>
        </p:nvSpPr>
        <p:spPr bwMode="auto">
          <a:xfrm>
            <a:off x="6208713" y="1360488"/>
            <a:ext cx="2254250"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a:t>The same number</a:t>
            </a:r>
          </a:p>
          <a:p>
            <a:r>
              <a:rPr lang="en-US" altLang="ja-JP"/>
              <a:t>should not be at the </a:t>
            </a:r>
          </a:p>
          <a:p>
            <a:r>
              <a:rPr lang="en-US" altLang="ja-JP"/>
              <a:t>neighboring digit</a:t>
            </a:r>
          </a:p>
        </p:txBody>
      </p:sp>
      <p:sp>
        <p:nvSpPr>
          <p:cNvPr id="82994" name="Oval 50"/>
          <p:cNvSpPr>
            <a:spLocks noChangeArrowheads="1"/>
          </p:cNvSpPr>
          <p:nvPr/>
        </p:nvSpPr>
        <p:spPr bwMode="auto">
          <a:xfrm>
            <a:off x="4067175" y="3070225"/>
            <a:ext cx="287338" cy="287338"/>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82995" name="Oval 51"/>
          <p:cNvSpPr>
            <a:spLocks noChangeArrowheads="1"/>
          </p:cNvSpPr>
          <p:nvPr/>
        </p:nvSpPr>
        <p:spPr bwMode="auto">
          <a:xfrm>
            <a:off x="5508625" y="3933825"/>
            <a:ext cx="287338" cy="287338"/>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82996" name="Oval 52"/>
          <p:cNvSpPr>
            <a:spLocks noChangeArrowheads="1"/>
          </p:cNvSpPr>
          <p:nvPr/>
        </p:nvSpPr>
        <p:spPr bwMode="auto">
          <a:xfrm>
            <a:off x="2268538" y="4797425"/>
            <a:ext cx="287337" cy="287338"/>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r>
              <a:rPr lang="en-US" altLang="ja-JP"/>
              <a:t>Circular networks</a:t>
            </a:r>
          </a:p>
        </p:txBody>
      </p:sp>
      <p:sp>
        <p:nvSpPr>
          <p:cNvPr id="83971" name="Rectangle 3"/>
          <p:cNvSpPr>
            <a:spLocks noGrp="1" noChangeArrowheads="1"/>
          </p:cNvSpPr>
          <p:nvPr>
            <p:ph type="body" idx="1"/>
          </p:nvPr>
        </p:nvSpPr>
        <p:spPr/>
        <p:txBody>
          <a:bodyPr/>
          <a:lstStyle/>
          <a:p>
            <a:r>
              <a:rPr lang="en-US" altLang="ja-JP"/>
              <a:t>Circular</a:t>
            </a:r>
            <a:r>
              <a:rPr lang="ja-JP" altLang="en-US"/>
              <a:t>　</a:t>
            </a:r>
            <a:r>
              <a:rPr lang="en-US" altLang="ja-JP"/>
              <a:t>Omega</a:t>
            </a:r>
          </a:p>
          <a:p>
            <a:pPr lvl="1"/>
            <a:r>
              <a:rPr lang="en-US" altLang="ja-JP"/>
              <a:t>Advantageous for one-way communication</a:t>
            </a:r>
          </a:p>
          <a:p>
            <a:pPr lvl="1"/>
            <a:r>
              <a:rPr lang="en-US" altLang="ja-JP"/>
              <a:t>Used in data-flow machine EM-4</a:t>
            </a:r>
          </a:p>
          <a:p>
            <a:r>
              <a:rPr lang="en-US" altLang="ja-JP"/>
              <a:t>MDCE(CCCB)</a:t>
            </a:r>
          </a:p>
          <a:p>
            <a:pPr lvl="1"/>
            <a:r>
              <a:rPr lang="en-US" altLang="ja-JP"/>
              <a:t>Hierarchical structure of Circular</a:t>
            </a:r>
            <a:r>
              <a:rPr lang="ja-JP" altLang="en-US"/>
              <a:t>　</a:t>
            </a:r>
            <a:r>
              <a:rPr lang="en-US" altLang="ja-JP"/>
              <a:t>Omega</a:t>
            </a:r>
            <a:r>
              <a:rPr lang="ja-JP" altLang="en-US"/>
              <a:t>（</a:t>
            </a:r>
            <a:r>
              <a:rPr lang="en-US" altLang="ja-JP"/>
              <a:t>Banyan</a:t>
            </a:r>
            <a:r>
              <a:rPr lang="ja-JP" altLang="en-US"/>
              <a:t>）</a:t>
            </a:r>
          </a:p>
          <a:p>
            <a:pPr lvl="1"/>
            <a:r>
              <a:rPr lang="en-US" altLang="ja-JP"/>
              <a:t>Used in massively parallel machine RWC-1</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762000" y="152400"/>
            <a:ext cx="7772400" cy="990600"/>
          </a:xfrm>
        </p:spPr>
        <p:txBody>
          <a:bodyPr/>
          <a:lstStyle/>
          <a:p>
            <a:r>
              <a:rPr lang="en-US" altLang="ja-JP"/>
              <a:t>Circular</a:t>
            </a:r>
            <a:r>
              <a:rPr lang="ja-JP" altLang="en-US"/>
              <a:t>　</a:t>
            </a:r>
            <a:r>
              <a:rPr lang="en-US" altLang="ja-JP"/>
              <a:t>Omega network</a:t>
            </a:r>
          </a:p>
        </p:txBody>
      </p:sp>
      <p:grpSp>
        <p:nvGrpSpPr>
          <p:cNvPr id="84995" name="Group 3"/>
          <p:cNvGrpSpPr>
            <a:grpSpLocks/>
          </p:cNvGrpSpPr>
          <p:nvPr/>
        </p:nvGrpSpPr>
        <p:grpSpPr bwMode="auto">
          <a:xfrm>
            <a:off x="1371600" y="1524000"/>
            <a:ext cx="6937375" cy="4062413"/>
            <a:chOff x="336" y="624"/>
            <a:chExt cx="4390" cy="2704"/>
          </a:xfrm>
        </p:grpSpPr>
        <p:grpSp>
          <p:nvGrpSpPr>
            <p:cNvPr id="84996" name="Group 4"/>
            <p:cNvGrpSpPr>
              <a:grpSpLocks/>
            </p:cNvGrpSpPr>
            <p:nvPr/>
          </p:nvGrpSpPr>
          <p:grpSpPr bwMode="auto">
            <a:xfrm>
              <a:off x="1536" y="864"/>
              <a:ext cx="480" cy="2400"/>
              <a:chOff x="1152" y="1008"/>
              <a:chExt cx="480" cy="2400"/>
            </a:xfrm>
          </p:grpSpPr>
          <p:grpSp>
            <p:nvGrpSpPr>
              <p:cNvPr id="84997" name="Group 5"/>
              <p:cNvGrpSpPr>
                <a:grpSpLocks/>
              </p:cNvGrpSpPr>
              <p:nvPr/>
            </p:nvGrpSpPr>
            <p:grpSpPr bwMode="auto">
              <a:xfrm>
                <a:off x="1152" y="1008"/>
                <a:ext cx="480" cy="528"/>
                <a:chOff x="1152" y="1056"/>
                <a:chExt cx="480" cy="528"/>
              </a:xfrm>
            </p:grpSpPr>
            <p:sp>
              <p:nvSpPr>
                <p:cNvPr id="84998" name="Rectangle 6"/>
                <p:cNvSpPr>
                  <a:spLocks noChangeArrowheads="1"/>
                </p:cNvSpPr>
                <p:nvPr/>
              </p:nvSpPr>
              <p:spPr bwMode="auto">
                <a:xfrm>
                  <a:off x="1248" y="1056"/>
                  <a:ext cx="288" cy="528"/>
                </a:xfrm>
                <a:prstGeom prst="rect">
                  <a:avLst/>
                </a:prstGeom>
                <a:solidFill>
                  <a:schemeClr val="accent1"/>
                </a:solidFill>
                <a:ln w="9525">
                  <a:solidFill>
                    <a:schemeClr val="tx1"/>
                  </a:solidFill>
                  <a:miter lim="800000"/>
                  <a:headEnd/>
                  <a:tailEnd/>
                </a:ln>
              </p:spPr>
              <p:txBody>
                <a:bodyPr wrap="none" anchor="ctr"/>
                <a:lstStyle/>
                <a:p>
                  <a:endParaRPr lang="ja-JP" altLang="en-US"/>
                </a:p>
              </p:txBody>
            </p:sp>
            <p:sp>
              <p:nvSpPr>
                <p:cNvPr id="84999" name="Line 7"/>
                <p:cNvSpPr>
                  <a:spLocks noChangeShapeType="1"/>
                </p:cNvSpPr>
                <p:nvPr/>
              </p:nvSpPr>
              <p:spPr bwMode="auto">
                <a:xfrm>
                  <a:off x="1536" y="1200"/>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85000" name="Line 8"/>
                <p:cNvSpPr>
                  <a:spLocks noChangeShapeType="1"/>
                </p:cNvSpPr>
                <p:nvPr/>
              </p:nvSpPr>
              <p:spPr bwMode="auto">
                <a:xfrm>
                  <a:off x="1536" y="1440"/>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85001" name="Line 9"/>
                <p:cNvSpPr>
                  <a:spLocks noChangeShapeType="1"/>
                </p:cNvSpPr>
                <p:nvPr/>
              </p:nvSpPr>
              <p:spPr bwMode="auto">
                <a:xfrm>
                  <a:off x="1152" y="1200"/>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85002" name="Line 10"/>
                <p:cNvSpPr>
                  <a:spLocks noChangeShapeType="1"/>
                </p:cNvSpPr>
                <p:nvPr/>
              </p:nvSpPr>
              <p:spPr bwMode="auto">
                <a:xfrm>
                  <a:off x="1152" y="1440"/>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grpSp>
          <p:grpSp>
            <p:nvGrpSpPr>
              <p:cNvPr id="85003" name="Group 11"/>
              <p:cNvGrpSpPr>
                <a:grpSpLocks/>
              </p:cNvGrpSpPr>
              <p:nvPr/>
            </p:nvGrpSpPr>
            <p:grpSpPr bwMode="auto">
              <a:xfrm>
                <a:off x="1152" y="1632"/>
                <a:ext cx="480" cy="528"/>
                <a:chOff x="1152" y="1056"/>
                <a:chExt cx="480" cy="528"/>
              </a:xfrm>
            </p:grpSpPr>
            <p:sp>
              <p:nvSpPr>
                <p:cNvPr id="85004" name="Rectangle 12"/>
                <p:cNvSpPr>
                  <a:spLocks noChangeArrowheads="1"/>
                </p:cNvSpPr>
                <p:nvPr/>
              </p:nvSpPr>
              <p:spPr bwMode="auto">
                <a:xfrm>
                  <a:off x="1248" y="1056"/>
                  <a:ext cx="288" cy="528"/>
                </a:xfrm>
                <a:prstGeom prst="rect">
                  <a:avLst/>
                </a:prstGeom>
                <a:solidFill>
                  <a:schemeClr val="accent1"/>
                </a:solidFill>
                <a:ln w="9525">
                  <a:solidFill>
                    <a:schemeClr val="tx1"/>
                  </a:solidFill>
                  <a:miter lim="800000"/>
                  <a:headEnd/>
                  <a:tailEnd/>
                </a:ln>
              </p:spPr>
              <p:txBody>
                <a:bodyPr wrap="none" anchor="ctr"/>
                <a:lstStyle/>
                <a:p>
                  <a:endParaRPr lang="ja-JP" altLang="en-US"/>
                </a:p>
              </p:txBody>
            </p:sp>
            <p:sp>
              <p:nvSpPr>
                <p:cNvPr id="85005" name="Line 13"/>
                <p:cNvSpPr>
                  <a:spLocks noChangeShapeType="1"/>
                </p:cNvSpPr>
                <p:nvPr/>
              </p:nvSpPr>
              <p:spPr bwMode="auto">
                <a:xfrm>
                  <a:off x="1536" y="1200"/>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85006" name="Line 14"/>
                <p:cNvSpPr>
                  <a:spLocks noChangeShapeType="1"/>
                </p:cNvSpPr>
                <p:nvPr/>
              </p:nvSpPr>
              <p:spPr bwMode="auto">
                <a:xfrm>
                  <a:off x="1536" y="1440"/>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85007" name="Line 15"/>
                <p:cNvSpPr>
                  <a:spLocks noChangeShapeType="1"/>
                </p:cNvSpPr>
                <p:nvPr/>
              </p:nvSpPr>
              <p:spPr bwMode="auto">
                <a:xfrm>
                  <a:off x="1152" y="1200"/>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85008" name="Line 16"/>
                <p:cNvSpPr>
                  <a:spLocks noChangeShapeType="1"/>
                </p:cNvSpPr>
                <p:nvPr/>
              </p:nvSpPr>
              <p:spPr bwMode="auto">
                <a:xfrm>
                  <a:off x="1152" y="1440"/>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grpSp>
          <p:grpSp>
            <p:nvGrpSpPr>
              <p:cNvPr id="85009" name="Group 17"/>
              <p:cNvGrpSpPr>
                <a:grpSpLocks/>
              </p:cNvGrpSpPr>
              <p:nvPr/>
            </p:nvGrpSpPr>
            <p:grpSpPr bwMode="auto">
              <a:xfrm>
                <a:off x="1152" y="2256"/>
                <a:ext cx="480" cy="528"/>
                <a:chOff x="1152" y="1056"/>
                <a:chExt cx="480" cy="528"/>
              </a:xfrm>
            </p:grpSpPr>
            <p:sp>
              <p:nvSpPr>
                <p:cNvPr id="85010" name="Rectangle 18"/>
                <p:cNvSpPr>
                  <a:spLocks noChangeArrowheads="1"/>
                </p:cNvSpPr>
                <p:nvPr/>
              </p:nvSpPr>
              <p:spPr bwMode="auto">
                <a:xfrm>
                  <a:off x="1248" y="1056"/>
                  <a:ext cx="288" cy="528"/>
                </a:xfrm>
                <a:prstGeom prst="rect">
                  <a:avLst/>
                </a:prstGeom>
                <a:solidFill>
                  <a:schemeClr val="accent1"/>
                </a:solidFill>
                <a:ln w="9525">
                  <a:solidFill>
                    <a:schemeClr val="tx1"/>
                  </a:solidFill>
                  <a:miter lim="800000"/>
                  <a:headEnd/>
                  <a:tailEnd/>
                </a:ln>
              </p:spPr>
              <p:txBody>
                <a:bodyPr wrap="none" anchor="ctr"/>
                <a:lstStyle/>
                <a:p>
                  <a:endParaRPr lang="ja-JP" altLang="en-US"/>
                </a:p>
              </p:txBody>
            </p:sp>
            <p:sp>
              <p:nvSpPr>
                <p:cNvPr id="85011" name="Line 19"/>
                <p:cNvSpPr>
                  <a:spLocks noChangeShapeType="1"/>
                </p:cNvSpPr>
                <p:nvPr/>
              </p:nvSpPr>
              <p:spPr bwMode="auto">
                <a:xfrm>
                  <a:off x="1536" y="1200"/>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85012" name="Line 20"/>
                <p:cNvSpPr>
                  <a:spLocks noChangeShapeType="1"/>
                </p:cNvSpPr>
                <p:nvPr/>
              </p:nvSpPr>
              <p:spPr bwMode="auto">
                <a:xfrm>
                  <a:off x="1536" y="1440"/>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85013" name="Line 21"/>
                <p:cNvSpPr>
                  <a:spLocks noChangeShapeType="1"/>
                </p:cNvSpPr>
                <p:nvPr/>
              </p:nvSpPr>
              <p:spPr bwMode="auto">
                <a:xfrm>
                  <a:off x="1152" y="1200"/>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85014" name="Line 22"/>
                <p:cNvSpPr>
                  <a:spLocks noChangeShapeType="1"/>
                </p:cNvSpPr>
                <p:nvPr/>
              </p:nvSpPr>
              <p:spPr bwMode="auto">
                <a:xfrm>
                  <a:off x="1152" y="1440"/>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grpSp>
          <p:grpSp>
            <p:nvGrpSpPr>
              <p:cNvPr id="85015" name="Group 23"/>
              <p:cNvGrpSpPr>
                <a:grpSpLocks/>
              </p:cNvGrpSpPr>
              <p:nvPr/>
            </p:nvGrpSpPr>
            <p:grpSpPr bwMode="auto">
              <a:xfrm>
                <a:off x="1152" y="2880"/>
                <a:ext cx="480" cy="528"/>
                <a:chOff x="1152" y="1056"/>
                <a:chExt cx="480" cy="528"/>
              </a:xfrm>
            </p:grpSpPr>
            <p:sp>
              <p:nvSpPr>
                <p:cNvPr id="85016" name="Rectangle 24"/>
                <p:cNvSpPr>
                  <a:spLocks noChangeArrowheads="1"/>
                </p:cNvSpPr>
                <p:nvPr/>
              </p:nvSpPr>
              <p:spPr bwMode="auto">
                <a:xfrm>
                  <a:off x="1248" y="1056"/>
                  <a:ext cx="288" cy="528"/>
                </a:xfrm>
                <a:prstGeom prst="rect">
                  <a:avLst/>
                </a:prstGeom>
                <a:solidFill>
                  <a:schemeClr val="accent1"/>
                </a:solidFill>
                <a:ln w="9525">
                  <a:solidFill>
                    <a:schemeClr val="tx1"/>
                  </a:solidFill>
                  <a:miter lim="800000"/>
                  <a:headEnd/>
                  <a:tailEnd/>
                </a:ln>
              </p:spPr>
              <p:txBody>
                <a:bodyPr wrap="none" anchor="ctr"/>
                <a:lstStyle/>
                <a:p>
                  <a:endParaRPr lang="ja-JP" altLang="en-US"/>
                </a:p>
              </p:txBody>
            </p:sp>
            <p:sp>
              <p:nvSpPr>
                <p:cNvPr id="85017" name="Line 25"/>
                <p:cNvSpPr>
                  <a:spLocks noChangeShapeType="1"/>
                </p:cNvSpPr>
                <p:nvPr/>
              </p:nvSpPr>
              <p:spPr bwMode="auto">
                <a:xfrm>
                  <a:off x="1536" y="1200"/>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85018" name="Line 26"/>
                <p:cNvSpPr>
                  <a:spLocks noChangeShapeType="1"/>
                </p:cNvSpPr>
                <p:nvPr/>
              </p:nvSpPr>
              <p:spPr bwMode="auto">
                <a:xfrm>
                  <a:off x="1536" y="1440"/>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85019" name="Line 27"/>
                <p:cNvSpPr>
                  <a:spLocks noChangeShapeType="1"/>
                </p:cNvSpPr>
                <p:nvPr/>
              </p:nvSpPr>
              <p:spPr bwMode="auto">
                <a:xfrm>
                  <a:off x="1152" y="1200"/>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85020" name="Line 28"/>
                <p:cNvSpPr>
                  <a:spLocks noChangeShapeType="1"/>
                </p:cNvSpPr>
                <p:nvPr/>
              </p:nvSpPr>
              <p:spPr bwMode="auto">
                <a:xfrm>
                  <a:off x="1152" y="1440"/>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grpSp>
        </p:grpSp>
        <p:grpSp>
          <p:nvGrpSpPr>
            <p:cNvPr id="85021" name="Group 29"/>
            <p:cNvGrpSpPr>
              <a:grpSpLocks/>
            </p:cNvGrpSpPr>
            <p:nvPr/>
          </p:nvGrpSpPr>
          <p:grpSpPr bwMode="auto">
            <a:xfrm>
              <a:off x="3744" y="864"/>
              <a:ext cx="480" cy="2400"/>
              <a:chOff x="1152" y="1008"/>
              <a:chExt cx="480" cy="2400"/>
            </a:xfrm>
          </p:grpSpPr>
          <p:grpSp>
            <p:nvGrpSpPr>
              <p:cNvPr id="85022" name="Group 30"/>
              <p:cNvGrpSpPr>
                <a:grpSpLocks/>
              </p:cNvGrpSpPr>
              <p:nvPr/>
            </p:nvGrpSpPr>
            <p:grpSpPr bwMode="auto">
              <a:xfrm>
                <a:off x="1152" y="1008"/>
                <a:ext cx="480" cy="528"/>
                <a:chOff x="1152" y="1056"/>
                <a:chExt cx="480" cy="528"/>
              </a:xfrm>
            </p:grpSpPr>
            <p:sp>
              <p:nvSpPr>
                <p:cNvPr id="85023" name="Rectangle 31"/>
                <p:cNvSpPr>
                  <a:spLocks noChangeArrowheads="1"/>
                </p:cNvSpPr>
                <p:nvPr/>
              </p:nvSpPr>
              <p:spPr bwMode="auto">
                <a:xfrm>
                  <a:off x="1248" y="1056"/>
                  <a:ext cx="288" cy="528"/>
                </a:xfrm>
                <a:prstGeom prst="rect">
                  <a:avLst/>
                </a:prstGeom>
                <a:solidFill>
                  <a:schemeClr val="accent1"/>
                </a:solidFill>
                <a:ln w="9525">
                  <a:solidFill>
                    <a:schemeClr val="tx1"/>
                  </a:solidFill>
                  <a:miter lim="800000"/>
                  <a:headEnd/>
                  <a:tailEnd/>
                </a:ln>
              </p:spPr>
              <p:txBody>
                <a:bodyPr wrap="none" anchor="ctr"/>
                <a:lstStyle/>
                <a:p>
                  <a:endParaRPr lang="ja-JP" altLang="en-US"/>
                </a:p>
              </p:txBody>
            </p:sp>
            <p:sp>
              <p:nvSpPr>
                <p:cNvPr id="85024" name="Line 32"/>
                <p:cNvSpPr>
                  <a:spLocks noChangeShapeType="1"/>
                </p:cNvSpPr>
                <p:nvPr/>
              </p:nvSpPr>
              <p:spPr bwMode="auto">
                <a:xfrm>
                  <a:off x="1536" y="1200"/>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85025" name="Line 33"/>
                <p:cNvSpPr>
                  <a:spLocks noChangeShapeType="1"/>
                </p:cNvSpPr>
                <p:nvPr/>
              </p:nvSpPr>
              <p:spPr bwMode="auto">
                <a:xfrm>
                  <a:off x="1536" y="1440"/>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85026" name="Line 34"/>
                <p:cNvSpPr>
                  <a:spLocks noChangeShapeType="1"/>
                </p:cNvSpPr>
                <p:nvPr/>
              </p:nvSpPr>
              <p:spPr bwMode="auto">
                <a:xfrm>
                  <a:off x="1152" y="1200"/>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85027" name="Line 35"/>
                <p:cNvSpPr>
                  <a:spLocks noChangeShapeType="1"/>
                </p:cNvSpPr>
                <p:nvPr/>
              </p:nvSpPr>
              <p:spPr bwMode="auto">
                <a:xfrm>
                  <a:off x="1152" y="1440"/>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grpSp>
          <p:grpSp>
            <p:nvGrpSpPr>
              <p:cNvPr id="85028" name="Group 36"/>
              <p:cNvGrpSpPr>
                <a:grpSpLocks/>
              </p:cNvGrpSpPr>
              <p:nvPr/>
            </p:nvGrpSpPr>
            <p:grpSpPr bwMode="auto">
              <a:xfrm>
                <a:off x="1152" y="1632"/>
                <a:ext cx="480" cy="528"/>
                <a:chOff x="1152" y="1056"/>
                <a:chExt cx="480" cy="528"/>
              </a:xfrm>
            </p:grpSpPr>
            <p:sp>
              <p:nvSpPr>
                <p:cNvPr id="85029" name="Rectangle 37"/>
                <p:cNvSpPr>
                  <a:spLocks noChangeArrowheads="1"/>
                </p:cNvSpPr>
                <p:nvPr/>
              </p:nvSpPr>
              <p:spPr bwMode="auto">
                <a:xfrm>
                  <a:off x="1248" y="1056"/>
                  <a:ext cx="288" cy="528"/>
                </a:xfrm>
                <a:prstGeom prst="rect">
                  <a:avLst/>
                </a:prstGeom>
                <a:solidFill>
                  <a:schemeClr val="accent1"/>
                </a:solidFill>
                <a:ln w="9525">
                  <a:solidFill>
                    <a:schemeClr val="tx1"/>
                  </a:solidFill>
                  <a:miter lim="800000"/>
                  <a:headEnd/>
                  <a:tailEnd/>
                </a:ln>
              </p:spPr>
              <p:txBody>
                <a:bodyPr wrap="none" anchor="ctr"/>
                <a:lstStyle/>
                <a:p>
                  <a:endParaRPr lang="ja-JP" altLang="en-US"/>
                </a:p>
              </p:txBody>
            </p:sp>
            <p:sp>
              <p:nvSpPr>
                <p:cNvPr id="85030" name="Line 38"/>
                <p:cNvSpPr>
                  <a:spLocks noChangeShapeType="1"/>
                </p:cNvSpPr>
                <p:nvPr/>
              </p:nvSpPr>
              <p:spPr bwMode="auto">
                <a:xfrm>
                  <a:off x="1536" y="1200"/>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85031" name="Line 39"/>
                <p:cNvSpPr>
                  <a:spLocks noChangeShapeType="1"/>
                </p:cNvSpPr>
                <p:nvPr/>
              </p:nvSpPr>
              <p:spPr bwMode="auto">
                <a:xfrm>
                  <a:off x="1536" y="1440"/>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85032" name="Line 40"/>
                <p:cNvSpPr>
                  <a:spLocks noChangeShapeType="1"/>
                </p:cNvSpPr>
                <p:nvPr/>
              </p:nvSpPr>
              <p:spPr bwMode="auto">
                <a:xfrm>
                  <a:off x="1152" y="1200"/>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85033" name="Line 41"/>
                <p:cNvSpPr>
                  <a:spLocks noChangeShapeType="1"/>
                </p:cNvSpPr>
                <p:nvPr/>
              </p:nvSpPr>
              <p:spPr bwMode="auto">
                <a:xfrm>
                  <a:off x="1152" y="1440"/>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grpSp>
          <p:grpSp>
            <p:nvGrpSpPr>
              <p:cNvPr id="85034" name="Group 42"/>
              <p:cNvGrpSpPr>
                <a:grpSpLocks/>
              </p:cNvGrpSpPr>
              <p:nvPr/>
            </p:nvGrpSpPr>
            <p:grpSpPr bwMode="auto">
              <a:xfrm>
                <a:off x="1152" y="2256"/>
                <a:ext cx="480" cy="528"/>
                <a:chOff x="1152" y="1056"/>
                <a:chExt cx="480" cy="528"/>
              </a:xfrm>
            </p:grpSpPr>
            <p:sp>
              <p:nvSpPr>
                <p:cNvPr id="85035" name="Rectangle 43"/>
                <p:cNvSpPr>
                  <a:spLocks noChangeArrowheads="1"/>
                </p:cNvSpPr>
                <p:nvPr/>
              </p:nvSpPr>
              <p:spPr bwMode="auto">
                <a:xfrm>
                  <a:off x="1248" y="1056"/>
                  <a:ext cx="288" cy="528"/>
                </a:xfrm>
                <a:prstGeom prst="rect">
                  <a:avLst/>
                </a:prstGeom>
                <a:solidFill>
                  <a:schemeClr val="accent1"/>
                </a:solidFill>
                <a:ln w="9525">
                  <a:solidFill>
                    <a:schemeClr val="tx1"/>
                  </a:solidFill>
                  <a:miter lim="800000"/>
                  <a:headEnd/>
                  <a:tailEnd/>
                </a:ln>
              </p:spPr>
              <p:txBody>
                <a:bodyPr wrap="none" anchor="ctr"/>
                <a:lstStyle/>
                <a:p>
                  <a:endParaRPr lang="ja-JP" altLang="en-US"/>
                </a:p>
              </p:txBody>
            </p:sp>
            <p:sp>
              <p:nvSpPr>
                <p:cNvPr id="85036" name="Line 44"/>
                <p:cNvSpPr>
                  <a:spLocks noChangeShapeType="1"/>
                </p:cNvSpPr>
                <p:nvPr/>
              </p:nvSpPr>
              <p:spPr bwMode="auto">
                <a:xfrm>
                  <a:off x="1536" y="1200"/>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85037" name="Line 45"/>
                <p:cNvSpPr>
                  <a:spLocks noChangeShapeType="1"/>
                </p:cNvSpPr>
                <p:nvPr/>
              </p:nvSpPr>
              <p:spPr bwMode="auto">
                <a:xfrm>
                  <a:off x="1536" y="1440"/>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85038" name="Line 46"/>
                <p:cNvSpPr>
                  <a:spLocks noChangeShapeType="1"/>
                </p:cNvSpPr>
                <p:nvPr/>
              </p:nvSpPr>
              <p:spPr bwMode="auto">
                <a:xfrm>
                  <a:off x="1152" y="1200"/>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85039" name="Line 47"/>
                <p:cNvSpPr>
                  <a:spLocks noChangeShapeType="1"/>
                </p:cNvSpPr>
                <p:nvPr/>
              </p:nvSpPr>
              <p:spPr bwMode="auto">
                <a:xfrm>
                  <a:off x="1152" y="1440"/>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grpSp>
          <p:grpSp>
            <p:nvGrpSpPr>
              <p:cNvPr id="85040" name="Group 48"/>
              <p:cNvGrpSpPr>
                <a:grpSpLocks/>
              </p:cNvGrpSpPr>
              <p:nvPr/>
            </p:nvGrpSpPr>
            <p:grpSpPr bwMode="auto">
              <a:xfrm>
                <a:off x="1152" y="2880"/>
                <a:ext cx="480" cy="528"/>
                <a:chOff x="1152" y="1056"/>
                <a:chExt cx="480" cy="528"/>
              </a:xfrm>
            </p:grpSpPr>
            <p:sp>
              <p:nvSpPr>
                <p:cNvPr id="85041" name="Rectangle 49"/>
                <p:cNvSpPr>
                  <a:spLocks noChangeArrowheads="1"/>
                </p:cNvSpPr>
                <p:nvPr/>
              </p:nvSpPr>
              <p:spPr bwMode="auto">
                <a:xfrm>
                  <a:off x="1248" y="1056"/>
                  <a:ext cx="288" cy="528"/>
                </a:xfrm>
                <a:prstGeom prst="rect">
                  <a:avLst/>
                </a:prstGeom>
                <a:solidFill>
                  <a:schemeClr val="accent1"/>
                </a:solidFill>
                <a:ln w="9525">
                  <a:solidFill>
                    <a:schemeClr val="tx1"/>
                  </a:solidFill>
                  <a:miter lim="800000"/>
                  <a:headEnd/>
                  <a:tailEnd/>
                </a:ln>
              </p:spPr>
              <p:txBody>
                <a:bodyPr wrap="none" anchor="ctr"/>
                <a:lstStyle/>
                <a:p>
                  <a:endParaRPr lang="ja-JP" altLang="en-US"/>
                </a:p>
              </p:txBody>
            </p:sp>
            <p:sp>
              <p:nvSpPr>
                <p:cNvPr id="85042" name="Line 50"/>
                <p:cNvSpPr>
                  <a:spLocks noChangeShapeType="1"/>
                </p:cNvSpPr>
                <p:nvPr/>
              </p:nvSpPr>
              <p:spPr bwMode="auto">
                <a:xfrm>
                  <a:off x="1536" y="1200"/>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85043" name="Line 51"/>
                <p:cNvSpPr>
                  <a:spLocks noChangeShapeType="1"/>
                </p:cNvSpPr>
                <p:nvPr/>
              </p:nvSpPr>
              <p:spPr bwMode="auto">
                <a:xfrm>
                  <a:off x="1536" y="1440"/>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85044" name="Line 52"/>
                <p:cNvSpPr>
                  <a:spLocks noChangeShapeType="1"/>
                </p:cNvSpPr>
                <p:nvPr/>
              </p:nvSpPr>
              <p:spPr bwMode="auto">
                <a:xfrm>
                  <a:off x="1152" y="1200"/>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85045" name="Line 53"/>
                <p:cNvSpPr>
                  <a:spLocks noChangeShapeType="1"/>
                </p:cNvSpPr>
                <p:nvPr/>
              </p:nvSpPr>
              <p:spPr bwMode="auto">
                <a:xfrm>
                  <a:off x="1152" y="1440"/>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grpSp>
        </p:grpSp>
        <p:grpSp>
          <p:nvGrpSpPr>
            <p:cNvPr id="85046" name="Group 54"/>
            <p:cNvGrpSpPr>
              <a:grpSpLocks/>
            </p:cNvGrpSpPr>
            <p:nvPr/>
          </p:nvGrpSpPr>
          <p:grpSpPr bwMode="auto">
            <a:xfrm>
              <a:off x="2640" y="864"/>
              <a:ext cx="480" cy="2400"/>
              <a:chOff x="1152" y="1008"/>
              <a:chExt cx="480" cy="2400"/>
            </a:xfrm>
          </p:grpSpPr>
          <p:grpSp>
            <p:nvGrpSpPr>
              <p:cNvPr id="85047" name="Group 55"/>
              <p:cNvGrpSpPr>
                <a:grpSpLocks/>
              </p:cNvGrpSpPr>
              <p:nvPr/>
            </p:nvGrpSpPr>
            <p:grpSpPr bwMode="auto">
              <a:xfrm>
                <a:off x="1152" y="1008"/>
                <a:ext cx="480" cy="528"/>
                <a:chOff x="1152" y="1056"/>
                <a:chExt cx="480" cy="528"/>
              </a:xfrm>
            </p:grpSpPr>
            <p:sp>
              <p:nvSpPr>
                <p:cNvPr id="85048" name="Rectangle 56"/>
                <p:cNvSpPr>
                  <a:spLocks noChangeArrowheads="1"/>
                </p:cNvSpPr>
                <p:nvPr/>
              </p:nvSpPr>
              <p:spPr bwMode="auto">
                <a:xfrm>
                  <a:off x="1248" y="1056"/>
                  <a:ext cx="288" cy="528"/>
                </a:xfrm>
                <a:prstGeom prst="rect">
                  <a:avLst/>
                </a:prstGeom>
                <a:solidFill>
                  <a:schemeClr val="accent1"/>
                </a:solidFill>
                <a:ln w="9525">
                  <a:solidFill>
                    <a:schemeClr val="tx1"/>
                  </a:solidFill>
                  <a:miter lim="800000"/>
                  <a:headEnd/>
                  <a:tailEnd/>
                </a:ln>
              </p:spPr>
              <p:txBody>
                <a:bodyPr wrap="none" anchor="ctr"/>
                <a:lstStyle/>
                <a:p>
                  <a:endParaRPr lang="ja-JP" altLang="en-US"/>
                </a:p>
              </p:txBody>
            </p:sp>
            <p:sp>
              <p:nvSpPr>
                <p:cNvPr id="85049" name="Line 57"/>
                <p:cNvSpPr>
                  <a:spLocks noChangeShapeType="1"/>
                </p:cNvSpPr>
                <p:nvPr/>
              </p:nvSpPr>
              <p:spPr bwMode="auto">
                <a:xfrm>
                  <a:off x="1536" y="1200"/>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85050" name="Line 58"/>
                <p:cNvSpPr>
                  <a:spLocks noChangeShapeType="1"/>
                </p:cNvSpPr>
                <p:nvPr/>
              </p:nvSpPr>
              <p:spPr bwMode="auto">
                <a:xfrm>
                  <a:off x="1536" y="1440"/>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85051" name="Line 59"/>
                <p:cNvSpPr>
                  <a:spLocks noChangeShapeType="1"/>
                </p:cNvSpPr>
                <p:nvPr/>
              </p:nvSpPr>
              <p:spPr bwMode="auto">
                <a:xfrm>
                  <a:off x="1152" y="1200"/>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85052" name="Line 60"/>
                <p:cNvSpPr>
                  <a:spLocks noChangeShapeType="1"/>
                </p:cNvSpPr>
                <p:nvPr/>
              </p:nvSpPr>
              <p:spPr bwMode="auto">
                <a:xfrm>
                  <a:off x="1152" y="1440"/>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grpSp>
          <p:grpSp>
            <p:nvGrpSpPr>
              <p:cNvPr id="85053" name="Group 61"/>
              <p:cNvGrpSpPr>
                <a:grpSpLocks/>
              </p:cNvGrpSpPr>
              <p:nvPr/>
            </p:nvGrpSpPr>
            <p:grpSpPr bwMode="auto">
              <a:xfrm>
                <a:off x="1152" y="1632"/>
                <a:ext cx="480" cy="528"/>
                <a:chOff x="1152" y="1056"/>
                <a:chExt cx="480" cy="528"/>
              </a:xfrm>
            </p:grpSpPr>
            <p:sp>
              <p:nvSpPr>
                <p:cNvPr id="85054" name="Rectangle 62"/>
                <p:cNvSpPr>
                  <a:spLocks noChangeArrowheads="1"/>
                </p:cNvSpPr>
                <p:nvPr/>
              </p:nvSpPr>
              <p:spPr bwMode="auto">
                <a:xfrm>
                  <a:off x="1248" y="1056"/>
                  <a:ext cx="288" cy="528"/>
                </a:xfrm>
                <a:prstGeom prst="rect">
                  <a:avLst/>
                </a:prstGeom>
                <a:solidFill>
                  <a:schemeClr val="accent1"/>
                </a:solidFill>
                <a:ln w="9525">
                  <a:solidFill>
                    <a:schemeClr val="tx1"/>
                  </a:solidFill>
                  <a:miter lim="800000"/>
                  <a:headEnd/>
                  <a:tailEnd/>
                </a:ln>
              </p:spPr>
              <p:txBody>
                <a:bodyPr wrap="none" anchor="ctr"/>
                <a:lstStyle/>
                <a:p>
                  <a:endParaRPr lang="ja-JP" altLang="en-US"/>
                </a:p>
              </p:txBody>
            </p:sp>
            <p:sp>
              <p:nvSpPr>
                <p:cNvPr id="85055" name="Line 63"/>
                <p:cNvSpPr>
                  <a:spLocks noChangeShapeType="1"/>
                </p:cNvSpPr>
                <p:nvPr/>
              </p:nvSpPr>
              <p:spPr bwMode="auto">
                <a:xfrm>
                  <a:off x="1536" y="1200"/>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85056" name="Line 64"/>
                <p:cNvSpPr>
                  <a:spLocks noChangeShapeType="1"/>
                </p:cNvSpPr>
                <p:nvPr/>
              </p:nvSpPr>
              <p:spPr bwMode="auto">
                <a:xfrm>
                  <a:off x="1536" y="1440"/>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85057" name="Line 65"/>
                <p:cNvSpPr>
                  <a:spLocks noChangeShapeType="1"/>
                </p:cNvSpPr>
                <p:nvPr/>
              </p:nvSpPr>
              <p:spPr bwMode="auto">
                <a:xfrm>
                  <a:off x="1152" y="1200"/>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85058" name="Line 66"/>
                <p:cNvSpPr>
                  <a:spLocks noChangeShapeType="1"/>
                </p:cNvSpPr>
                <p:nvPr/>
              </p:nvSpPr>
              <p:spPr bwMode="auto">
                <a:xfrm>
                  <a:off x="1152" y="1440"/>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grpSp>
          <p:grpSp>
            <p:nvGrpSpPr>
              <p:cNvPr id="85059" name="Group 67"/>
              <p:cNvGrpSpPr>
                <a:grpSpLocks/>
              </p:cNvGrpSpPr>
              <p:nvPr/>
            </p:nvGrpSpPr>
            <p:grpSpPr bwMode="auto">
              <a:xfrm>
                <a:off x="1152" y="2256"/>
                <a:ext cx="480" cy="528"/>
                <a:chOff x="1152" y="1056"/>
                <a:chExt cx="480" cy="528"/>
              </a:xfrm>
            </p:grpSpPr>
            <p:sp>
              <p:nvSpPr>
                <p:cNvPr id="85060" name="Rectangle 68"/>
                <p:cNvSpPr>
                  <a:spLocks noChangeArrowheads="1"/>
                </p:cNvSpPr>
                <p:nvPr/>
              </p:nvSpPr>
              <p:spPr bwMode="auto">
                <a:xfrm>
                  <a:off x="1248" y="1056"/>
                  <a:ext cx="288" cy="528"/>
                </a:xfrm>
                <a:prstGeom prst="rect">
                  <a:avLst/>
                </a:prstGeom>
                <a:solidFill>
                  <a:schemeClr val="accent1"/>
                </a:solidFill>
                <a:ln w="9525">
                  <a:solidFill>
                    <a:schemeClr val="tx1"/>
                  </a:solidFill>
                  <a:miter lim="800000"/>
                  <a:headEnd/>
                  <a:tailEnd/>
                </a:ln>
              </p:spPr>
              <p:txBody>
                <a:bodyPr wrap="none" anchor="ctr"/>
                <a:lstStyle/>
                <a:p>
                  <a:endParaRPr lang="ja-JP" altLang="en-US"/>
                </a:p>
              </p:txBody>
            </p:sp>
            <p:sp>
              <p:nvSpPr>
                <p:cNvPr id="85061" name="Line 69"/>
                <p:cNvSpPr>
                  <a:spLocks noChangeShapeType="1"/>
                </p:cNvSpPr>
                <p:nvPr/>
              </p:nvSpPr>
              <p:spPr bwMode="auto">
                <a:xfrm>
                  <a:off x="1536" y="1200"/>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85062" name="Line 70"/>
                <p:cNvSpPr>
                  <a:spLocks noChangeShapeType="1"/>
                </p:cNvSpPr>
                <p:nvPr/>
              </p:nvSpPr>
              <p:spPr bwMode="auto">
                <a:xfrm>
                  <a:off x="1536" y="1440"/>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85063" name="Line 71"/>
                <p:cNvSpPr>
                  <a:spLocks noChangeShapeType="1"/>
                </p:cNvSpPr>
                <p:nvPr/>
              </p:nvSpPr>
              <p:spPr bwMode="auto">
                <a:xfrm>
                  <a:off x="1152" y="1200"/>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85064" name="Line 72"/>
                <p:cNvSpPr>
                  <a:spLocks noChangeShapeType="1"/>
                </p:cNvSpPr>
                <p:nvPr/>
              </p:nvSpPr>
              <p:spPr bwMode="auto">
                <a:xfrm>
                  <a:off x="1152" y="1440"/>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grpSp>
          <p:grpSp>
            <p:nvGrpSpPr>
              <p:cNvPr id="85065" name="Group 73"/>
              <p:cNvGrpSpPr>
                <a:grpSpLocks/>
              </p:cNvGrpSpPr>
              <p:nvPr/>
            </p:nvGrpSpPr>
            <p:grpSpPr bwMode="auto">
              <a:xfrm>
                <a:off x="1152" y="2880"/>
                <a:ext cx="480" cy="528"/>
                <a:chOff x="1152" y="1056"/>
                <a:chExt cx="480" cy="528"/>
              </a:xfrm>
            </p:grpSpPr>
            <p:sp>
              <p:nvSpPr>
                <p:cNvPr id="85066" name="Rectangle 74"/>
                <p:cNvSpPr>
                  <a:spLocks noChangeArrowheads="1"/>
                </p:cNvSpPr>
                <p:nvPr/>
              </p:nvSpPr>
              <p:spPr bwMode="auto">
                <a:xfrm>
                  <a:off x="1248" y="1056"/>
                  <a:ext cx="288" cy="528"/>
                </a:xfrm>
                <a:prstGeom prst="rect">
                  <a:avLst/>
                </a:prstGeom>
                <a:solidFill>
                  <a:schemeClr val="accent1"/>
                </a:solidFill>
                <a:ln w="9525">
                  <a:solidFill>
                    <a:schemeClr val="tx1"/>
                  </a:solidFill>
                  <a:miter lim="800000"/>
                  <a:headEnd/>
                  <a:tailEnd/>
                </a:ln>
              </p:spPr>
              <p:txBody>
                <a:bodyPr wrap="none" anchor="ctr"/>
                <a:lstStyle/>
                <a:p>
                  <a:endParaRPr lang="ja-JP" altLang="en-US"/>
                </a:p>
              </p:txBody>
            </p:sp>
            <p:sp>
              <p:nvSpPr>
                <p:cNvPr id="85067" name="Line 75"/>
                <p:cNvSpPr>
                  <a:spLocks noChangeShapeType="1"/>
                </p:cNvSpPr>
                <p:nvPr/>
              </p:nvSpPr>
              <p:spPr bwMode="auto">
                <a:xfrm>
                  <a:off x="1536" y="1200"/>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85068" name="Line 76"/>
                <p:cNvSpPr>
                  <a:spLocks noChangeShapeType="1"/>
                </p:cNvSpPr>
                <p:nvPr/>
              </p:nvSpPr>
              <p:spPr bwMode="auto">
                <a:xfrm>
                  <a:off x="1536" y="1440"/>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85069" name="Line 77"/>
                <p:cNvSpPr>
                  <a:spLocks noChangeShapeType="1"/>
                </p:cNvSpPr>
                <p:nvPr/>
              </p:nvSpPr>
              <p:spPr bwMode="auto">
                <a:xfrm>
                  <a:off x="1152" y="1200"/>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85070" name="Line 78"/>
                <p:cNvSpPr>
                  <a:spLocks noChangeShapeType="1"/>
                </p:cNvSpPr>
                <p:nvPr/>
              </p:nvSpPr>
              <p:spPr bwMode="auto">
                <a:xfrm>
                  <a:off x="1152" y="1440"/>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grpSp>
        </p:grpSp>
        <p:grpSp>
          <p:nvGrpSpPr>
            <p:cNvPr id="85071" name="Group 79"/>
            <p:cNvGrpSpPr>
              <a:grpSpLocks/>
            </p:cNvGrpSpPr>
            <p:nvPr/>
          </p:nvGrpSpPr>
          <p:grpSpPr bwMode="auto">
            <a:xfrm>
              <a:off x="2016" y="1008"/>
              <a:ext cx="624" cy="2112"/>
              <a:chOff x="2016" y="1008"/>
              <a:chExt cx="624" cy="2112"/>
            </a:xfrm>
          </p:grpSpPr>
          <p:sp>
            <p:nvSpPr>
              <p:cNvPr id="85072" name="Line 80"/>
              <p:cNvSpPr>
                <a:spLocks noChangeShapeType="1"/>
              </p:cNvSpPr>
              <p:nvPr/>
            </p:nvSpPr>
            <p:spPr bwMode="auto">
              <a:xfrm>
                <a:off x="2016" y="1008"/>
                <a:ext cx="6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85073" name="Line 81"/>
              <p:cNvSpPr>
                <a:spLocks noChangeShapeType="1"/>
              </p:cNvSpPr>
              <p:nvPr/>
            </p:nvSpPr>
            <p:spPr bwMode="auto">
              <a:xfrm>
                <a:off x="2016" y="1248"/>
                <a:ext cx="624" cy="38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85074" name="Line 82"/>
              <p:cNvSpPr>
                <a:spLocks noChangeShapeType="1"/>
              </p:cNvSpPr>
              <p:nvPr/>
            </p:nvSpPr>
            <p:spPr bwMode="auto">
              <a:xfrm>
                <a:off x="2016" y="1632"/>
                <a:ext cx="624" cy="62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85075" name="Line 83"/>
              <p:cNvSpPr>
                <a:spLocks noChangeShapeType="1"/>
              </p:cNvSpPr>
              <p:nvPr/>
            </p:nvSpPr>
            <p:spPr bwMode="auto">
              <a:xfrm>
                <a:off x="2016" y="1872"/>
                <a:ext cx="624" cy="100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85076" name="Line 84"/>
              <p:cNvSpPr>
                <a:spLocks noChangeShapeType="1"/>
              </p:cNvSpPr>
              <p:nvPr/>
            </p:nvSpPr>
            <p:spPr bwMode="auto">
              <a:xfrm flipV="1">
                <a:off x="2016" y="1248"/>
                <a:ext cx="624" cy="100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85077" name="Line 85"/>
              <p:cNvSpPr>
                <a:spLocks noChangeShapeType="1"/>
              </p:cNvSpPr>
              <p:nvPr/>
            </p:nvSpPr>
            <p:spPr bwMode="auto">
              <a:xfrm flipV="1">
                <a:off x="2016" y="1872"/>
                <a:ext cx="624" cy="62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85078" name="Line 86"/>
              <p:cNvSpPr>
                <a:spLocks noChangeShapeType="1"/>
              </p:cNvSpPr>
              <p:nvPr/>
            </p:nvSpPr>
            <p:spPr bwMode="auto">
              <a:xfrm flipV="1">
                <a:off x="2016" y="2496"/>
                <a:ext cx="624" cy="38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85079" name="Line 87"/>
              <p:cNvSpPr>
                <a:spLocks noChangeShapeType="1"/>
              </p:cNvSpPr>
              <p:nvPr/>
            </p:nvSpPr>
            <p:spPr bwMode="auto">
              <a:xfrm>
                <a:off x="2016" y="3120"/>
                <a:ext cx="6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grpSp>
        <p:grpSp>
          <p:nvGrpSpPr>
            <p:cNvPr id="85080" name="Group 88"/>
            <p:cNvGrpSpPr>
              <a:grpSpLocks/>
            </p:cNvGrpSpPr>
            <p:nvPr/>
          </p:nvGrpSpPr>
          <p:grpSpPr bwMode="auto">
            <a:xfrm>
              <a:off x="3120" y="1008"/>
              <a:ext cx="624" cy="2112"/>
              <a:chOff x="2016" y="1008"/>
              <a:chExt cx="624" cy="2112"/>
            </a:xfrm>
          </p:grpSpPr>
          <p:sp>
            <p:nvSpPr>
              <p:cNvPr id="85081" name="Line 89"/>
              <p:cNvSpPr>
                <a:spLocks noChangeShapeType="1"/>
              </p:cNvSpPr>
              <p:nvPr/>
            </p:nvSpPr>
            <p:spPr bwMode="auto">
              <a:xfrm>
                <a:off x="2016" y="1008"/>
                <a:ext cx="6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85082" name="Line 90"/>
              <p:cNvSpPr>
                <a:spLocks noChangeShapeType="1"/>
              </p:cNvSpPr>
              <p:nvPr/>
            </p:nvSpPr>
            <p:spPr bwMode="auto">
              <a:xfrm>
                <a:off x="2016" y="1248"/>
                <a:ext cx="624" cy="38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85083" name="Line 91"/>
              <p:cNvSpPr>
                <a:spLocks noChangeShapeType="1"/>
              </p:cNvSpPr>
              <p:nvPr/>
            </p:nvSpPr>
            <p:spPr bwMode="auto">
              <a:xfrm>
                <a:off x="2016" y="1632"/>
                <a:ext cx="624" cy="62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85084" name="Line 92"/>
              <p:cNvSpPr>
                <a:spLocks noChangeShapeType="1"/>
              </p:cNvSpPr>
              <p:nvPr/>
            </p:nvSpPr>
            <p:spPr bwMode="auto">
              <a:xfrm>
                <a:off x="2016" y="1872"/>
                <a:ext cx="624" cy="100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85085" name="Line 93"/>
              <p:cNvSpPr>
                <a:spLocks noChangeShapeType="1"/>
              </p:cNvSpPr>
              <p:nvPr/>
            </p:nvSpPr>
            <p:spPr bwMode="auto">
              <a:xfrm flipV="1">
                <a:off x="2016" y="1248"/>
                <a:ext cx="624" cy="100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85086" name="Line 94"/>
              <p:cNvSpPr>
                <a:spLocks noChangeShapeType="1"/>
              </p:cNvSpPr>
              <p:nvPr/>
            </p:nvSpPr>
            <p:spPr bwMode="auto">
              <a:xfrm flipV="1">
                <a:off x="2016" y="1872"/>
                <a:ext cx="624" cy="62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85087" name="Line 95"/>
              <p:cNvSpPr>
                <a:spLocks noChangeShapeType="1"/>
              </p:cNvSpPr>
              <p:nvPr/>
            </p:nvSpPr>
            <p:spPr bwMode="auto">
              <a:xfrm flipV="1">
                <a:off x="2016" y="2496"/>
                <a:ext cx="624" cy="38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85088" name="Line 96"/>
              <p:cNvSpPr>
                <a:spLocks noChangeShapeType="1"/>
              </p:cNvSpPr>
              <p:nvPr/>
            </p:nvSpPr>
            <p:spPr bwMode="auto">
              <a:xfrm>
                <a:off x="2016" y="3120"/>
                <a:ext cx="6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grpSp>
        <p:grpSp>
          <p:nvGrpSpPr>
            <p:cNvPr id="85089" name="Group 97"/>
            <p:cNvGrpSpPr>
              <a:grpSpLocks/>
            </p:cNvGrpSpPr>
            <p:nvPr/>
          </p:nvGrpSpPr>
          <p:grpSpPr bwMode="auto">
            <a:xfrm>
              <a:off x="912" y="1008"/>
              <a:ext cx="624" cy="2112"/>
              <a:chOff x="2016" y="1008"/>
              <a:chExt cx="624" cy="2112"/>
            </a:xfrm>
          </p:grpSpPr>
          <p:sp>
            <p:nvSpPr>
              <p:cNvPr id="85090" name="Line 98"/>
              <p:cNvSpPr>
                <a:spLocks noChangeShapeType="1"/>
              </p:cNvSpPr>
              <p:nvPr/>
            </p:nvSpPr>
            <p:spPr bwMode="auto">
              <a:xfrm>
                <a:off x="2016" y="1008"/>
                <a:ext cx="6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85091" name="Line 99"/>
              <p:cNvSpPr>
                <a:spLocks noChangeShapeType="1"/>
              </p:cNvSpPr>
              <p:nvPr/>
            </p:nvSpPr>
            <p:spPr bwMode="auto">
              <a:xfrm>
                <a:off x="2016" y="1248"/>
                <a:ext cx="624" cy="38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85092" name="Line 100"/>
              <p:cNvSpPr>
                <a:spLocks noChangeShapeType="1"/>
              </p:cNvSpPr>
              <p:nvPr/>
            </p:nvSpPr>
            <p:spPr bwMode="auto">
              <a:xfrm>
                <a:off x="2016" y="1632"/>
                <a:ext cx="624" cy="62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85093" name="Line 101"/>
              <p:cNvSpPr>
                <a:spLocks noChangeShapeType="1"/>
              </p:cNvSpPr>
              <p:nvPr/>
            </p:nvSpPr>
            <p:spPr bwMode="auto">
              <a:xfrm>
                <a:off x="2016" y="1872"/>
                <a:ext cx="624" cy="100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85094" name="Line 102"/>
              <p:cNvSpPr>
                <a:spLocks noChangeShapeType="1"/>
              </p:cNvSpPr>
              <p:nvPr/>
            </p:nvSpPr>
            <p:spPr bwMode="auto">
              <a:xfrm flipV="1">
                <a:off x="2016" y="1248"/>
                <a:ext cx="624" cy="100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85095" name="Line 103"/>
              <p:cNvSpPr>
                <a:spLocks noChangeShapeType="1"/>
              </p:cNvSpPr>
              <p:nvPr/>
            </p:nvSpPr>
            <p:spPr bwMode="auto">
              <a:xfrm flipV="1">
                <a:off x="2016" y="1872"/>
                <a:ext cx="624" cy="62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85096" name="Line 104"/>
              <p:cNvSpPr>
                <a:spLocks noChangeShapeType="1"/>
              </p:cNvSpPr>
              <p:nvPr/>
            </p:nvSpPr>
            <p:spPr bwMode="auto">
              <a:xfrm flipV="1">
                <a:off x="2016" y="2496"/>
                <a:ext cx="624" cy="38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85097" name="Line 105"/>
              <p:cNvSpPr>
                <a:spLocks noChangeShapeType="1"/>
              </p:cNvSpPr>
              <p:nvPr/>
            </p:nvSpPr>
            <p:spPr bwMode="auto">
              <a:xfrm>
                <a:off x="2016" y="3120"/>
                <a:ext cx="6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grpSp>
        <p:grpSp>
          <p:nvGrpSpPr>
            <p:cNvPr id="85098" name="Group 106"/>
            <p:cNvGrpSpPr>
              <a:grpSpLocks/>
            </p:cNvGrpSpPr>
            <p:nvPr/>
          </p:nvGrpSpPr>
          <p:grpSpPr bwMode="auto">
            <a:xfrm>
              <a:off x="336" y="864"/>
              <a:ext cx="406" cy="2416"/>
              <a:chOff x="336" y="864"/>
              <a:chExt cx="406" cy="2416"/>
            </a:xfrm>
          </p:grpSpPr>
          <p:sp>
            <p:nvSpPr>
              <p:cNvPr id="85099" name="Text Box 107"/>
              <p:cNvSpPr txBox="1">
                <a:spLocks noChangeArrowheads="1"/>
              </p:cNvSpPr>
              <p:nvPr/>
            </p:nvSpPr>
            <p:spPr bwMode="auto">
              <a:xfrm>
                <a:off x="336" y="864"/>
                <a:ext cx="406" cy="3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ltLang="ja-JP" sz="2400">
                    <a:latin typeface="Times New Roman" panose="02020603050405020304" pitchFamily="18" charset="0"/>
                  </a:rPr>
                  <a:t>000</a:t>
                </a:r>
              </a:p>
            </p:txBody>
          </p:sp>
          <p:sp>
            <p:nvSpPr>
              <p:cNvPr id="85100" name="Text Box 108"/>
              <p:cNvSpPr txBox="1">
                <a:spLocks noChangeArrowheads="1"/>
              </p:cNvSpPr>
              <p:nvPr/>
            </p:nvSpPr>
            <p:spPr bwMode="auto">
              <a:xfrm>
                <a:off x="336" y="1104"/>
                <a:ext cx="406" cy="3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ltLang="ja-JP" sz="2400">
                    <a:latin typeface="Times New Roman" panose="02020603050405020304" pitchFamily="18" charset="0"/>
                  </a:rPr>
                  <a:t>001</a:t>
                </a:r>
              </a:p>
            </p:txBody>
          </p:sp>
          <p:sp>
            <p:nvSpPr>
              <p:cNvPr id="85101" name="Text Box 109"/>
              <p:cNvSpPr txBox="1">
                <a:spLocks noChangeArrowheads="1"/>
              </p:cNvSpPr>
              <p:nvPr/>
            </p:nvSpPr>
            <p:spPr bwMode="auto">
              <a:xfrm>
                <a:off x="336" y="1440"/>
                <a:ext cx="406" cy="3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ltLang="ja-JP" sz="2400">
                    <a:latin typeface="Times New Roman" panose="02020603050405020304" pitchFamily="18" charset="0"/>
                  </a:rPr>
                  <a:t>010</a:t>
                </a:r>
              </a:p>
            </p:txBody>
          </p:sp>
          <p:sp>
            <p:nvSpPr>
              <p:cNvPr id="85102" name="Text Box 110"/>
              <p:cNvSpPr txBox="1">
                <a:spLocks noChangeArrowheads="1"/>
              </p:cNvSpPr>
              <p:nvPr/>
            </p:nvSpPr>
            <p:spPr bwMode="auto">
              <a:xfrm>
                <a:off x="336" y="1728"/>
                <a:ext cx="406" cy="3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ltLang="ja-JP" sz="2400">
                    <a:latin typeface="Times New Roman" panose="02020603050405020304" pitchFamily="18" charset="0"/>
                  </a:rPr>
                  <a:t>011</a:t>
                </a:r>
              </a:p>
            </p:txBody>
          </p:sp>
          <p:sp>
            <p:nvSpPr>
              <p:cNvPr id="85103" name="Text Box 111"/>
              <p:cNvSpPr txBox="1">
                <a:spLocks noChangeArrowheads="1"/>
              </p:cNvSpPr>
              <p:nvPr/>
            </p:nvSpPr>
            <p:spPr bwMode="auto">
              <a:xfrm>
                <a:off x="336" y="2112"/>
                <a:ext cx="406" cy="3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ltLang="ja-JP" sz="2400">
                    <a:latin typeface="Times New Roman" panose="02020603050405020304" pitchFamily="18" charset="0"/>
                  </a:rPr>
                  <a:t>100</a:t>
                </a:r>
              </a:p>
            </p:txBody>
          </p:sp>
          <p:sp>
            <p:nvSpPr>
              <p:cNvPr id="85104" name="Text Box 112"/>
              <p:cNvSpPr txBox="1">
                <a:spLocks noChangeArrowheads="1"/>
              </p:cNvSpPr>
              <p:nvPr/>
            </p:nvSpPr>
            <p:spPr bwMode="auto">
              <a:xfrm>
                <a:off x="336" y="2353"/>
                <a:ext cx="406" cy="3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ltLang="ja-JP" sz="2400">
                    <a:latin typeface="Times New Roman" panose="02020603050405020304" pitchFamily="18" charset="0"/>
                  </a:rPr>
                  <a:t>101</a:t>
                </a:r>
              </a:p>
            </p:txBody>
          </p:sp>
          <p:sp>
            <p:nvSpPr>
              <p:cNvPr id="85105" name="Text Box 113"/>
              <p:cNvSpPr txBox="1">
                <a:spLocks noChangeArrowheads="1"/>
              </p:cNvSpPr>
              <p:nvPr/>
            </p:nvSpPr>
            <p:spPr bwMode="auto">
              <a:xfrm>
                <a:off x="336" y="2736"/>
                <a:ext cx="406" cy="3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ltLang="ja-JP" sz="2400">
                    <a:latin typeface="Times New Roman" panose="02020603050405020304" pitchFamily="18" charset="0"/>
                  </a:rPr>
                  <a:t>110</a:t>
                </a:r>
              </a:p>
            </p:txBody>
          </p:sp>
          <p:sp>
            <p:nvSpPr>
              <p:cNvPr id="85106" name="Text Box 114"/>
              <p:cNvSpPr txBox="1">
                <a:spLocks noChangeArrowheads="1"/>
              </p:cNvSpPr>
              <p:nvPr/>
            </p:nvSpPr>
            <p:spPr bwMode="auto">
              <a:xfrm>
                <a:off x="336" y="2976"/>
                <a:ext cx="406" cy="3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ltLang="ja-JP" sz="2400">
                    <a:latin typeface="Times New Roman" panose="02020603050405020304" pitchFamily="18" charset="0"/>
                  </a:rPr>
                  <a:t>111</a:t>
                </a:r>
              </a:p>
            </p:txBody>
          </p:sp>
        </p:grpSp>
        <p:grpSp>
          <p:nvGrpSpPr>
            <p:cNvPr id="85107" name="Group 115"/>
            <p:cNvGrpSpPr>
              <a:grpSpLocks/>
            </p:cNvGrpSpPr>
            <p:nvPr/>
          </p:nvGrpSpPr>
          <p:grpSpPr bwMode="auto">
            <a:xfrm>
              <a:off x="4320" y="912"/>
              <a:ext cx="406" cy="2416"/>
              <a:chOff x="336" y="864"/>
              <a:chExt cx="406" cy="2416"/>
            </a:xfrm>
          </p:grpSpPr>
          <p:sp>
            <p:nvSpPr>
              <p:cNvPr id="85108" name="Text Box 116"/>
              <p:cNvSpPr txBox="1">
                <a:spLocks noChangeArrowheads="1"/>
              </p:cNvSpPr>
              <p:nvPr/>
            </p:nvSpPr>
            <p:spPr bwMode="auto">
              <a:xfrm>
                <a:off x="336" y="864"/>
                <a:ext cx="406" cy="3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ltLang="ja-JP" sz="2400">
                    <a:latin typeface="Times New Roman" panose="02020603050405020304" pitchFamily="18" charset="0"/>
                  </a:rPr>
                  <a:t>000</a:t>
                </a:r>
              </a:p>
            </p:txBody>
          </p:sp>
          <p:sp>
            <p:nvSpPr>
              <p:cNvPr id="85109" name="Text Box 117"/>
              <p:cNvSpPr txBox="1">
                <a:spLocks noChangeArrowheads="1"/>
              </p:cNvSpPr>
              <p:nvPr/>
            </p:nvSpPr>
            <p:spPr bwMode="auto">
              <a:xfrm>
                <a:off x="336" y="1104"/>
                <a:ext cx="406" cy="3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ltLang="ja-JP" sz="2400">
                    <a:latin typeface="Times New Roman" panose="02020603050405020304" pitchFamily="18" charset="0"/>
                  </a:rPr>
                  <a:t>001</a:t>
                </a:r>
              </a:p>
            </p:txBody>
          </p:sp>
          <p:sp>
            <p:nvSpPr>
              <p:cNvPr id="85110" name="Text Box 118"/>
              <p:cNvSpPr txBox="1">
                <a:spLocks noChangeArrowheads="1"/>
              </p:cNvSpPr>
              <p:nvPr/>
            </p:nvSpPr>
            <p:spPr bwMode="auto">
              <a:xfrm>
                <a:off x="336" y="1440"/>
                <a:ext cx="406" cy="3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ltLang="ja-JP" sz="2400">
                    <a:latin typeface="Times New Roman" panose="02020603050405020304" pitchFamily="18" charset="0"/>
                  </a:rPr>
                  <a:t>010</a:t>
                </a:r>
              </a:p>
            </p:txBody>
          </p:sp>
          <p:sp>
            <p:nvSpPr>
              <p:cNvPr id="85111" name="Text Box 119"/>
              <p:cNvSpPr txBox="1">
                <a:spLocks noChangeArrowheads="1"/>
              </p:cNvSpPr>
              <p:nvPr/>
            </p:nvSpPr>
            <p:spPr bwMode="auto">
              <a:xfrm>
                <a:off x="336" y="1729"/>
                <a:ext cx="406" cy="3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ltLang="ja-JP" sz="2400">
                    <a:latin typeface="Times New Roman" panose="02020603050405020304" pitchFamily="18" charset="0"/>
                  </a:rPr>
                  <a:t>011</a:t>
                </a:r>
              </a:p>
            </p:txBody>
          </p:sp>
          <p:sp>
            <p:nvSpPr>
              <p:cNvPr id="85112" name="Text Box 120"/>
              <p:cNvSpPr txBox="1">
                <a:spLocks noChangeArrowheads="1"/>
              </p:cNvSpPr>
              <p:nvPr/>
            </p:nvSpPr>
            <p:spPr bwMode="auto">
              <a:xfrm>
                <a:off x="336" y="2112"/>
                <a:ext cx="406" cy="3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ltLang="ja-JP" sz="2400">
                    <a:latin typeface="Times New Roman" panose="02020603050405020304" pitchFamily="18" charset="0"/>
                  </a:rPr>
                  <a:t>100</a:t>
                </a:r>
              </a:p>
            </p:txBody>
          </p:sp>
          <p:sp>
            <p:nvSpPr>
              <p:cNvPr id="85113" name="Text Box 121"/>
              <p:cNvSpPr txBox="1">
                <a:spLocks noChangeArrowheads="1"/>
              </p:cNvSpPr>
              <p:nvPr/>
            </p:nvSpPr>
            <p:spPr bwMode="auto">
              <a:xfrm>
                <a:off x="336" y="2352"/>
                <a:ext cx="406" cy="3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ltLang="ja-JP" sz="2400">
                    <a:latin typeface="Times New Roman" panose="02020603050405020304" pitchFamily="18" charset="0"/>
                  </a:rPr>
                  <a:t>101</a:t>
                </a:r>
              </a:p>
            </p:txBody>
          </p:sp>
          <p:sp>
            <p:nvSpPr>
              <p:cNvPr id="85114" name="Text Box 122"/>
              <p:cNvSpPr txBox="1">
                <a:spLocks noChangeArrowheads="1"/>
              </p:cNvSpPr>
              <p:nvPr/>
            </p:nvSpPr>
            <p:spPr bwMode="auto">
              <a:xfrm>
                <a:off x="336" y="2736"/>
                <a:ext cx="406" cy="3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ltLang="ja-JP" sz="2400">
                    <a:latin typeface="Times New Roman" panose="02020603050405020304" pitchFamily="18" charset="0"/>
                  </a:rPr>
                  <a:t>110</a:t>
                </a:r>
              </a:p>
            </p:txBody>
          </p:sp>
          <p:sp>
            <p:nvSpPr>
              <p:cNvPr id="85115" name="Text Box 123"/>
              <p:cNvSpPr txBox="1">
                <a:spLocks noChangeArrowheads="1"/>
              </p:cNvSpPr>
              <p:nvPr/>
            </p:nvSpPr>
            <p:spPr bwMode="auto">
              <a:xfrm>
                <a:off x="336" y="2976"/>
                <a:ext cx="406" cy="3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ltLang="ja-JP" sz="2400">
                    <a:latin typeface="Times New Roman" panose="02020603050405020304" pitchFamily="18" charset="0"/>
                  </a:rPr>
                  <a:t>111</a:t>
                </a:r>
              </a:p>
            </p:txBody>
          </p:sp>
        </p:grpSp>
        <p:sp>
          <p:nvSpPr>
            <p:cNvPr id="85116" name="Line 124"/>
            <p:cNvSpPr>
              <a:spLocks noChangeShapeType="1"/>
            </p:cNvSpPr>
            <p:nvPr/>
          </p:nvSpPr>
          <p:spPr bwMode="auto">
            <a:xfrm flipV="1">
              <a:off x="4224" y="624"/>
              <a:ext cx="0" cy="38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85117" name="Line 125"/>
            <p:cNvSpPr>
              <a:spLocks noChangeShapeType="1"/>
            </p:cNvSpPr>
            <p:nvPr/>
          </p:nvSpPr>
          <p:spPr bwMode="auto">
            <a:xfrm flipH="1">
              <a:off x="912" y="624"/>
              <a:ext cx="331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85118" name="Line 126"/>
            <p:cNvSpPr>
              <a:spLocks noChangeShapeType="1"/>
            </p:cNvSpPr>
            <p:nvPr/>
          </p:nvSpPr>
          <p:spPr bwMode="auto">
            <a:xfrm>
              <a:off x="912" y="624"/>
              <a:ext cx="0" cy="38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85119" name="Group 127"/>
          <p:cNvGrpSpPr>
            <a:grpSpLocks/>
          </p:cNvGrpSpPr>
          <p:nvPr/>
        </p:nvGrpSpPr>
        <p:grpSpPr bwMode="auto">
          <a:xfrm>
            <a:off x="2286000" y="2286000"/>
            <a:ext cx="5181600" cy="228600"/>
            <a:chOff x="1440" y="1440"/>
            <a:chExt cx="3264" cy="144"/>
          </a:xfrm>
        </p:grpSpPr>
        <p:sp>
          <p:nvSpPr>
            <p:cNvPr id="85120" name="Line 128"/>
            <p:cNvSpPr>
              <a:spLocks noChangeShapeType="1"/>
            </p:cNvSpPr>
            <p:nvPr/>
          </p:nvSpPr>
          <p:spPr bwMode="auto">
            <a:xfrm flipV="1">
              <a:off x="4704" y="1440"/>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85121" name="Line 129"/>
            <p:cNvSpPr>
              <a:spLocks noChangeShapeType="1"/>
            </p:cNvSpPr>
            <p:nvPr/>
          </p:nvSpPr>
          <p:spPr bwMode="auto">
            <a:xfrm flipH="1">
              <a:off x="1440" y="1440"/>
              <a:ext cx="326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85122" name="Line 130"/>
            <p:cNvSpPr>
              <a:spLocks noChangeShapeType="1"/>
            </p:cNvSpPr>
            <p:nvPr/>
          </p:nvSpPr>
          <p:spPr bwMode="auto">
            <a:xfrm>
              <a:off x="1440" y="1440"/>
              <a:ext cx="0"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sp>
        <p:nvSpPr>
          <p:cNvPr id="85123" name="Line 131"/>
          <p:cNvSpPr>
            <a:spLocks noChangeShapeType="1"/>
          </p:cNvSpPr>
          <p:nvPr/>
        </p:nvSpPr>
        <p:spPr bwMode="auto">
          <a:xfrm>
            <a:off x="2286000" y="5257800"/>
            <a:ext cx="0" cy="60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85124" name="Line 132"/>
          <p:cNvSpPr>
            <a:spLocks noChangeShapeType="1"/>
          </p:cNvSpPr>
          <p:nvPr/>
        </p:nvSpPr>
        <p:spPr bwMode="auto">
          <a:xfrm>
            <a:off x="2286000" y="5867400"/>
            <a:ext cx="5181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85125" name="Line 133"/>
          <p:cNvSpPr>
            <a:spLocks noChangeShapeType="1"/>
          </p:cNvSpPr>
          <p:nvPr/>
        </p:nvSpPr>
        <p:spPr bwMode="auto">
          <a:xfrm>
            <a:off x="7467600" y="5257800"/>
            <a:ext cx="0" cy="60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nvGrpSpPr>
          <p:cNvPr id="85126" name="Group 134"/>
          <p:cNvGrpSpPr>
            <a:grpSpLocks/>
          </p:cNvGrpSpPr>
          <p:nvPr/>
        </p:nvGrpSpPr>
        <p:grpSpPr bwMode="auto">
          <a:xfrm>
            <a:off x="2286000" y="2895600"/>
            <a:ext cx="5181600" cy="152400"/>
            <a:chOff x="1440" y="1440"/>
            <a:chExt cx="3264" cy="144"/>
          </a:xfrm>
        </p:grpSpPr>
        <p:sp>
          <p:nvSpPr>
            <p:cNvPr id="85127" name="Line 135"/>
            <p:cNvSpPr>
              <a:spLocks noChangeShapeType="1"/>
            </p:cNvSpPr>
            <p:nvPr/>
          </p:nvSpPr>
          <p:spPr bwMode="auto">
            <a:xfrm flipV="1">
              <a:off x="4704" y="1440"/>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85128" name="Line 136"/>
            <p:cNvSpPr>
              <a:spLocks noChangeShapeType="1"/>
            </p:cNvSpPr>
            <p:nvPr/>
          </p:nvSpPr>
          <p:spPr bwMode="auto">
            <a:xfrm flipH="1">
              <a:off x="1440" y="1440"/>
              <a:ext cx="326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85129" name="Line 137"/>
            <p:cNvSpPr>
              <a:spLocks noChangeShapeType="1"/>
            </p:cNvSpPr>
            <p:nvPr/>
          </p:nvSpPr>
          <p:spPr bwMode="auto">
            <a:xfrm>
              <a:off x="1440" y="1440"/>
              <a:ext cx="0"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85130" name="Group 138"/>
          <p:cNvGrpSpPr>
            <a:grpSpLocks/>
          </p:cNvGrpSpPr>
          <p:nvPr/>
        </p:nvGrpSpPr>
        <p:grpSpPr bwMode="auto">
          <a:xfrm>
            <a:off x="2286000" y="3200400"/>
            <a:ext cx="5181600" cy="228600"/>
            <a:chOff x="1440" y="1440"/>
            <a:chExt cx="3264" cy="144"/>
          </a:xfrm>
        </p:grpSpPr>
        <p:sp>
          <p:nvSpPr>
            <p:cNvPr id="85131" name="Line 139"/>
            <p:cNvSpPr>
              <a:spLocks noChangeShapeType="1"/>
            </p:cNvSpPr>
            <p:nvPr/>
          </p:nvSpPr>
          <p:spPr bwMode="auto">
            <a:xfrm flipV="1">
              <a:off x="4704" y="1440"/>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85132" name="Line 140"/>
            <p:cNvSpPr>
              <a:spLocks noChangeShapeType="1"/>
            </p:cNvSpPr>
            <p:nvPr/>
          </p:nvSpPr>
          <p:spPr bwMode="auto">
            <a:xfrm flipH="1">
              <a:off x="1440" y="1440"/>
              <a:ext cx="326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85133" name="Line 141"/>
            <p:cNvSpPr>
              <a:spLocks noChangeShapeType="1"/>
            </p:cNvSpPr>
            <p:nvPr/>
          </p:nvSpPr>
          <p:spPr bwMode="auto">
            <a:xfrm>
              <a:off x="1440" y="1440"/>
              <a:ext cx="0"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85134" name="Group 142"/>
          <p:cNvGrpSpPr>
            <a:grpSpLocks/>
          </p:cNvGrpSpPr>
          <p:nvPr/>
        </p:nvGrpSpPr>
        <p:grpSpPr bwMode="auto">
          <a:xfrm>
            <a:off x="2286000" y="3810000"/>
            <a:ext cx="5181600" cy="152400"/>
            <a:chOff x="1440" y="1440"/>
            <a:chExt cx="3264" cy="144"/>
          </a:xfrm>
        </p:grpSpPr>
        <p:sp>
          <p:nvSpPr>
            <p:cNvPr id="85135" name="Line 143"/>
            <p:cNvSpPr>
              <a:spLocks noChangeShapeType="1"/>
            </p:cNvSpPr>
            <p:nvPr/>
          </p:nvSpPr>
          <p:spPr bwMode="auto">
            <a:xfrm flipV="1">
              <a:off x="4704" y="1440"/>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85136" name="Line 144"/>
            <p:cNvSpPr>
              <a:spLocks noChangeShapeType="1"/>
            </p:cNvSpPr>
            <p:nvPr/>
          </p:nvSpPr>
          <p:spPr bwMode="auto">
            <a:xfrm flipH="1">
              <a:off x="1440" y="1440"/>
              <a:ext cx="326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85137" name="Line 145"/>
            <p:cNvSpPr>
              <a:spLocks noChangeShapeType="1"/>
            </p:cNvSpPr>
            <p:nvPr/>
          </p:nvSpPr>
          <p:spPr bwMode="auto">
            <a:xfrm>
              <a:off x="1440" y="1440"/>
              <a:ext cx="0"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85138" name="Group 146"/>
          <p:cNvGrpSpPr>
            <a:grpSpLocks/>
          </p:cNvGrpSpPr>
          <p:nvPr/>
        </p:nvGrpSpPr>
        <p:grpSpPr bwMode="auto">
          <a:xfrm>
            <a:off x="2286000" y="4191000"/>
            <a:ext cx="5181600" cy="152400"/>
            <a:chOff x="1440" y="1440"/>
            <a:chExt cx="3264" cy="144"/>
          </a:xfrm>
        </p:grpSpPr>
        <p:sp>
          <p:nvSpPr>
            <p:cNvPr id="85139" name="Line 147"/>
            <p:cNvSpPr>
              <a:spLocks noChangeShapeType="1"/>
            </p:cNvSpPr>
            <p:nvPr/>
          </p:nvSpPr>
          <p:spPr bwMode="auto">
            <a:xfrm flipV="1">
              <a:off x="4704" y="1440"/>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85140" name="Line 148"/>
            <p:cNvSpPr>
              <a:spLocks noChangeShapeType="1"/>
            </p:cNvSpPr>
            <p:nvPr/>
          </p:nvSpPr>
          <p:spPr bwMode="auto">
            <a:xfrm flipH="1">
              <a:off x="1440" y="1440"/>
              <a:ext cx="326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85141" name="Line 149"/>
            <p:cNvSpPr>
              <a:spLocks noChangeShapeType="1"/>
            </p:cNvSpPr>
            <p:nvPr/>
          </p:nvSpPr>
          <p:spPr bwMode="auto">
            <a:xfrm>
              <a:off x="1440" y="1440"/>
              <a:ext cx="0"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85142" name="Group 150"/>
          <p:cNvGrpSpPr>
            <a:grpSpLocks/>
          </p:cNvGrpSpPr>
          <p:nvPr/>
        </p:nvGrpSpPr>
        <p:grpSpPr bwMode="auto">
          <a:xfrm>
            <a:off x="2286000" y="4724400"/>
            <a:ext cx="5181600" cy="228600"/>
            <a:chOff x="1440" y="1440"/>
            <a:chExt cx="3264" cy="144"/>
          </a:xfrm>
        </p:grpSpPr>
        <p:sp>
          <p:nvSpPr>
            <p:cNvPr id="85143" name="Line 151"/>
            <p:cNvSpPr>
              <a:spLocks noChangeShapeType="1"/>
            </p:cNvSpPr>
            <p:nvPr/>
          </p:nvSpPr>
          <p:spPr bwMode="auto">
            <a:xfrm flipV="1">
              <a:off x="4704" y="1440"/>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85144" name="Line 152"/>
            <p:cNvSpPr>
              <a:spLocks noChangeShapeType="1"/>
            </p:cNvSpPr>
            <p:nvPr/>
          </p:nvSpPr>
          <p:spPr bwMode="auto">
            <a:xfrm flipH="1">
              <a:off x="1440" y="1440"/>
              <a:ext cx="326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85145" name="Line 153"/>
            <p:cNvSpPr>
              <a:spLocks noChangeShapeType="1"/>
            </p:cNvSpPr>
            <p:nvPr/>
          </p:nvSpPr>
          <p:spPr bwMode="auto">
            <a:xfrm>
              <a:off x="1440" y="1440"/>
              <a:ext cx="0"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lstStyle/>
          <a:p>
            <a:r>
              <a:rPr lang="en-US" altLang="ja-JP"/>
              <a:t>Cube Connected Circular Banyan</a:t>
            </a:r>
          </a:p>
        </p:txBody>
      </p:sp>
      <p:sp>
        <p:nvSpPr>
          <p:cNvPr id="86019" name="Line 3"/>
          <p:cNvSpPr>
            <a:spLocks noChangeShapeType="1"/>
          </p:cNvSpPr>
          <p:nvPr/>
        </p:nvSpPr>
        <p:spPr bwMode="auto">
          <a:xfrm>
            <a:off x="1908175" y="1557338"/>
            <a:ext cx="26638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6020" name="Rectangle 4"/>
          <p:cNvSpPr>
            <a:spLocks noChangeArrowheads="1"/>
          </p:cNvSpPr>
          <p:nvPr/>
        </p:nvSpPr>
        <p:spPr bwMode="auto">
          <a:xfrm>
            <a:off x="2195513" y="1484313"/>
            <a:ext cx="360362" cy="14446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86021" name="Rectangle 5"/>
          <p:cNvSpPr>
            <a:spLocks noChangeArrowheads="1"/>
          </p:cNvSpPr>
          <p:nvPr/>
        </p:nvSpPr>
        <p:spPr bwMode="auto">
          <a:xfrm>
            <a:off x="3059113" y="1484313"/>
            <a:ext cx="360362" cy="14446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86022" name="Rectangle 6"/>
          <p:cNvSpPr>
            <a:spLocks noChangeArrowheads="1"/>
          </p:cNvSpPr>
          <p:nvPr/>
        </p:nvSpPr>
        <p:spPr bwMode="auto">
          <a:xfrm>
            <a:off x="3924300" y="1484313"/>
            <a:ext cx="360363" cy="14446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86023" name="Line 7"/>
          <p:cNvSpPr>
            <a:spLocks noChangeShapeType="1"/>
          </p:cNvSpPr>
          <p:nvPr/>
        </p:nvSpPr>
        <p:spPr bwMode="auto">
          <a:xfrm>
            <a:off x="1908175" y="2062163"/>
            <a:ext cx="26638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6024" name="Rectangle 8"/>
          <p:cNvSpPr>
            <a:spLocks noChangeArrowheads="1"/>
          </p:cNvSpPr>
          <p:nvPr/>
        </p:nvSpPr>
        <p:spPr bwMode="auto">
          <a:xfrm>
            <a:off x="2195513" y="1989138"/>
            <a:ext cx="360362" cy="14446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86025" name="Rectangle 9"/>
          <p:cNvSpPr>
            <a:spLocks noChangeArrowheads="1"/>
          </p:cNvSpPr>
          <p:nvPr/>
        </p:nvSpPr>
        <p:spPr bwMode="auto">
          <a:xfrm>
            <a:off x="3059113" y="1989138"/>
            <a:ext cx="360362" cy="14446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86026" name="Rectangle 10"/>
          <p:cNvSpPr>
            <a:spLocks noChangeArrowheads="1"/>
          </p:cNvSpPr>
          <p:nvPr/>
        </p:nvSpPr>
        <p:spPr bwMode="auto">
          <a:xfrm>
            <a:off x="3924300" y="1989138"/>
            <a:ext cx="360363" cy="14446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86027" name="Line 11"/>
          <p:cNvSpPr>
            <a:spLocks noChangeShapeType="1"/>
          </p:cNvSpPr>
          <p:nvPr/>
        </p:nvSpPr>
        <p:spPr bwMode="auto">
          <a:xfrm>
            <a:off x="1908175" y="2565400"/>
            <a:ext cx="26638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6028" name="Rectangle 12"/>
          <p:cNvSpPr>
            <a:spLocks noChangeArrowheads="1"/>
          </p:cNvSpPr>
          <p:nvPr/>
        </p:nvSpPr>
        <p:spPr bwMode="auto">
          <a:xfrm>
            <a:off x="2195513" y="2492375"/>
            <a:ext cx="360362" cy="144463"/>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86029" name="Rectangle 13"/>
          <p:cNvSpPr>
            <a:spLocks noChangeArrowheads="1"/>
          </p:cNvSpPr>
          <p:nvPr/>
        </p:nvSpPr>
        <p:spPr bwMode="auto">
          <a:xfrm>
            <a:off x="3059113" y="2492375"/>
            <a:ext cx="360362" cy="144463"/>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86030" name="Rectangle 14"/>
          <p:cNvSpPr>
            <a:spLocks noChangeArrowheads="1"/>
          </p:cNvSpPr>
          <p:nvPr/>
        </p:nvSpPr>
        <p:spPr bwMode="auto">
          <a:xfrm>
            <a:off x="3924300" y="2492375"/>
            <a:ext cx="360363" cy="144463"/>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86031" name="Line 15"/>
          <p:cNvSpPr>
            <a:spLocks noChangeShapeType="1"/>
          </p:cNvSpPr>
          <p:nvPr/>
        </p:nvSpPr>
        <p:spPr bwMode="auto">
          <a:xfrm>
            <a:off x="1908175" y="3070225"/>
            <a:ext cx="26638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6032" name="Rectangle 16"/>
          <p:cNvSpPr>
            <a:spLocks noChangeArrowheads="1"/>
          </p:cNvSpPr>
          <p:nvPr/>
        </p:nvSpPr>
        <p:spPr bwMode="auto">
          <a:xfrm>
            <a:off x="2195513" y="2997200"/>
            <a:ext cx="360362" cy="144463"/>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86033" name="Rectangle 17"/>
          <p:cNvSpPr>
            <a:spLocks noChangeArrowheads="1"/>
          </p:cNvSpPr>
          <p:nvPr/>
        </p:nvSpPr>
        <p:spPr bwMode="auto">
          <a:xfrm>
            <a:off x="3059113" y="2997200"/>
            <a:ext cx="360362" cy="144463"/>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86034" name="Rectangle 18"/>
          <p:cNvSpPr>
            <a:spLocks noChangeArrowheads="1"/>
          </p:cNvSpPr>
          <p:nvPr/>
        </p:nvSpPr>
        <p:spPr bwMode="auto">
          <a:xfrm>
            <a:off x="3924300" y="2997200"/>
            <a:ext cx="360363" cy="144463"/>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86035" name="Line 19"/>
          <p:cNvSpPr>
            <a:spLocks noChangeShapeType="1"/>
          </p:cNvSpPr>
          <p:nvPr/>
        </p:nvSpPr>
        <p:spPr bwMode="auto">
          <a:xfrm>
            <a:off x="1908175" y="3573463"/>
            <a:ext cx="26638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6036" name="Rectangle 20"/>
          <p:cNvSpPr>
            <a:spLocks noChangeArrowheads="1"/>
          </p:cNvSpPr>
          <p:nvPr/>
        </p:nvSpPr>
        <p:spPr bwMode="auto">
          <a:xfrm>
            <a:off x="2195513" y="3500438"/>
            <a:ext cx="360362" cy="14446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86037" name="Rectangle 21"/>
          <p:cNvSpPr>
            <a:spLocks noChangeArrowheads="1"/>
          </p:cNvSpPr>
          <p:nvPr/>
        </p:nvSpPr>
        <p:spPr bwMode="auto">
          <a:xfrm>
            <a:off x="3059113" y="3500438"/>
            <a:ext cx="360362" cy="14446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86038" name="Rectangle 22"/>
          <p:cNvSpPr>
            <a:spLocks noChangeArrowheads="1"/>
          </p:cNvSpPr>
          <p:nvPr/>
        </p:nvSpPr>
        <p:spPr bwMode="auto">
          <a:xfrm>
            <a:off x="3924300" y="3500438"/>
            <a:ext cx="360363" cy="14446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86039" name="Line 23"/>
          <p:cNvSpPr>
            <a:spLocks noChangeShapeType="1"/>
          </p:cNvSpPr>
          <p:nvPr/>
        </p:nvSpPr>
        <p:spPr bwMode="auto">
          <a:xfrm>
            <a:off x="1908175" y="4078288"/>
            <a:ext cx="26638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6040" name="Rectangle 24"/>
          <p:cNvSpPr>
            <a:spLocks noChangeArrowheads="1"/>
          </p:cNvSpPr>
          <p:nvPr/>
        </p:nvSpPr>
        <p:spPr bwMode="auto">
          <a:xfrm>
            <a:off x="2195513" y="4005263"/>
            <a:ext cx="360362" cy="14446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86041" name="Rectangle 25"/>
          <p:cNvSpPr>
            <a:spLocks noChangeArrowheads="1"/>
          </p:cNvSpPr>
          <p:nvPr/>
        </p:nvSpPr>
        <p:spPr bwMode="auto">
          <a:xfrm>
            <a:off x="3059113" y="4005263"/>
            <a:ext cx="360362" cy="14446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86042" name="Rectangle 26"/>
          <p:cNvSpPr>
            <a:spLocks noChangeArrowheads="1"/>
          </p:cNvSpPr>
          <p:nvPr/>
        </p:nvSpPr>
        <p:spPr bwMode="auto">
          <a:xfrm>
            <a:off x="3924300" y="4005263"/>
            <a:ext cx="360363" cy="14446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86043" name="Line 27"/>
          <p:cNvSpPr>
            <a:spLocks noChangeShapeType="1"/>
          </p:cNvSpPr>
          <p:nvPr/>
        </p:nvSpPr>
        <p:spPr bwMode="auto">
          <a:xfrm>
            <a:off x="1908175" y="4581525"/>
            <a:ext cx="26638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6044" name="Rectangle 28"/>
          <p:cNvSpPr>
            <a:spLocks noChangeArrowheads="1"/>
          </p:cNvSpPr>
          <p:nvPr/>
        </p:nvSpPr>
        <p:spPr bwMode="auto">
          <a:xfrm>
            <a:off x="2195513" y="4508500"/>
            <a:ext cx="360362" cy="144463"/>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86045" name="Rectangle 29"/>
          <p:cNvSpPr>
            <a:spLocks noChangeArrowheads="1"/>
          </p:cNvSpPr>
          <p:nvPr/>
        </p:nvSpPr>
        <p:spPr bwMode="auto">
          <a:xfrm>
            <a:off x="3059113" y="4508500"/>
            <a:ext cx="360362" cy="144463"/>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86046" name="Rectangle 30"/>
          <p:cNvSpPr>
            <a:spLocks noChangeArrowheads="1"/>
          </p:cNvSpPr>
          <p:nvPr/>
        </p:nvSpPr>
        <p:spPr bwMode="auto">
          <a:xfrm>
            <a:off x="3924300" y="4508500"/>
            <a:ext cx="360363" cy="144463"/>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86047" name="Line 31"/>
          <p:cNvSpPr>
            <a:spLocks noChangeShapeType="1"/>
          </p:cNvSpPr>
          <p:nvPr/>
        </p:nvSpPr>
        <p:spPr bwMode="auto">
          <a:xfrm>
            <a:off x="1908175" y="5086350"/>
            <a:ext cx="26638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6048" name="Rectangle 32"/>
          <p:cNvSpPr>
            <a:spLocks noChangeArrowheads="1"/>
          </p:cNvSpPr>
          <p:nvPr/>
        </p:nvSpPr>
        <p:spPr bwMode="auto">
          <a:xfrm>
            <a:off x="2195513" y="5013325"/>
            <a:ext cx="360362" cy="144463"/>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86049" name="Rectangle 33"/>
          <p:cNvSpPr>
            <a:spLocks noChangeArrowheads="1"/>
          </p:cNvSpPr>
          <p:nvPr/>
        </p:nvSpPr>
        <p:spPr bwMode="auto">
          <a:xfrm>
            <a:off x="3059113" y="5013325"/>
            <a:ext cx="360362" cy="144463"/>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86050" name="Rectangle 34"/>
          <p:cNvSpPr>
            <a:spLocks noChangeArrowheads="1"/>
          </p:cNvSpPr>
          <p:nvPr/>
        </p:nvSpPr>
        <p:spPr bwMode="auto">
          <a:xfrm>
            <a:off x="3924300" y="5013325"/>
            <a:ext cx="360363" cy="144463"/>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nvGrpSpPr>
          <p:cNvPr id="86051" name="Group 35"/>
          <p:cNvGrpSpPr>
            <a:grpSpLocks/>
          </p:cNvGrpSpPr>
          <p:nvPr/>
        </p:nvGrpSpPr>
        <p:grpSpPr bwMode="auto">
          <a:xfrm>
            <a:off x="2051050" y="1628775"/>
            <a:ext cx="649288" cy="360363"/>
            <a:chOff x="1292" y="1026"/>
            <a:chExt cx="409" cy="227"/>
          </a:xfrm>
        </p:grpSpPr>
        <p:grpSp>
          <p:nvGrpSpPr>
            <p:cNvPr id="86052" name="Group 36"/>
            <p:cNvGrpSpPr>
              <a:grpSpLocks/>
            </p:cNvGrpSpPr>
            <p:nvPr/>
          </p:nvGrpSpPr>
          <p:grpSpPr bwMode="auto">
            <a:xfrm>
              <a:off x="1292" y="1026"/>
              <a:ext cx="91" cy="227"/>
              <a:chOff x="1292" y="1026"/>
              <a:chExt cx="91" cy="227"/>
            </a:xfrm>
          </p:grpSpPr>
          <p:sp>
            <p:nvSpPr>
              <p:cNvPr id="86053" name="Line 37"/>
              <p:cNvSpPr>
                <a:spLocks noChangeShapeType="1"/>
              </p:cNvSpPr>
              <p:nvPr/>
            </p:nvSpPr>
            <p:spPr bwMode="auto">
              <a:xfrm flipH="1" flipV="1">
                <a:off x="1292" y="1162"/>
                <a:ext cx="91" cy="9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6054" name="Line 38"/>
              <p:cNvSpPr>
                <a:spLocks noChangeShapeType="1"/>
              </p:cNvSpPr>
              <p:nvPr/>
            </p:nvSpPr>
            <p:spPr bwMode="auto">
              <a:xfrm flipV="1">
                <a:off x="1292" y="1071"/>
                <a:ext cx="0" cy="9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6055" name="Line 39"/>
              <p:cNvSpPr>
                <a:spLocks noChangeShapeType="1"/>
              </p:cNvSpPr>
              <p:nvPr/>
            </p:nvSpPr>
            <p:spPr bwMode="auto">
              <a:xfrm flipV="1">
                <a:off x="1338" y="1026"/>
                <a:ext cx="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6056" name="Line 40"/>
              <p:cNvSpPr>
                <a:spLocks noChangeShapeType="1"/>
              </p:cNvSpPr>
              <p:nvPr/>
            </p:nvSpPr>
            <p:spPr bwMode="auto">
              <a:xfrm flipV="1">
                <a:off x="1292" y="1026"/>
                <a:ext cx="91" cy="4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grpSp>
          <p:nvGrpSpPr>
            <p:cNvPr id="86057" name="Group 41"/>
            <p:cNvGrpSpPr>
              <a:grpSpLocks/>
            </p:cNvGrpSpPr>
            <p:nvPr/>
          </p:nvGrpSpPr>
          <p:grpSpPr bwMode="auto">
            <a:xfrm flipH="1" flipV="1">
              <a:off x="1610" y="1026"/>
              <a:ext cx="91" cy="227"/>
              <a:chOff x="1292" y="1026"/>
              <a:chExt cx="91" cy="227"/>
            </a:xfrm>
          </p:grpSpPr>
          <p:sp>
            <p:nvSpPr>
              <p:cNvPr id="86058" name="Line 42"/>
              <p:cNvSpPr>
                <a:spLocks noChangeShapeType="1"/>
              </p:cNvSpPr>
              <p:nvPr/>
            </p:nvSpPr>
            <p:spPr bwMode="auto">
              <a:xfrm flipH="1" flipV="1">
                <a:off x="1292" y="1162"/>
                <a:ext cx="91" cy="9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6059" name="Line 43"/>
              <p:cNvSpPr>
                <a:spLocks noChangeShapeType="1"/>
              </p:cNvSpPr>
              <p:nvPr/>
            </p:nvSpPr>
            <p:spPr bwMode="auto">
              <a:xfrm flipV="1">
                <a:off x="1292" y="1071"/>
                <a:ext cx="0" cy="9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6060" name="Line 44"/>
              <p:cNvSpPr>
                <a:spLocks noChangeShapeType="1"/>
              </p:cNvSpPr>
              <p:nvPr/>
            </p:nvSpPr>
            <p:spPr bwMode="auto">
              <a:xfrm flipV="1">
                <a:off x="1338" y="1026"/>
                <a:ext cx="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6061" name="Line 45"/>
              <p:cNvSpPr>
                <a:spLocks noChangeShapeType="1"/>
              </p:cNvSpPr>
              <p:nvPr/>
            </p:nvSpPr>
            <p:spPr bwMode="auto">
              <a:xfrm flipV="1">
                <a:off x="1292" y="1026"/>
                <a:ext cx="91" cy="4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grpSp>
      <p:grpSp>
        <p:nvGrpSpPr>
          <p:cNvPr id="86062" name="Group 46"/>
          <p:cNvGrpSpPr>
            <a:grpSpLocks/>
          </p:cNvGrpSpPr>
          <p:nvPr/>
        </p:nvGrpSpPr>
        <p:grpSpPr bwMode="auto">
          <a:xfrm>
            <a:off x="2051050" y="3644900"/>
            <a:ext cx="649288" cy="360363"/>
            <a:chOff x="1292" y="1026"/>
            <a:chExt cx="409" cy="227"/>
          </a:xfrm>
        </p:grpSpPr>
        <p:grpSp>
          <p:nvGrpSpPr>
            <p:cNvPr id="86063" name="Group 47"/>
            <p:cNvGrpSpPr>
              <a:grpSpLocks/>
            </p:cNvGrpSpPr>
            <p:nvPr/>
          </p:nvGrpSpPr>
          <p:grpSpPr bwMode="auto">
            <a:xfrm>
              <a:off x="1292" y="1026"/>
              <a:ext cx="91" cy="227"/>
              <a:chOff x="1292" y="1026"/>
              <a:chExt cx="91" cy="227"/>
            </a:xfrm>
          </p:grpSpPr>
          <p:sp>
            <p:nvSpPr>
              <p:cNvPr id="86064" name="Line 48"/>
              <p:cNvSpPr>
                <a:spLocks noChangeShapeType="1"/>
              </p:cNvSpPr>
              <p:nvPr/>
            </p:nvSpPr>
            <p:spPr bwMode="auto">
              <a:xfrm flipH="1" flipV="1">
                <a:off x="1292" y="1162"/>
                <a:ext cx="91" cy="9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6065" name="Line 49"/>
              <p:cNvSpPr>
                <a:spLocks noChangeShapeType="1"/>
              </p:cNvSpPr>
              <p:nvPr/>
            </p:nvSpPr>
            <p:spPr bwMode="auto">
              <a:xfrm flipV="1">
                <a:off x="1292" y="1071"/>
                <a:ext cx="0" cy="9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6066" name="Line 50"/>
              <p:cNvSpPr>
                <a:spLocks noChangeShapeType="1"/>
              </p:cNvSpPr>
              <p:nvPr/>
            </p:nvSpPr>
            <p:spPr bwMode="auto">
              <a:xfrm flipV="1">
                <a:off x="1338" y="1026"/>
                <a:ext cx="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6067" name="Line 51"/>
              <p:cNvSpPr>
                <a:spLocks noChangeShapeType="1"/>
              </p:cNvSpPr>
              <p:nvPr/>
            </p:nvSpPr>
            <p:spPr bwMode="auto">
              <a:xfrm flipV="1">
                <a:off x="1292" y="1026"/>
                <a:ext cx="91" cy="4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grpSp>
          <p:nvGrpSpPr>
            <p:cNvPr id="86068" name="Group 52"/>
            <p:cNvGrpSpPr>
              <a:grpSpLocks/>
            </p:cNvGrpSpPr>
            <p:nvPr/>
          </p:nvGrpSpPr>
          <p:grpSpPr bwMode="auto">
            <a:xfrm flipH="1" flipV="1">
              <a:off x="1610" y="1026"/>
              <a:ext cx="91" cy="227"/>
              <a:chOff x="1292" y="1026"/>
              <a:chExt cx="91" cy="227"/>
            </a:xfrm>
          </p:grpSpPr>
          <p:sp>
            <p:nvSpPr>
              <p:cNvPr id="86069" name="Line 53"/>
              <p:cNvSpPr>
                <a:spLocks noChangeShapeType="1"/>
              </p:cNvSpPr>
              <p:nvPr/>
            </p:nvSpPr>
            <p:spPr bwMode="auto">
              <a:xfrm flipH="1" flipV="1">
                <a:off x="1292" y="1162"/>
                <a:ext cx="91" cy="9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6070" name="Line 54"/>
              <p:cNvSpPr>
                <a:spLocks noChangeShapeType="1"/>
              </p:cNvSpPr>
              <p:nvPr/>
            </p:nvSpPr>
            <p:spPr bwMode="auto">
              <a:xfrm flipV="1">
                <a:off x="1292" y="1071"/>
                <a:ext cx="0" cy="9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6071" name="Line 55"/>
              <p:cNvSpPr>
                <a:spLocks noChangeShapeType="1"/>
              </p:cNvSpPr>
              <p:nvPr/>
            </p:nvSpPr>
            <p:spPr bwMode="auto">
              <a:xfrm flipV="1">
                <a:off x="1338" y="1026"/>
                <a:ext cx="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6072" name="Line 56"/>
              <p:cNvSpPr>
                <a:spLocks noChangeShapeType="1"/>
              </p:cNvSpPr>
              <p:nvPr/>
            </p:nvSpPr>
            <p:spPr bwMode="auto">
              <a:xfrm flipV="1">
                <a:off x="1292" y="1026"/>
                <a:ext cx="91" cy="4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grpSp>
      <p:grpSp>
        <p:nvGrpSpPr>
          <p:cNvPr id="86073" name="Group 57"/>
          <p:cNvGrpSpPr>
            <a:grpSpLocks/>
          </p:cNvGrpSpPr>
          <p:nvPr/>
        </p:nvGrpSpPr>
        <p:grpSpPr bwMode="auto">
          <a:xfrm>
            <a:off x="2051050" y="2636838"/>
            <a:ext cx="649288" cy="360362"/>
            <a:chOff x="1292" y="1026"/>
            <a:chExt cx="409" cy="227"/>
          </a:xfrm>
        </p:grpSpPr>
        <p:grpSp>
          <p:nvGrpSpPr>
            <p:cNvPr id="86074" name="Group 58"/>
            <p:cNvGrpSpPr>
              <a:grpSpLocks/>
            </p:cNvGrpSpPr>
            <p:nvPr/>
          </p:nvGrpSpPr>
          <p:grpSpPr bwMode="auto">
            <a:xfrm>
              <a:off x="1292" y="1026"/>
              <a:ext cx="91" cy="227"/>
              <a:chOff x="1292" y="1026"/>
              <a:chExt cx="91" cy="227"/>
            </a:xfrm>
          </p:grpSpPr>
          <p:sp>
            <p:nvSpPr>
              <p:cNvPr id="86075" name="Line 59"/>
              <p:cNvSpPr>
                <a:spLocks noChangeShapeType="1"/>
              </p:cNvSpPr>
              <p:nvPr/>
            </p:nvSpPr>
            <p:spPr bwMode="auto">
              <a:xfrm flipH="1" flipV="1">
                <a:off x="1292" y="1162"/>
                <a:ext cx="91" cy="9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6076" name="Line 60"/>
              <p:cNvSpPr>
                <a:spLocks noChangeShapeType="1"/>
              </p:cNvSpPr>
              <p:nvPr/>
            </p:nvSpPr>
            <p:spPr bwMode="auto">
              <a:xfrm flipV="1">
                <a:off x="1292" y="1071"/>
                <a:ext cx="0" cy="9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6077" name="Line 61"/>
              <p:cNvSpPr>
                <a:spLocks noChangeShapeType="1"/>
              </p:cNvSpPr>
              <p:nvPr/>
            </p:nvSpPr>
            <p:spPr bwMode="auto">
              <a:xfrm flipV="1">
                <a:off x="1338" y="1026"/>
                <a:ext cx="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6078" name="Line 62"/>
              <p:cNvSpPr>
                <a:spLocks noChangeShapeType="1"/>
              </p:cNvSpPr>
              <p:nvPr/>
            </p:nvSpPr>
            <p:spPr bwMode="auto">
              <a:xfrm flipV="1">
                <a:off x="1292" y="1026"/>
                <a:ext cx="91" cy="4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grpSp>
          <p:nvGrpSpPr>
            <p:cNvPr id="86079" name="Group 63"/>
            <p:cNvGrpSpPr>
              <a:grpSpLocks/>
            </p:cNvGrpSpPr>
            <p:nvPr/>
          </p:nvGrpSpPr>
          <p:grpSpPr bwMode="auto">
            <a:xfrm flipH="1" flipV="1">
              <a:off x="1610" y="1026"/>
              <a:ext cx="91" cy="227"/>
              <a:chOff x="1292" y="1026"/>
              <a:chExt cx="91" cy="227"/>
            </a:xfrm>
          </p:grpSpPr>
          <p:sp>
            <p:nvSpPr>
              <p:cNvPr id="86080" name="Line 64"/>
              <p:cNvSpPr>
                <a:spLocks noChangeShapeType="1"/>
              </p:cNvSpPr>
              <p:nvPr/>
            </p:nvSpPr>
            <p:spPr bwMode="auto">
              <a:xfrm flipH="1" flipV="1">
                <a:off x="1292" y="1162"/>
                <a:ext cx="91" cy="9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6081" name="Line 65"/>
              <p:cNvSpPr>
                <a:spLocks noChangeShapeType="1"/>
              </p:cNvSpPr>
              <p:nvPr/>
            </p:nvSpPr>
            <p:spPr bwMode="auto">
              <a:xfrm flipV="1">
                <a:off x="1292" y="1071"/>
                <a:ext cx="0" cy="9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6082" name="Line 66"/>
              <p:cNvSpPr>
                <a:spLocks noChangeShapeType="1"/>
              </p:cNvSpPr>
              <p:nvPr/>
            </p:nvSpPr>
            <p:spPr bwMode="auto">
              <a:xfrm flipV="1">
                <a:off x="1338" y="1026"/>
                <a:ext cx="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6083" name="Line 67"/>
              <p:cNvSpPr>
                <a:spLocks noChangeShapeType="1"/>
              </p:cNvSpPr>
              <p:nvPr/>
            </p:nvSpPr>
            <p:spPr bwMode="auto">
              <a:xfrm flipV="1">
                <a:off x="1292" y="1026"/>
                <a:ext cx="91" cy="4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grpSp>
      <p:grpSp>
        <p:nvGrpSpPr>
          <p:cNvPr id="86084" name="Group 68"/>
          <p:cNvGrpSpPr>
            <a:grpSpLocks/>
          </p:cNvGrpSpPr>
          <p:nvPr/>
        </p:nvGrpSpPr>
        <p:grpSpPr bwMode="auto">
          <a:xfrm>
            <a:off x="2051050" y="4652963"/>
            <a:ext cx="649288" cy="360362"/>
            <a:chOff x="1292" y="1026"/>
            <a:chExt cx="409" cy="227"/>
          </a:xfrm>
        </p:grpSpPr>
        <p:grpSp>
          <p:nvGrpSpPr>
            <p:cNvPr id="86085" name="Group 69"/>
            <p:cNvGrpSpPr>
              <a:grpSpLocks/>
            </p:cNvGrpSpPr>
            <p:nvPr/>
          </p:nvGrpSpPr>
          <p:grpSpPr bwMode="auto">
            <a:xfrm>
              <a:off x="1292" y="1026"/>
              <a:ext cx="91" cy="227"/>
              <a:chOff x="1292" y="1026"/>
              <a:chExt cx="91" cy="227"/>
            </a:xfrm>
          </p:grpSpPr>
          <p:sp>
            <p:nvSpPr>
              <p:cNvPr id="86086" name="Line 70"/>
              <p:cNvSpPr>
                <a:spLocks noChangeShapeType="1"/>
              </p:cNvSpPr>
              <p:nvPr/>
            </p:nvSpPr>
            <p:spPr bwMode="auto">
              <a:xfrm flipH="1" flipV="1">
                <a:off x="1292" y="1162"/>
                <a:ext cx="91" cy="9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6087" name="Line 71"/>
              <p:cNvSpPr>
                <a:spLocks noChangeShapeType="1"/>
              </p:cNvSpPr>
              <p:nvPr/>
            </p:nvSpPr>
            <p:spPr bwMode="auto">
              <a:xfrm flipV="1">
                <a:off x="1292" y="1071"/>
                <a:ext cx="0" cy="9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6088" name="Line 72"/>
              <p:cNvSpPr>
                <a:spLocks noChangeShapeType="1"/>
              </p:cNvSpPr>
              <p:nvPr/>
            </p:nvSpPr>
            <p:spPr bwMode="auto">
              <a:xfrm flipV="1">
                <a:off x="1338" y="1026"/>
                <a:ext cx="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6089" name="Line 73"/>
              <p:cNvSpPr>
                <a:spLocks noChangeShapeType="1"/>
              </p:cNvSpPr>
              <p:nvPr/>
            </p:nvSpPr>
            <p:spPr bwMode="auto">
              <a:xfrm flipV="1">
                <a:off x="1292" y="1026"/>
                <a:ext cx="91" cy="4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grpSp>
          <p:nvGrpSpPr>
            <p:cNvPr id="86090" name="Group 74"/>
            <p:cNvGrpSpPr>
              <a:grpSpLocks/>
            </p:cNvGrpSpPr>
            <p:nvPr/>
          </p:nvGrpSpPr>
          <p:grpSpPr bwMode="auto">
            <a:xfrm flipH="1" flipV="1">
              <a:off x="1610" y="1026"/>
              <a:ext cx="91" cy="227"/>
              <a:chOff x="1292" y="1026"/>
              <a:chExt cx="91" cy="227"/>
            </a:xfrm>
          </p:grpSpPr>
          <p:sp>
            <p:nvSpPr>
              <p:cNvPr id="86091" name="Line 75"/>
              <p:cNvSpPr>
                <a:spLocks noChangeShapeType="1"/>
              </p:cNvSpPr>
              <p:nvPr/>
            </p:nvSpPr>
            <p:spPr bwMode="auto">
              <a:xfrm flipH="1" flipV="1">
                <a:off x="1292" y="1162"/>
                <a:ext cx="91" cy="9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6092" name="Line 76"/>
              <p:cNvSpPr>
                <a:spLocks noChangeShapeType="1"/>
              </p:cNvSpPr>
              <p:nvPr/>
            </p:nvSpPr>
            <p:spPr bwMode="auto">
              <a:xfrm flipV="1">
                <a:off x="1292" y="1071"/>
                <a:ext cx="0" cy="9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6093" name="Line 77"/>
              <p:cNvSpPr>
                <a:spLocks noChangeShapeType="1"/>
              </p:cNvSpPr>
              <p:nvPr/>
            </p:nvSpPr>
            <p:spPr bwMode="auto">
              <a:xfrm flipV="1">
                <a:off x="1338" y="1026"/>
                <a:ext cx="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6094" name="Line 78"/>
              <p:cNvSpPr>
                <a:spLocks noChangeShapeType="1"/>
              </p:cNvSpPr>
              <p:nvPr/>
            </p:nvSpPr>
            <p:spPr bwMode="auto">
              <a:xfrm flipV="1">
                <a:off x="1292" y="1026"/>
                <a:ext cx="91" cy="4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grpSp>
      <p:grpSp>
        <p:nvGrpSpPr>
          <p:cNvPr id="86095" name="Group 79"/>
          <p:cNvGrpSpPr>
            <a:grpSpLocks/>
          </p:cNvGrpSpPr>
          <p:nvPr/>
        </p:nvGrpSpPr>
        <p:grpSpPr bwMode="auto">
          <a:xfrm>
            <a:off x="2916238" y="1628775"/>
            <a:ext cx="142875" cy="863600"/>
            <a:chOff x="1837" y="1026"/>
            <a:chExt cx="90" cy="544"/>
          </a:xfrm>
        </p:grpSpPr>
        <p:sp>
          <p:nvSpPr>
            <p:cNvPr id="86096" name="Line 80"/>
            <p:cNvSpPr>
              <a:spLocks noChangeShapeType="1"/>
            </p:cNvSpPr>
            <p:nvPr/>
          </p:nvSpPr>
          <p:spPr bwMode="auto">
            <a:xfrm flipH="1" flipV="1">
              <a:off x="1837" y="1480"/>
              <a:ext cx="90" cy="9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6097" name="Line 81"/>
            <p:cNvSpPr>
              <a:spLocks noChangeShapeType="1"/>
            </p:cNvSpPr>
            <p:nvPr/>
          </p:nvSpPr>
          <p:spPr bwMode="auto">
            <a:xfrm flipV="1">
              <a:off x="1837" y="1162"/>
              <a:ext cx="0" cy="31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6098" name="Line 82"/>
            <p:cNvSpPr>
              <a:spLocks noChangeShapeType="1"/>
            </p:cNvSpPr>
            <p:nvPr/>
          </p:nvSpPr>
          <p:spPr bwMode="auto">
            <a:xfrm flipV="1">
              <a:off x="1837" y="1026"/>
              <a:ext cx="90" cy="13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grpSp>
        <p:nvGrpSpPr>
          <p:cNvPr id="86099" name="Group 83"/>
          <p:cNvGrpSpPr>
            <a:grpSpLocks/>
          </p:cNvGrpSpPr>
          <p:nvPr/>
        </p:nvGrpSpPr>
        <p:grpSpPr bwMode="auto">
          <a:xfrm flipH="1" flipV="1">
            <a:off x="3421063" y="1628775"/>
            <a:ext cx="142875" cy="863600"/>
            <a:chOff x="1837" y="1026"/>
            <a:chExt cx="90" cy="544"/>
          </a:xfrm>
        </p:grpSpPr>
        <p:sp>
          <p:nvSpPr>
            <p:cNvPr id="86100" name="Line 84"/>
            <p:cNvSpPr>
              <a:spLocks noChangeShapeType="1"/>
            </p:cNvSpPr>
            <p:nvPr/>
          </p:nvSpPr>
          <p:spPr bwMode="auto">
            <a:xfrm flipH="1" flipV="1">
              <a:off x="1837" y="1480"/>
              <a:ext cx="90" cy="9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6101" name="Line 85"/>
            <p:cNvSpPr>
              <a:spLocks noChangeShapeType="1"/>
            </p:cNvSpPr>
            <p:nvPr/>
          </p:nvSpPr>
          <p:spPr bwMode="auto">
            <a:xfrm flipV="1">
              <a:off x="1837" y="1162"/>
              <a:ext cx="0" cy="31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6102" name="Line 86"/>
            <p:cNvSpPr>
              <a:spLocks noChangeShapeType="1"/>
            </p:cNvSpPr>
            <p:nvPr/>
          </p:nvSpPr>
          <p:spPr bwMode="auto">
            <a:xfrm flipV="1">
              <a:off x="1837" y="1026"/>
              <a:ext cx="90" cy="13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grpSp>
        <p:nvGrpSpPr>
          <p:cNvPr id="86103" name="Group 87"/>
          <p:cNvGrpSpPr>
            <a:grpSpLocks/>
          </p:cNvGrpSpPr>
          <p:nvPr/>
        </p:nvGrpSpPr>
        <p:grpSpPr bwMode="auto">
          <a:xfrm>
            <a:off x="2989263" y="2133600"/>
            <a:ext cx="142875" cy="863600"/>
            <a:chOff x="1837" y="1026"/>
            <a:chExt cx="90" cy="544"/>
          </a:xfrm>
        </p:grpSpPr>
        <p:sp>
          <p:nvSpPr>
            <p:cNvPr id="86104" name="Line 88"/>
            <p:cNvSpPr>
              <a:spLocks noChangeShapeType="1"/>
            </p:cNvSpPr>
            <p:nvPr/>
          </p:nvSpPr>
          <p:spPr bwMode="auto">
            <a:xfrm flipH="1" flipV="1">
              <a:off x="1837" y="1480"/>
              <a:ext cx="90" cy="9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6105" name="Line 89"/>
            <p:cNvSpPr>
              <a:spLocks noChangeShapeType="1"/>
            </p:cNvSpPr>
            <p:nvPr/>
          </p:nvSpPr>
          <p:spPr bwMode="auto">
            <a:xfrm flipV="1">
              <a:off x="1837" y="1162"/>
              <a:ext cx="0" cy="31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6106" name="Line 90"/>
            <p:cNvSpPr>
              <a:spLocks noChangeShapeType="1"/>
            </p:cNvSpPr>
            <p:nvPr/>
          </p:nvSpPr>
          <p:spPr bwMode="auto">
            <a:xfrm flipV="1">
              <a:off x="1837" y="1026"/>
              <a:ext cx="90" cy="13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grpSp>
        <p:nvGrpSpPr>
          <p:cNvPr id="86107" name="Group 91"/>
          <p:cNvGrpSpPr>
            <a:grpSpLocks/>
          </p:cNvGrpSpPr>
          <p:nvPr/>
        </p:nvGrpSpPr>
        <p:grpSpPr bwMode="auto">
          <a:xfrm flipH="1" flipV="1">
            <a:off x="3348038" y="2133600"/>
            <a:ext cx="142875" cy="863600"/>
            <a:chOff x="1837" y="1026"/>
            <a:chExt cx="90" cy="544"/>
          </a:xfrm>
        </p:grpSpPr>
        <p:sp>
          <p:nvSpPr>
            <p:cNvPr id="86108" name="Line 92"/>
            <p:cNvSpPr>
              <a:spLocks noChangeShapeType="1"/>
            </p:cNvSpPr>
            <p:nvPr/>
          </p:nvSpPr>
          <p:spPr bwMode="auto">
            <a:xfrm flipH="1" flipV="1">
              <a:off x="1837" y="1480"/>
              <a:ext cx="90" cy="9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6109" name="Line 93"/>
            <p:cNvSpPr>
              <a:spLocks noChangeShapeType="1"/>
            </p:cNvSpPr>
            <p:nvPr/>
          </p:nvSpPr>
          <p:spPr bwMode="auto">
            <a:xfrm flipV="1">
              <a:off x="1837" y="1162"/>
              <a:ext cx="0" cy="31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6110" name="Line 94"/>
            <p:cNvSpPr>
              <a:spLocks noChangeShapeType="1"/>
            </p:cNvSpPr>
            <p:nvPr/>
          </p:nvSpPr>
          <p:spPr bwMode="auto">
            <a:xfrm flipV="1">
              <a:off x="1837" y="1026"/>
              <a:ext cx="90" cy="13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grpSp>
        <p:nvGrpSpPr>
          <p:cNvPr id="86111" name="Group 95"/>
          <p:cNvGrpSpPr>
            <a:grpSpLocks/>
          </p:cNvGrpSpPr>
          <p:nvPr/>
        </p:nvGrpSpPr>
        <p:grpSpPr bwMode="auto">
          <a:xfrm>
            <a:off x="2916238" y="3644900"/>
            <a:ext cx="142875" cy="863600"/>
            <a:chOff x="1837" y="1026"/>
            <a:chExt cx="90" cy="544"/>
          </a:xfrm>
        </p:grpSpPr>
        <p:sp>
          <p:nvSpPr>
            <p:cNvPr id="86112" name="Line 96"/>
            <p:cNvSpPr>
              <a:spLocks noChangeShapeType="1"/>
            </p:cNvSpPr>
            <p:nvPr/>
          </p:nvSpPr>
          <p:spPr bwMode="auto">
            <a:xfrm flipH="1" flipV="1">
              <a:off x="1837" y="1480"/>
              <a:ext cx="90" cy="9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6113" name="Line 97"/>
            <p:cNvSpPr>
              <a:spLocks noChangeShapeType="1"/>
            </p:cNvSpPr>
            <p:nvPr/>
          </p:nvSpPr>
          <p:spPr bwMode="auto">
            <a:xfrm flipV="1">
              <a:off x="1837" y="1162"/>
              <a:ext cx="0" cy="31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6114" name="Line 98"/>
            <p:cNvSpPr>
              <a:spLocks noChangeShapeType="1"/>
            </p:cNvSpPr>
            <p:nvPr/>
          </p:nvSpPr>
          <p:spPr bwMode="auto">
            <a:xfrm flipV="1">
              <a:off x="1837" y="1026"/>
              <a:ext cx="90" cy="13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grpSp>
        <p:nvGrpSpPr>
          <p:cNvPr id="86115" name="Group 99"/>
          <p:cNvGrpSpPr>
            <a:grpSpLocks/>
          </p:cNvGrpSpPr>
          <p:nvPr/>
        </p:nvGrpSpPr>
        <p:grpSpPr bwMode="auto">
          <a:xfrm flipH="1" flipV="1">
            <a:off x="3421063" y="3644900"/>
            <a:ext cx="142875" cy="863600"/>
            <a:chOff x="1837" y="1026"/>
            <a:chExt cx="90" cy="544"/>
          </a:xfrm>
        </p:grpSpPr>
        <p:sp>
          <p:nvSpPr>
            <p:cNvPr id="86116" name="Line 100"/>
            <p:cNvSpPr>
              <a:spLocks noChangeShapeType="1"/>
            </p:cNvSpPr>
            <p:nvPr/>
          </p:nvSpPr>
          <p:spPr bwMode="auto">
            <a:xfrm flipH="1" flipV="1">
              <a:off x="1837" y="1480"/>
              <a:ext cx="90" cy="9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6117" name="Line 101"/>
            <p:cNvSpPr>
              <a:spLocks noChangeShapeType="1"/>
            </p:cNvSpPr>
            <p:nvPr/>
          </p:nvSpPr>
          <p:spPr bwMode="auto">
            <a:xfrm flipV="1">
              <a:off x="1837" y="1162"/>
              <a:ext cx="0" cy="31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6118" name="Line 102"/>
            <p:cNvSpPr>
              <a:spLocks noChangeShapeType="1"/>
            </p:cNvSpPr>
            <p:nvPr/>
          </p:nvSpPr>
          <p:spPr bwMode="auto">
            <a:xfrm flipV="1">
              <a:off x="1837" y="1026"/>
              <a:ext cx="90" cy="13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grpSp>
        <p:nvGrpSpPr>
          <p:cNvPr id="86119" name="Group 103"/>
          <p:cNvGrpSpPr>
            <a:grpSpLocks/>
          </p:cNvGrpSpPr>
          <p:nvPr/>
        </p:nvGrpSpPr>
        <p:grpSpPr bwMode="auto">
          <a:xfrm>
            <a:off x="2989263" y="4149725"/>
            <a:ext cx="142875" cy="863600"/>
            <a:chOff x="1837" y="1026"/>
            <a:chExt cx="90" cy="544"/>
          </a:xfrm>
        </p:grpSpPr>
        <p:sp>
          <p:nvSpPr>
            <p:cNvPr id="86120" name="Line 104"/>
            <p:cNvSpPr>
              <a:spLocks noChangeShapeType="1"/>
            </p:cNvSpPr>
            <p:nvPr/>
          </p:nvSpPr>
          <p:spPr bwMode="auto">
            <a:xfrm flipH="1" flipV="1">
              <a:off x="1837" y="1480"/>
              <a:ext cx="90" cy="9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6121" name="Line 105"/>
            <p:cNvSpPr>
              <a:spLocks noChangeShapeType="1"/>
            </p:cNvSpPr>
            <p:nvPr/>
          </p:nvSpPr>
          <p:spPr bwMode="auto">
            <a:xfrm flipV="1">
              <a:off x="1837" y="1162"/>
              <a:ext cx="0" cy="31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6122" name="Line 106"/>
            <p:cNvSpPr>
              <a:spLocks noChangeShapeType="1"/>
            </p:cNvSpPr>
            <p:nvPr/>
          </p:nvSpPr>
          <p:spPr bwMode="auto">
            <a:xfrm flipV="1">
              <a:off x="1837" y="1026"/>
              <a:ext cx="90" cy="13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grpSp>
        <p:nvGrpSpPr>
          <p:cNvPr id="86123" name="Group 107"/>
          <p:cNvGrpSpPr>
            <a:grpSpLocks/>
          </p:cNvGrpSpPr>
          <p:nvPr/>
        </p:nvGrpSpPr>
        <p:grpSpPr bwMode="auto">
          <a:xfrm flipH="1" flipV="1">
            <a:off x="3348038" y="4149725"/>
            <a:ext cx="142875" cy="863600"/>
            <a:chOff x="1837" y="1026"/>
            <a:chExt cx="90" cy="544"/>
          </a:xfrm>
        </p:grpSpPr>
        <p:sp>
          <p:nvSpPr>
            <p:cNvPr id="86124" name="Line 108"/>
            <p:cNvSpPr>
              <a:spLocks noChangeShapeType="1"/>
            </p:cNvSpPr>
            <p:nvPr/>
          </p:nvSpPr>
          <p:spPr bwMode="auto">
            <a:xfrm flipH="1" flipV="1">
              <a:off x="1837" y="1480"/>
              <a:ext cx="90" cy="9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6125" name="Line 109"/>
            <p:cNvSpPr>
              <a:spLocks noChangeShapeType="1"/>
            </p:cNvSpPr>
            <p:nvPr/>
          </p:nvSpPr>
          <p:spPr bwMode="auto">
            <a:xfrm flipV="1">
              <a:off x="1837" y="1162"/>
              <a:ext cx="0" cy="31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6126" name="Line 110"/>
            <p:cNvSpPr>
              <a:spLocks noChangeShapeType="1"/>
            </p:cNvSpPr>
            <p:nvPr/>
          </p:nvSpPr>
          <p:spPr bwMode="auto">
            <a:xfrm flipV="1">
              <a:off x="1837" y="1026"/>
              <a:ext cx="90" cy="13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grpSp>
        <p:nvGrpSpPr>
          <p:cNvPr id="86127" name="Group 111"/>
          <p:cNvGrpSpPr>
            <a:grpSpLocks/>
          </p:cNvGrpSpPr>
          <p:nvPr/>
        </p:nvGrpSpPr>
        <p:grpSpPr bwMode="auto">
          <a:xfrm>
            <a:off x="3779838" y="1628775"/>
            <a:ext cx="144462" cy="1368425"/>
            <a:chOff x="2381" y="1026"/>
            <a:chExt cx="91" cy="862"/>
          </a:xfrm>
        </p:grpSpPr>
        <p:sp>
          <p:nvSpPr>
            <p:cNvPr id="86128" name="Line 112"/>
            <p:cNvSpPr>
              <a:spLocks noChangeShapeType="1"/>
            </p:cNvSpPr>
            <p:nvPr/>
          </p:nvSpPr>
          <p:spPr bwMode="auto">
            <a:xfrm flipH="1" flipV="1">
              <a:off x="2381" y="1797"/>
              <a:ext cx="91" cy="9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6129" name="Line 113"/>
            <p:cNvSpPr>
              <a:spLocks noChangeShapeType="1"/>
            </p:cNvSpPr>
            <p:nvPr/>
          </p:nvSpPr>
          <p:spPr bwMode="auto">
            <a:xfrm flipV="1">
              <a:off x="2381" y="1162"/>
              <a:ext cx="0" cy="63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6130" name="Line 114"/>
            <p:cNvSpPr>
              <a:spLocks noChangeShapeType="1"/>
            </p:cNvSpPr>
            <p:nvPr/>
          </p:nvSpPr>
          <p:spPr bwMode="auto">
            <a:xfrm flipV="1">
              <a:off x="2381" y="1026"/>
              <a:ext cx="91" cy="13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grpSp>
        <p:nvGrpSpPr>
          <p:cNvPr id="86131" name="Group 115"/>
          <p:cNvGrpSpPr>
            <a:grpSpLocks/>
          </p:cNvGrpSpPr>
          <p:nvPr/>
        </p:nvGrpSpPr>
        <p:grpSpPr bwMode="auto">
          <a:xfrm flipH="1" flipV="1">
            <a:off x="4283075" y="1628775"/>
            <a:ext cx="144463" cy="1368425"/>
            <a:chOff x="2381" y="1026"/>
            <a:chExt cx="91" cy="862"/>
          </a:xfrm>
        </p:grpSpPr>
        <p:sp>
          <p:nvSpPr>
            <p:cNvPr id="86132" name="Line 116"/>
            <p:cNvSpPr>
              <a:spLocks noChangeShapeType="1"/>
            </p:cNvSpPr>
            <p:nvPr/>
          </p:nvSpPr>
          <p:spPr bwMode="auto">
            <a:xfrm flipH="1" flipV="1">
              <a:off x="2381" y="1797"/>
              <a:ext cx="91" cy="9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6133" name="Line 117"/>
            <p:cNvSpPr>
              <a:spLocks noChangeShapeType="1"/>
            </p:cNvSpPr>
            <p:nvPr/>
          </p:nvSpPr>
          <p:spPr bwMode="auto">
            <a:xfrm flipV="1">
              <a:off x="2381" y="1162"/>
              <a:ext cx="0" cy="63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6134" name="Line 118"/>
            <p:cNvSpPr>
              <a:spLocks noChangeShapeType="1"/>
            </p:cNvSpPr>
            <p:nvPr/>
          </p:nvSpPr>
          <p:spPr bwMode="auto">
            <a:xfrm flipV="1">
              <a:off x="2381" y="1026"/>
              <a:ext cx="91" cy="13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grpSp>
        <p:nvGrpSpPr>
          <p:cNvPr id="86135" name="Group 119"/>
          <p:cNvGrpSpPr>
            <a:grpSpLocks/>
          </p:cNvGrpSpPr>
          <p:nvPr/>
        </p:nvGrpSpPr>
        <p:grpSpPr bwMode="auto">
          <a:xfrm>
            <a:off x="3851275" y="2132013"/>
            <a:ext cx="144463" cy="1368425"/>
            <a:chOff x="2381" y="1026"/>
            <a:chExt cx="91" cy="862"/>
          </a:xfrm>
        </p:grpSpPr>
        <p:sp>
          <p:nvSpPr>
            <p:cNvPr id="86136" name="Line 120"/>
            <p:cNvSpPr>
              <a:spLocks noChangeShapeType="1"/>
            </p:cNvSpPr>
            <p:nvPr/>
          </p:nvSpPr>
          <p:spPr bwMode="auto">
            <a:xfrm flipH="1" flipV="1">
              <a:off x="2381" y="1797"/>
              <a:ext cx="91" cy="9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6137" name="Line 121"/>
            <p:cNvSpPr>
              <a:spLocks noChangeShapeType="1"/>
            </p:cNvSpPr>
            <p:nvPr/>
          </p:nvSpPr>
          <p:spPr bwMode="auto">
            <a:xfrm flipV="1">
              <a:off x="2381" y="1162"/>
              <a:ext cx="0" cy="63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6138" name="Line 122"/>
            <p:cNvSpPr>
              <a:spLocks noChangeShapeType="1"/>
            </p:cNvSpPr>
            <p:nvPr/>
          </p:nvSpPr>
          <p:spPr bwMode="auto">
            <a:xfrm flipV="1">
              <a:off x="2381" y="1026"/>
              <a:ext cx="91" cy="13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grpSp>
        <p:nvGrpSpPr>
          <p:cNvPr id="86139" name="Group 123"/>
          <p:cNvGrpSpPr>
            <a:grpSpLocks/>
          </p:cNvGrpSpPr>
          <p:nvPr/>
        </p:nvGrpSpPr>
        <p:grpSpPr bwMode="auto">
          <a:xfrm flipH="1" flipV="1">
            <a:off x="4211638" y="2132013"/>
            <a:ext cx="144462" cy="1368425"/>
            <a:chOff x="2381" y="1026"/>
            <a:chExt cx="91" cy="862"/>
          </a:xfrm>
        </p:grpSpPr>
        <p:sp>
          <p:nvSpPr>
            <p:cNvPr id="86140" name="Line 124"/>
            <p:cNvSpPr>
              <a:spLocks noChangeShapeType="1"/>
            </p:cNvSpPr>
            <p:nvPr/>
          </p:nvSpPr>
          <p:spPr bwMode="auto">
            <a:xfrm flipH="1" flipV="1">
              <a:off x="2381" y="1797"/>
              <a:ext cx="91" cy="9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6141" name="Line 125"/>
            <p:cNvSpPr>
              <a:spLocks noChangeShapeType="1"/>
            </p:cNvSpPr>
            <p:nvPr/>
          </p:nvSpPr>
          <p:spPr bwMode="auto">
            <a:xfrm flipV="1">
              <a:off x="2381" y="1162"/>
              <a:ext cx="0" cy="63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6142" name="Line 126"/>
            <p:cNvSpPr>
              <a:spLocks noChangeShapeType="1"/>
            </p:cNvSpPr>
            <p:nvPr/>
          </p:nvSpPr>
          <p:spPr bwMode="auto">
            <a:xfrm flipV="1">
              <a:off x="2381" y="1026"/>
              <a:ext cx="91" cy="13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grpSp>
        <p:nvGrpSpPr>
          <p:cNvPr id="86143" name="Group 127"/>
          <p:cNvGrpSpPr>
            <a:grpSpLocks/>
          </p:cNvGrpSpPr>
          <p:nvPr/>
        </p:nvGrpSpPr>
        <p:grpSpPr bwMode="auto">
          <a:xfrm>
            <a:off x="3708400" y="2636838"/>
            <a:ext cx="144463" cy="1368425"/>
            <a:chOff x="2381" y="1026"/>
            <a:chExt cx="91" cy="862"/>
          </a:xfrm>
        </p:grpSpPr>
        <p:sp>
          <p:nvSpPr>
            <p:cNvPr id="86144" name="Line 128"/>
            <p:cNvSpPr>
              <a:spLocks noChangeShapeType="1"/>
            </p:cNvSpPr>
            <p:nvPr/>
          </p:nvSpPr>
          <p:spPr bwMode="auto">
            <a:xfrm flipH="1" flipV="1">
              <a:off x="2381" y="1797"/>
              <a:ext cx="91" cy="9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6145" name="Line 129"/>
            <p:cNvSpPr>
              <a:spLocks noChangeShapeType="1"/>
            </p:cNvSpPr>
            <p:nvPr/>
          </p:nvSpPr>
          <p:spPr bwMode="auto">
            <a:xfrm flipV="1">
              <a:off x="2381" y="1162"/>
              <a:ext cx="0" cy="63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6146" name="Line 130"/>
            <p:cNvSpPr>
              <a:spLocks noChangeShapeType="1"/>
            </p:cNvSpPr>
            <p:nvPr/>
          </p:nvSpPr>
          <p:spPr bwMode="auto">
            <a:xfrm flipV="1">
              <a:off x="2381" y="1026"/>
              <a:ext cx="91" cy="13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grpSp>
        <p:nvGrpSpPr>
          <p:cNvPr id="86147" name="Group 131"/>
          <p:cNvGrpSpPr>
            <a:grpSpLocks/>
          </p:cNvGrpSpPr>
          <p:nvPr/>
        </p:nvGrpSpPr>
        <p:grpSpPr bwMode="auto">
          <a:xfrm flipH="1" flipV="1">
            <a:off x="4356100" y="2636838"/>
            <a:ext cx="144463" cy="1368425"/>
            <a:chOff x="2381" y="1026"/>
            <a:chExt cx="91" cy="862"/>
          </a:xfrm>
        </p:grpSpPr>
        <p:sp>
          <p:nvSpPr>
            <p:cNvPr id="86148" name="Line 132"/>
            <p:cNvSpPr>
              <a:spLocks noChangeShapeType="1"/>
            </p:cNvSpPr>
            <p:nvPr/>
          </p:nvSpPr>
          <p:spPr bwMode="auto">
            <a:xfrm flipH="1" flipV="1">
              <a:off x="2381" y="1797"/>
              <a:ext cx="91" cy="9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6149" name="Line 133"/>
            <p:cNvSpPr>
              <a:spLocks noChangeShapeType="1"/>
            </p:cNvSpPr>
            <p:nvPr/>
          </p:nvSpPr>
          <p:spPr bwMode="auto">
            <a:xfrm flipV="1">
              <a:off x="2381" y="1162"/>
              <a:ext cx="0" cy="63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6150" name="Line 134"/>
            <p:cNvSpPr>
              <a:spLocks noChangeShapeType="1"/>
            </p:cNvSpPr>
            <p:nvPr/>
          </p:nvSpPr>
          <p:spPr bwMode="auto">
            <a:xfrm flipV="1">
              <a:off x="2381" y="1026"/>
              <a:ext cx="91" cy="13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grpSp>
        <p:nvGrpSpPr>
          <p:cNvPr id="86151" name="Group 135"/>
          <p:cNvGrpSpPr>
            <a:grpSpLocks/>
          </p:cNvGrpSpPr>
          <p:nvPr/>
        </p:nvGrpSpPr>
        <p:grpSpPr bwMode="auto">
          <a:xfrm>
            <a:off x="3779838" y="3140075"/>
            <a:ext cx="144462" cy="1368425"/>
            <a:chOff x="2381" y="1026"/>
            <a:chExt cx="91" cy="862"/>
          </a:xfrm>
        </p:grpSpPr>
        <p:sp>
          <p:nvSpPr>
            <p:cNvPr id="86152" name="Line 136"/>
            <p:cNvSpPr>
              <a:spLocks noChangeShapeType="1"/>
            </p:cNvSpPr>
            <p:nvPr/>
          </p:nvSpPr>
          <p:spPr bwMode="auto">
            <a:xfrm flipH="1" flipV="1">
              <a:off x="2381" y="1797"/>
              <a:ext cx="91" cy="9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6153" name="Line 137"/>
            <p:cNvSpPr>
              <a:spLocks noChangeShapeType="1"/>
            </p:cNvSpPr>
            <p:nvPr/>
          </p:nvSpPr>
          <p:spPr bwMode="auto">
            <a:xfrm flipV="1">
              <a:off x="2381" y="1162"/>
              <a:ext cx="0" cy="63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6154" name="Line 138"/>
            <p:cNvSpPr>
              <a:spLocks noChangeShapeType="1"/>
            </p:cNvSpPr>
            <p:nvPr/>
          </p:nvSpPr>
          <p:spPr bwMode="auto">
            <a:xfrm flipV="1">
              <a:off x="2381" y="1026"/>
              <a:ext cx="91" cy="13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grpSp>
        <p:nvGrpSpPr>
          <p:cNvPr id="86155" name="Group 139"/>
          <p:cNvGrpSpPr>
            <a:grpSpLocks/>
          </p:cNvGrpSpPr>
          <p:nvPr/>
        </p:nvGrpSpPr>
        <p:grpSpPr bwMode="auto">
          <a:xfrm flipH="1" flipV="1">
            <a:off x="4283075" y="3140075"/>
            <a:ext cx="144463" cy="1368425"/>
            <a:chOff x="2381" y="1026"/>
            <a:chExt cx="91" cy="862"/>
          </a:xfrm>
        </p:grpSpPr>
        <p:sp>
          <p:nvSpPr>
            <p:cNvPr id="86156" name="Line 140"/>
            <p:cNvSpPr>
              <a:spLocks noChangeShapeType="1"/>
            </p:cNvSpPr>
            <p:nvPr/>
          </p:nvSpPr>
          <p:spPr bwMode="auto">
            <a:xfrm flipH="1" flipV="1">
              <a:off x="2381" y="1797"/>
              <a:ext cx="91" cy="9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6157" name="Line 141"/>
            <p:cNvSpPr>
              <a:spLocks noChangeShapeType="1"/>
            </p:cNvSpPr>
            <p:nvPr/>
          </p:nvSpPr>
          <p:spPr bwMode="auto">
            <a:xfrm flipV="1">
              <a:off x="2381" y="1162"/>
              <a:ext cx="0" cy="63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6158" name="Line 142"/>
            <p:cNvSpPr>
              <a:spLocks noChangeShapeType="1"/>
            </p:cNvSpPr>
            <p:nvPr/>
          </p:nvSpPr>
          <p:spPr bwMode="auto">
            <a:xfrm flipV="1">
              <a:off x="2381" y="1026"/>
              <a:ext cx="91" cy="13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grpSp>
        <p:nvGrpSpPr>
          <p:cNvPr id="86159" name="Group 143"/>
          <p:cNvGrpSpPr>
            <a:grpSpLocks/>
          </p:cNvGrpSpPr>
          <p:nvPr/>
        </p:nvGrpSpPr>
        <p:grpSpPr bwMode="auto">
          <a:xfrm>
            <a:off x="3851275" y="3644900"/>
            <a:ext cx="144463" cy="1368425"/>
            <a:chOff x="2381" y="1026"/>
            <a:chExt cx="91" cy="862"/>
          </a:xfrm>
        </p:grpSpPr>
        <p:sp>
          <p:nvSpPr>
            <p:cNvPr id="86160" name="Line 144"/>
            <p:cNvSpPr>
              <a:spLocks noChangeShapeType="1"/>
            </p:cNvSpPr>
            <p:nvPr/>
          </p:nvSpPr>
          <p:spPr bwMode="auto">
            <a:xfrm flipH="1" flipV="1">
              <a:off x="2381" y="1797"/>
              <a:ext cx="91" cy="9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6161" name="Line 145"/>
            <p:cNvSpPr>
              <a:spLocks noChangeShapeType="1"/>
            </p:cNvSpPr>
            <p:nvPr/>
          </p:nvSpPr>
          <p:spPr bwMode="auto">
            <a:xfrm flipV="1">
              <a:off x="2381" y="1162"/>
              <a:ext cx="0" cy="63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6162" name="Line 146"/>
            <p:cNvSpPr>
              <a:spLocks noChangeShapeType="1"/>
            </p:cNvSpPr>
            <p:nvPr/>
          </p:nvSpPr>
          <p:spPr bwMode="auto">
            <a:xfrm flipV="1">
              <a:off x="2381" y="1026"/>
              <a:ext cx="91" cy="13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grpSp>
        <p:nvGrpSpPr>
          <p:cNvPr id="86163" name="Group 147"/>
          <p:cNvGrpSpPr>
            <a:grpSpLocks/>
          </p:cNvGrpSpPr>
          <p:nvPr/>
        </p:nvGrpSpPr>
        <p:grpSpPr bwMode="auto">
          <a:xfrm flipH="1" flipV="1">
            <a:off x="4211638" y="3644900"/>
            <a:ext cx="144462" cy="1368425"/>
            <a:chOff x="2381" y="1026"/>
            <a:chExt cx="91" cy="862"/>
          </a:xfrm>
        </p:grpSpPr>
        <p:sp>
          <p:nvSpPr>
            <p:cNvPr id="86164" name="Line 148"/>
            <p:cNvSpPr>
              <a:spLocks noChangeShapeType="1"/>
            </p:cNvSpPr>
            <p:nvPr/>
          </p:nvSpPr>
          <p:spPr bwMode="auto">
            <a:xfrm flipH="1" flipV="1">
              <a:off x="2381" y="1797"/>
              <a:ext cx="91" cy="9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6165" name="Line 149"/>
            <p:cNvSpPr>
              <a:spLocks noChangeShapeType="1"/>
            </p:cNvSpPr>
            <p:nvPr/>
          </p:nvSpPr>
          <p:spPr bwMode="auto">
            <a:xfrm flipV="1">
              <a:off x="2381" y="1162"/>
              <a:ext cx="0" cy="63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6166" name="Line 150"/>
            <p:cNvSpPr>
              <a:spLocks noChangeShapeType="1"/>
            </p:cNvSpPr>
            <p:nvPr/>
          </p:nvSpPr>
          <p:spPr bwMode="auto">
            <a:xfrm flipV="1">
              <a:off x="2381" y="1026"/>
              <a:ext cx="91" cy="13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sp>
        <p:nvSpPr>
          <p:cNvPr id="86167" name="Line 151"/>
          <p:cNvSpPr>
            <a:spLocks noChangeShapeType="1"/>
          </p:cNvSpPr>
          <p:nvPr/>
        </p:nvSpPr>
        <p:spPr bwMode="auto">
          <a:xfrm flipH="1">
            <a:off x="4572000" y="1341438"/>
            <a:ext cx="936625" cy="2159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6168" name="Text Box 152"/>
          <p:cNvSpPr txBox="1">
            <a:spLocks noChangeArrowheads="1"/>
          </p:cNvSpPr>
          <p:nvPr/>
        </p:nvSpPr>
        <p:spPr bwMode="auto">
          <a:xfrm>
            <a:off x="5632450" y="1144588"/>
            <a:ext cx="1809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a:t>Circular Banyan</a:t>
            </a:r>
          </a:p>
        </p:txBody>
      </p:sp>
      <p:grpSp>
        <p:nvGrpSpPr>
          <p:cNvPr id="86169" name="Group 153"/>
          <p:cNvGrpSpPr>
            <a:grpSpLocks/>
          </p:cNvGrpSpPr>
          <p:nvPr/>
        </p:nvGrpSpPr>
        <p:grpSpPr bwMode="auto">
          <a:xfrm>
            <a:off x="5988050" y="1789113"/>
            <a:ext cx="325438" cy="2647950"/>
            <a:chOff x="1152" y="1008"/>
            <a:chExt cx="480" cy="2400"/>
          </a:xfrm>
        </p:grpSpPr>
        <p:grpSp>
          <p:nvGrpSpPr>
            <p:cNvPr id="86170" name="Group 154"/>
            <p:cNvGrpSpPr>
              <a:grpSpLocks/>
            </p:cNvGrpSpPr>
            <p:nvPr/>
          </p:nvGrpSpPr>
          <p:grpSpPr bwMode="auto">
            <a:xfrm>
              <a:off x="1152" y="1008"/>
              <a:ext cx="480" cy="528"/>
              <a:chOff x="1152" y="1056"/>
              <a:chExt cx="480" cy="528"/>
            </a:xfrm>
          </p:grpSpPr>
          <p:sp>
            <p:nvSpPr>
              <p:cNvPr id="86171" name="Rectangle 155"/>
              <p:cNvSpPr>
                <a:spLocks noChangeArrowheads="1"/>
              </p:cNvSpPr>
              <p:nvPr/>
            </p:nvSpPr>
            <p:spPr bwMode="auto">
              <a:xfrm>
                <a:off x="1248" y="1056"/>
                <a:ext cx="288" cy="528"/>
              </a:xfrm>
              <a:prstGeom prst="rect">
                <a:avLst/>
              </a:prstGeom>
              <a:solidFill>
                <a:schemeClr val="accent1"/>
              </a:solidFill>
              <a:ln w="9525">
                <a:solidFill>
                  <a:schemeClr val="tx1"/>
                </a:solidFill>
                <a:miter lim="800000"/>
                <a:headEnd/>
                <a:tailEnd/>
              </a:ln>
            </p:spPr>
            <p:txBody>
              <a:bodyPr wrap="none" anchor="ctr"/>
              <a:lstStyle/>
              <a:p>
                <a:endParaRPr lang="ja-JP" altLang="en-US"/>
              </a:p>
            </p:txBody>
          </p:sp>
          <p:sp>
            <p:nvSpPr>
              <p:cNvPr id="86172" name="Line 156"/>
              <p:cNvSpPr>
                <a:spLocks noChangeShapeType="1"/>
              </p:cNvSpPr>
              <p:nvPr/>
            </p:nvSpPr>
            <p:spPr bwMode="auto">
              <a:xfrm>
                <a:off x="1536" y="1200"/>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86173" name="Line 157"/>
              <p:cNvSpPr>
                <a:spLocks noChangeShapeType="1"/>
              </p:cNvSpPr>
              <p:nvPr/>
            </p:nvSpPr>
            <p:spPr bwMode="auto">
              <a:xfrm>
                <a:off x="1536" y="1440"/>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86174" name="Line 158"/>
              <p:cNvSpPr>
                <a:spLocks noChangeShapeType="1"/>
              </p:cNvSpPr>
              <p:nvPr/>
            </p:nvSpPr>
            <p:spPr bwMode="auto">
              <a:xfrm>
                <a:off x="1152" y="1200"/>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86175" name="Line 159"/>
              <p:cNvSpPr>
                <a:spLocks noChangeShapeType="1"/>
              </p:cNvSpPr>
              <p:nvPr/>
            </p:nvSpPr>
            <p:spPr bwMode="auto">
              <a:xfrm>
                <a:off x="1152" y="1440"/>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grpSp>
        <p:grpSp>
          <p:nvGrpSpPr>
            <p:cNvPr id="86176" name="Group 160"/>
            <p:cNvGrpSpPr>
              <a:grpSpLocks/>
            </p:cNvGrpSpPr>
            <p:nvPr/>
          </p:nvGrpSpPr>
          <p:grpSpPr bwMode="auto">
            <a:xfrm>
              <a:off x="1152" y="1632"/>
              <a:ext cx="480" cy="528"/>
              <a:chOff x="1152" y="1056"/>
              <a:chExt cx="480" cy="528"/>
            </a:xfrm>
          </p:grpSpPr>
          <p:sp>
            <p:nvSpPr>
              <p:cNvPr id="86177" name="Rectangle 161"/>
              <p:cNvSpPr>
                <a:spLocks noChangeArrowheads="1"/>
              </p:cNvSpPr>
              <p:nvPr/>
            </p:nvSpPr>
            <p:spPr bwMode="auto">
              <a:xfrm>
                <a:off x="1248" y="1056"/>
                <a:ext cx="288" cy="528"/>
              </a:xfrm>
              <a:prstGeom prst="rect">
                <a:avLst/>
              </a:prstGeom>
              <a:solidFill>
                <a:schemeClr val="accent1"/>
              </a:solidFill>
              <a:ln w="9525">
                <a:solidFill>
                  <a:schemeClr val="tx1"/>
                </a:solidFill>
                <a:miter lim="800000"/>
                <a:headEnd/>
                <a:tailEnd/>
              </a:ln>
            </p:spPr>
            <p:txBody>
              <a:bodyPr wrap="none" anchor="ctr"/>
              <a:lstStyle/>
              <a:p>
                <a:endParaRPr lang="ja-JP" altLang="en-US"/>
              </a:p>
            </p:txBody>
          </p:sp>
          <p:sp>
            <p:nvSpPr>
              <p:cNvPr id="86178" name="Line 162"/>
              <p:cNvSpPr>
                <a:spLocks noChangeShapeType="1"/>
              </p:cNvSpPr>
              <p:nvPr/>
            </p:nvSpPr>
            <p:spPr bwMode="auto">
              <a:xfrm>
                <a:off x="1536" y="1200"/>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86179" name="Line 163"/>
              <p:cNvSpPr>
                <a:spLocks noChangeShapeType="1"/>
              </p:cNvSpPr>
              <p:nvPr/>
            </p:nvSpPr>
            <p:spPr bwMode="auto">
              <a:xfrm>
                <a:off x="1536" y="1440"/>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86180" name="Line 164"/>
              <p:cNvSpPr>
                <a:spLocks noChangeShapeType="1"/>
              </p:cNvSpPr>
              <p:nvPr/>
            </p:nvSpPr>
            <p:spPr bwMode="auto">
              <a:xfrm>
                <a:off x="1152" y="1200"/>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86181" name="Line 165"/>
              <p:cNvSpPr>
                <a:spLocks noChangeShapeType="1"/>
              </p:cNvSpPr>
              <p:nvPr/>
            </p:nvSpPr>
            <p:spPr bwMode="auto">
              <a:xfrm>
                <a:off x="1152" y="1440"/>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grpSp>
        <p:grpSp>
          <p:nvGrpSpPr>
            <p:cNvPr id="86182" name="Group 166"/>
            <p:cNvGrpSpPr>
              <a:grpSpLocks/>
            </p:cNvGrpSpPr>
            <p:nvPr/>
          </p:nvGrpSpPr>
          <p:grpSpPr bwMode="auto">
            <a:xfrm>
              <a:off x="1152" y="2256"/>
              <a:ext cx="480" cy="528"/>
              <a:chOff x="1152" y="1056"/>
              <a:chExt cx="480" cy="528"/>
            </a:xfrm>
          </p:grpSpPr>
          <p:sp>
            <p:nvSpPr>
              <p:cNvPr id="86183" name="Rectangle 167"/>
              <p:cNvSpPr>
                <a:spLocks noChangeArrowheads="1"/>
              </p:cNvSpPr>
              <p:nvPr/>
            </p:nvSpPr>
            <p:spPr bwMode="auto">
              <a:xfrm>
                <a:off x="1248" y="1056"/>
                <a:ext cx="288" cy="528"/>
              </a:xfrm>
              <a:prstGeom prst="rect">
                <a:avLst/>
              </a:prstGeom>
              <a:solidFill>
                <a:schemeClr val="accent1"/>
              </a:solidFill>
              <a:ln w="9525">
                <a:solidFill>
                  <a:schemeClr val="tx1"/>
                </a:solidFill>
                <a:miter lim="800000"/>
                <a:headEnd/>
                <a:tailEnd/>
              </a:ln>
            </p:spPr>
            <p:txBody>
              <a:bodyPr wrap="none" anchor="ctr"/>
              <a:lstStyle/>
              <a:p>
                <a:endParaRPr lang="ja-JP" altLang="en-US"/>
              </a:p>
            </p:txBody>
          </p:sp>
          <p:sp>
            <p:nvSpPr>
              <p:cNvPr id="86184" name="Line 168"/>
              <p:cNvSpPr>
                <a:spLocks noChangeShapeType="1"/>
              </p:cNvSpPr>
              <p:nvPr/>
            </p:nvSpPr>
            <p:spPr bwMode="auto">
              <a:xfrm>
                <a:off x="1536" y="1200"/>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86185" name="Line 169"/>
              <p:cNvSpPr>
                <a:spLocks noChangeShapeType="1"/>
              </p:cNvSpPr>
              <p:nvPr/>
            </p:nvSpPr>
            <p:spPr bwMode="auto">
              <a:xfrm>
                <a:off x="1536" y="1440"/>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86186" name="Line 170"/>
              <p:cNvSpPr>
                <a:spLocks noChangeShapeType="1"/>
              </p:cNvSpPr>
              <p:nvPr/>
            </p:nvSpPr>
            <p:spPr bwMode="auto">
              <a:xfrm>
                <a:off x="1152" y="1200"/>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86187" name="Line 171"/>
              <p:cNvSpPr>
                <a:spLocks noChangeShapeType="1"/>
              </p:cNvSpPr>
              <p:nvPr/>
            </p:nvSpPr>
            <p:spPr bwMode="auto">
              <a:xfrm>
                <a:off x="1152" y="1440"/>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grpSp>
        <p:grpSp>
          <p:nvGrpSpPr>
            <p:cNvPr id="86188" name="Group 172"/>
            <p:cNvGrpSpPr>
              <a:grpSpLocks/>
            </p:cNvGrpSpPr>
            <p:nvPr/>
          </p:nvGrpSpPr>
          <p:grpSpPr bwMode="auto">
            <a:xfrm>
              <a:off x="1152" y="2880"/>
              <a:ext cx="480" cy="528"/>
              <a:chOff x="1152" y="1056"/>
              <a:chExt cx="480" cy="528"/>
            </a:xfrm>
          </p:grpSpPr>
          <p:sp>
            <p:nvSpPr>
              <p:cNvPr id="86189" name="Rectangle 173"/>
              <p:cNvSpPr>
                <a:spLocks noChangeArrowheads="1"/>
              </p:cNvSpPr>
              <p:nvPr/>
            </p:nvSpPr>
            <p:spPr bwMode="auto">
              <a:xfrm>
                <a:off x="1248" y="1056"/>
                <a:ext cx="288" cy="528"/>
              </a:xfrm>
              <a:prstGeom prst="rect">
                <a:avLst/>
              </a:prstGeom>
              <a:solidFill>
                <a:schemeClr val="accent1"/>
              </a:solidFill>
              <a:ln w="9525">
                <a:solidFill>
                  <a:schemeClr val="tx1"/>
                </a:solidFill>
                <a:miter lim="800000"/>
                <a:headEnd/>
                <a:tailEnd/>
              </a:ln>
            </p:spPr>
            <p:txBody>
              <a:bodyPr wrap="none" anchor="ctr"/>
              <a:lstStyle/>
              <a:p>
                <a:endParaRPr lang="ja-JP" altLang="en-US"/>
              </a:p>
            </p:txBody>
          </p:sp>
          <p:sp>
            <p:nvSpPr>
              <p:cNvPr id="86190" name="Line 174"/>
              <p:cNvSpPr>
                <a:spLocks noChangeShapeType="1"/>
              </p:cNvSpPr>
              <p:nvPr/>
            </p:nvSpPr>
            <p:spPr bwMode="auto">
              <a:xfrm>
                <a:off x="1536" y="1200"/>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86191" name="Line 175"/>
              <p:cNvSpPr>
                <a:spLocks noChangeShapeType="1"/>
              </p:cNvSpPr>
              <p:nvPr/>
            </p:nvSpPr>
            <p:spPr bwMode="auto">
              <a:xfrm>
                <a:off x="1536" y="1440"/>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86192" name="Line 176"/>
              <p:cNvSpPr>
                <a:spLocks noChangeShapeType="1"/>
              </p:cNvSpPr>
              <p:nvPr/>
            </p:nvSpPr>
            <p:spPr bwMode="auto">
              <a:xfrm>
                <a:off x="1152" y="1200"/>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86193" name="Line 177"/>
              <p:cNvSpPr>
                <a:spLocks noChangeShapeType="1"/>
              </p:cNvSpPr>
              <p:nvPr/>
            </p:nvSpPr>
            <p:spPr bwMode="auto">
              <a:xfrm>
                <a:off x="1152" y="1440"/>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grpSp>
      </p:grpSp>
      <p:grpSp>
        <p:nvGrpSpPr>
          <p:cNvPr id="86194" name="Group 178"/>
          <p:cNvGrpSpPr>
            <a:grpSpLocks/>
          </p:cNvGrpSpPr>
          <p:nvPr/>
        </p:nvGrpSpPr>
        <p:grpSpPr bwMode="auto">
          <a:xfrm>
            <a:off x="7488238" y="1789113"/>
            <a:ext cx="327025" cy="2647950"/>
            <a:chOff x="1152" y="1008"/>
            <a:chExt cx="480" cy="2400"/>
          </a:xfrm>
        </p:grpSpPr>
        <p:grpSp>
          <p:nvGrpSpPr>
            <p:cNvPr id="86195" name="Group 179"/>
            <p:cNvGrpSpPr>
              <a:grpSpLocks/>
            </p:cNvGrpSpPr>
            <p:nvPr/>
          </p:nvGrpSpPr>
          <p:grpSpPr bwMode="auto">
            <a:xfrm>
              <a:off x="1152" y="1008"/>
              <a:ext cx="480" cy="528"/>
              <a:chOff x="1152" y="1056"/>
              <a:chExt cx="480" cy="528"/>
            </a:xfrm>
          </p:grpSpPr>
          <p:sp>
            <p:nvSpPr>
              <p:cNvPr id="86196" name="Rectangle 180"/>
              <p:cNvSpPr>
                <a:spLocks noChangeArrowheads="1"/>
              </p:cNvSpPr>
              <p:nvPr/>
            </p:nvSpPr>
            <p:spPr bwMode="auto">
              <a:xfrm>
                <a:off x="1248" y="1056"/>
                <a:ext cx="288" cy="528"/>
              </a:xfrm>
              <a:prstGeom prst="rect">
                <a:avLst/>
              </a:prstGeom>
              <a:solidFill>
                <a:schemeClr val="accent1"/>
              </a:solidFill>
              <a:ln w="9525">
                <a:solidFill>
                  <a:schemeClr val="tx1"/>
                </a:solidFill>
                <a:miter lim="800000"/>
                <a:headEnd/>
                <a:tailEnd/>
              </a:ln>
            </p:spPr>
            <p:txBody>
              <a:bodyPr wrap="none" anchor="ctr"/>
              <a:lstStyle/>
              <a:p>
                <a:endParaRPr lang="ja-JP" altLang="en-US"/>
              </a:p>
            </p:txBody>
          </p:sp>
          <p:sp>
            <p:nvSpPr>
              <p:cNvPr id="86197" name="Line 181"/>
              <p:cNvSpPr>
                <a:spLocks noChangeShapeType="1"/>
              </p:cNvSpPr>
              <p:nvPr/>
            </p:nvSpPr>
            <p:spPr bwMode="auto">
              <a:xfrm>
                <a:off x="1536" y="1200"/>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86198" name="Line 182"/>
              <p:cNvSpPr>
                <a:spLocks noChangeShapeType="1"/>
              </p:cNvSpPr>
              <p:nvPr/>
            </p:nvSpPr>
            <p:spPr bwMode="auto">
              <a:xfrm>
                <a:off x="1536" y="1440"/>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86199" name="Line 183"/>
              <p:cNvSpPr>
                <a:spLocks noChangeShapeType="1"/>
              </p:cNvSpPr>
              <p:nvPr/>
            </p:nvSpPr>
            <p:spPr bwMode="auto">
              <a:xfrm>
                <a:off x="1152" y="1200"/>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86200" name="Line 184"/>
              <p:cNvSpPr>
                <a:spLocks noChangeShapeType="1"/>
              </p:cNvSpPr>
              <p:nvPr/>
            </p:nvSpPr>
            <p:spPr bwMode="auto">
              <a:xfrm>
                <a:off x="1152" y="1440"/>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grpSp>
        <p:grpSp>
          <p:nvGrpSpPr>
            <p:cNvPr id="86201" name="Group 185"/>
            <p:cNvGrpSpPr>
              <a:grpSpLocks/>
            </p:cNvGrpSpPr>
            <p:nvPr/>
          </p:nvGrpSpPr>
          <p:grpSpPr bwMode="auto">
            <a:xfrm>
              <a:off x="1152" y="1632"/>
              <a:ext cx="480" cy="528"/>
              <a:chOff x="1152" y="1056"/>
              <a:chExt cx="480" cy="528"/>
            </a:xfrm>
          </p:grpSpPr>
          <p:sp>
            <p:nvSpPr>
              <p:cNvPr id="86202" name="Rectangle 186"/>
              <p:cNvSpPr>
                <a:spLocks noChangeArrowheads="1"/>
              </p:cNvSpPr>
              <p:nvPr/>
            </p:nvSpPr>
            <p:spPr bwMode="auto">
              <a:xfrm>
                <a:off x="1248" y="1056"/>
                <a:ext cx="288" cy="528"/>
              </a:xfrm>
              <a:prstGeom prst="rect">
                <a:avLst/>
              </a:prstGeom>
              <a:solidFill>
                <a:schemeClr val="accent1"/>
              </a:solidFill>
              <a:ln w="9525">
                <a:solidFill>
                  <a:schemeClr val="tx1"/>
                </a:solidFill>
                <a:miter lim="800000"/>
                <a:headEnd/>
                <a:tailEnd/>
              </a:ln>
            </p:spPr>
            <p:txBody>
              <a:bodyPr wrap="none" anchor="ctr"/>
              <a:lstStyle/>
              <a:p>
                <a:endParaRPr lang="ja-JP" altLang="en-US"/>
              </a:p>
            </p:txBody>
          </p:sp>
          <p:sp>
            <p:nvSpPr>
              <p:cNvPr id="86203" name="Line 187"/>
              <p:cNvSpPr>
                <a:spLocks noChangeShapeType="1"/>
              </p:cNvSpPr>
              <p:nvPr/>
            </p:nvSpPr>
            <p:spPr bwMode="auto">
              <a:xfrm>
                <a:off x="1536" y="1200"/>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86204" name="Line 188"/>
              <p:cNvSpPr>
                <a:spLocks noChangeShapeType="1"/>
              </p:cNvSpPr>
              <p:nvPr/>
            </p:nvSpPr>
            <p:spPr bwMode="auto">
              <a:xfrm>
                <a:off x="1536" y="1440"/>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86205" name="Line 189"/>
              <p:cNvSpPr>
                <a:spLocks noChangeShapeType="1"/>
              </p:cNvSpPr>
              <p:nvPr/>
            </p:nvSpPr>
            <p:spPr bwMode="auto">
              <a:xfrm>
                <a:off x="1152" y="1200"/>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86206" name="Line 190"/>
              <p:cNvSpPr>
                <a:spLocks noChangeShapeType="1"/>
              </p:cNvSpPr>
              <p:nvPr/>
            </p:nvSpPr>
            <p:spPr bwMode="auto">
              <a:xfrm>
                <a:off x="1152" y="1440"/>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grpSp>
        <p:grpSp>
          <p:nvGrpSpPr>
            <p:cNvPr id="86207" name="Group 191"/>
            <p:cNvGrpSpPr>
              <a:grpSpLocks/>
            </p:cNvGrpSpPr>
            <p:nvPr/>
          </p:nvGrpSpPr>
          <p:grpSpPr bwMode="auto">
            <a:xfrm>
              <a:off x="1152" y="2256"/>
              <a:ext cx="480" cy="528"/>
              <a:chOff x="1152" y="1056"/>
              <a:chExt cx="480" cy="528"/>
            </a:xfrm>
          </p:grpSpPr>
          <p:sp>
            <p:nvSpPr>
              <p:cNvPr id="86208" name="Rectangle 192"/>
              <p:cNvSpPr>
                <a:spLocks noChangeArrowheads="1"/>
              </p:cNvSpPr>
              <p:nvPr/>
            </p:nvSpPr>
            <p:spPr bwMode="auto">
              <a:xfrm>
                <a:off x="1248" y="1056"/>
                <a:ext cx="288" cy="528"/>
              </a:xfrm>
              <a:prstGeom prst="rect">
                <a:avLst/>
              </a:prstGeom>
              <a:solidFill>
                <a:schemeClr val="accent1"/>
              </a:solidFill>
              <a:ln w="9525">
                <a:solidFill>
                  <a:schemeClr val="tx1"/>
                </a:solidFill>
                <a:miter lim="800000"/>
                <a:headEnd/>
                <a:tailEnd/>
              </a:ln>
            </p:spPr>
            <p:txBody>
              <a:bodyPr wrap="none" anchor="ctr"/>
              <a:lstStyle/>
              <a:p>
                <a:endParaRPr lang="ja-JP" altLang="en-US"/>
              </a:p>
            </p:txBody>
          </p:sp>
          <p:sp>
            <p:nvSpPr>
              <p:cNvPr id="86209" name="Line 193"/>
              <p:cNvSpPr>
                <a:spLocks noChangeShapeType="1"/>
              </p:cNvSpPr>
              <p:nvPr/>
            </p:nvSpPr>
            <p:spPr bwMode="auto">
              <a:xfrm>
                <a:off x="1536" y="1200"/>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86210" name="Line 194"/>
              <p:cNvSpPr>
                <a:spLocks noChangeShapeType="1"/>
              </p:cNvSpPr>
              <p:nvPr/>
            </p:nvSpPr>
            <p:spPr bwMode="auto">
              <a:xfrm>
                <a:off x="1536" y="1440"/>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86211" name="Line 195"/>
              <p:cNvSpPr>
                <a:spLocks noChangeShapeType="1"/>
              </p:cNvSpPr>
              <p:nvPr/>
            </p:nvSpPr>
            <p:spPr bwMode="auto">
              <a:xfrm>
                <a:off x="1152" y="1200"/>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86212" name="Line 196"/>
              <p:cNvSpPr>
                <a:spLocks noChangeShapeType="1"/>
              </p:cNvSpPr>
              <p:nvPr/>
            </p:nvSpPr>
            <p:spPr bwMode="auto">
              <a:xfrm>
                <a:off x="1152" y="1440"/>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grpSp>
        <p:grpSp>
          <p:nvGrpSpPr>
            <p:cNvPr id="86213" name="Group 197"/>
            <p:cNvGrpSpPr>
              <a:grpSpLocks/>
            </p:cNvGrpSpPr>
            <p:nvPr/>
          </p:nvGrpSpPr>
          <p:grpSpPr bwMode="auto">
            <a:xfrm>
              <a:off x="1152" y="2880"/>
              <a:ext cx="480" cy="528"/>
              <a:chOff x="1152" y="1056"/>
              <a:chExt cx="480" cy="528"/>
            </a:xfrm>
          </p:grpSpPr>
          <p:sp>
            <p:nvSpPr>
              <p:cNvPr id="86214" name="Rectangle 198"/>
              <p:cNvSpPr>
                <a:spLocks noChangeArrowheads="1"/>
              </p:cNvSpPr>
              <p:nvPr/>
            </p:nvSpPr>
            <p:spPr bwMode="auto">
              <a:xfrm>
                <a:off x="1248" y="1056"/>
                <a:ext cx="288" cy="528"/>
              </a:xfrm>
              <a:prstGeom prst="rect">
                <a:avLst/>
              </a:prstGeom>
              <a:solidFill>
                <a:schemeClr val="accent1"/>
              </a:solidFill>
              <a:ln w="9525">
                <a:solidFill>
                  <a:schemeClr val="tx1"/>
                </a:solidFill>
                <a:miter lim="800000"/>
                <a:headEnd/>
                <a:tailEnd/>
              </a:ln>
            </p:spPr>
            <p:txBody>
              <a:bodyPr wrap="none" anchor="ctr"/>
              <a:lstStyle/>
              <a:p>
                <a:endParaRPr lang="ja-JP" altLang="en-US"/>
              </a:p>
            </p:txBody>
          </p:sp>
          <p:sp>
            <p:nvSpPr>
              <p:cNvPr id="86215" name="Line 199"/>
              <p:cNvSpPr>
                <a:spLocks noChangeShapeType="1"/>
              </p:cNvSpPr>
              <p:nvPr/>
            </p:nvSpPr>
            <p:spPr bwMode="auto">
              <a:xfrm>
                <a:off x="1536" y="1200"/>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86216" name="Line 200"/>
              <p:cNvSpPr>
                <a:spLocks noChangeShapeType="1"/>
              </p:cNvSpPr>
              <p:nvPr/>
            </p:nvSpPr>
            <p:spPr bwMode="auto">
              <a:xfrm>
                <a:off x="1536" y="1440"/>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86217" name="Line 201"/>
              <p:cNvSpPr>
                <a:spLocks noChangeShapeType="1"/>
              </p:cNvSpPr>
              <p:nvPr/>
            </p:nvSpPr>
            <p:spPr bwMode="auto">
              <a:xfrm>
                <a:off x="1152" y="1200"/>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86218" name="Line 202"/>
              <p:cNvSpPr>
                <a:spLocks noChangeShapeType="1"/>
              </p:cNvSpPr>
              <p:nvPr/>
            </p:nvSpPr>
            <p:spPr bwMode="auto">
              <a:xfrm>
                <a:off x="1152" y="1440"/>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grpSp>
      </p:grpSp>
      <p:grpSp>
        <p:nvGrpSpPr>
          <p:cNvPr id="86219" name="Group 203"/>
          <p:cNvGrpSpPr>
            <a:grpSpLocks/>
          </p:cNvGrpSpPr>
          <p:nvPr/>
        </p:nvGrpSpPr>
        <p:grpSpPr bwMode="auto">
          <a:xfrm>
            <a:off x="6738938" y="1789113"/>
            <a:ext cx="325437" cy="2647950"/>
            <a:chOff x="1152" y="1008"/>
            <a:chExt cx="480" cy="2400"/>
          </a:xfrm>
        </p:grpSpPr>
        <p:grpSp>
          <p:nvGrpSpPr>
            <p:cNvPr id="86220" name="Group 204"/>
            <p:cNvGrpSpPr>
              <a:grpSpLocks/>
            </p:cNvGrpSpPr>
            <p:nvPr/>
          </p:nvGrpSpPr>
          <p:grpSpPr bwMode="auto">
            <a:xfrm>
              <a:off x="1152" y="1008"/>
              <a:ext cx="480" cy="528"/>
              <a:chOff x="1152" y="1056"/>
              <a:chExt cx="480" cy="528"/>
            </a:xfrm>
          </p:grpSpPr>
          <p:sp>
            <p:nvSpPr>
              <p:cNvPr id="86221" name="Rectangle 205"/>
              <p:cNvSpPr>
                <a:spLocks noChangeArrowheads="1"/>
              </p:cNvSpPr>
              <p:nvPr/>
            </p:nvSpPr>
            <p:spPr bwMode="auto">
              <a:xfrm>
                <a:off x="1248" y="1056"/>
                <a:ext cx="288" cy="528"/>
              </a:xfrm>
              <a:prstGeom prst="rect">
                <a:avLst/>
              </a:prstGeom>
              <a:solidFill>
                <a:schemeClr val="accent1"/>
              </a:solidFill>
              <a:ln w="9525">
                <a:solidFill>
                  <a:schemeClr val="tx1"/>
                </a:solidFill>
                <a:miter lim="800000"/>
                <a:headEnd/>
                <a:tailEnd/>
              </a:ln>
            </p:spPr>
            <p:txBody>
              <a:bodyPr wrap="none" anchor="ctr"/>
              <a:lstStyle/>
              <a:p>
                <a:endParaRPr lang="ja-JP" altLang="en-US"/>
              </a:p>
            </p:txBody>
          </p:sp>
          <p:sp>
            <p:nvSpPr>
              <p:cNvPr id="86222" name="Line 206"/>
              <p:cNvSpPr>
                <a:spLocks noChangeShapeType="1"/>
              </p:cNvSpPr>
              <p:nvPr/>
            </p:nvSpPr>
            <p:spPr bwMode="auto">
              <a:xfrm>
                <a:off x="1536" y="1200"/>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86223" name="Line 207"/>
              <p:cNvSpPr>
                <a:spLocks noChangeShapeType="1"/>
              </p:cNvSpPr>
              <p:nvPr/>
            </p:nvSpPr>
            <p:spPr bwMode="auto">
              <a:xfrm>
                <a:off x="1536" y="1440"/>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86224" name="Line 208"/>
              <p:cNvSpPr>
                <a:spLocks noChangeShapeType="1"/>
              </p:cNvSpPr>
              <p:nvPr/>
            </p:nvSpPr>
            <p:spPr bwMode="auto">
              <a:xfrm>
                <a:off x="1152" y="1200"/>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86225" name="Line 209"/>
              <p:cNvSpPr>
                <a:spLocks noChangeShapeType="1"/>
              </p:cNvSpPr>
              <p:nvPr/>
            </p:nvSpPr>
            <p:spPr bwMode="auto">
              <a:xfrm>
                <a:off x="1152" y="1440"/>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grpSp>
        <p:grpSp>
          <p:nvGrpSpPr>
            <p:cNvPr id="86226" name="Group 210"/>
            <p:cNvGrpSpPr>
              <a:grpSpLocks/>
            </p:cNvGrpSpPr>
            <p:nvPr/>
          </p:nvGrpSpPr>
          <p:grpSpPr bwMode="auto">
            <a:xfrm>
              <a:off x="1152" y="1632"/>
              <a:ext cx="480" cy="528"/>
              <a:chOff x="1152" y="1056"/>
              <a:chExt cx="480" cy="528"/>
            </a:xfrm>
          </p:grpSpPr>
          <p:sp>
            <p:nvSpPr>
              <p:cNvPr id="86227" name="Rectangle 211"/>
              <p:cNvSpPr>
                <a:spLocks noChangeArrowheads="1"/>
              </p:cNvSpPr>
              <p:nvPr/>
            </p:nvSpPr>
            <p:spPr bwMode="auto">
              <a:xfrm>
                <a:off x="1248" y="1056"/>
                <a:ext cx="288" cy="528"/>
              </a:xfrm>
              <a:prstGeom prst="rect">
                <a:avLst/>
              </a:prstGeom>
              <a:solidFill>
                <a:schemeClr val="accent1"/>
              </a:solidFill>
              <a:ln w="9525">
                <a:solidFill>
                  <a:schemeClr val="tx1"/>
                </a:solidFill>
                <a:miter lim="800000"/>
                <a:headEnd/>
                <a:tailEnd/>
              </a:ln>
            </p:spPr>
            <p:txBody>
              <a:bodyPr wrap="none" anchor="ctr"/>
              <a:lstStyle/>
              <a:p>
                <a:endParaRPr lang="ja-JP" altLang="en-US"/>
              </a:p>
            </p:txBody>
          </p:sp>
          <p:sp>
            <p:nvSpPr>
              <p:cNvPr id="86228" name="Line 212"/>
              <p:cNvSpPr>
                <a:spLocks noChangeShapeType="1"/>
              </p:cNvSpPr>
              <p:nvPr/>
            </p:nvSpPr>
            <p:spPr bwMode="auto">
              <a:xfrm>
                <a:off x="1536" y="1200"/>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86229" name="Line 213"/>
              <p:cNvSpPr>
                <a:spLocks noChangeShapeType="1"/>
              </p:cNvSpPr>
              <p:nvPr/>
            </p:nvSpPr>
            <p:spPr bwMode="auto">
              <a:xfrm>
                <a:off x="1536" y="1440"/>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86230" name="Line 214"/>
              <p:cNvSpPr>
                <a:spLocks noChangeShapeType="1"/>
              </p:cNvSpPr>
              <p:nvPr/>
            </p:nvSpPr>
            <p:spPr bwMode="auto">
              <a:xfrm>
                <a:off x="1152" y="1200"/>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86231" name="Line 215"/>
              <p:cNvSpPr>
                <a:spLocks noChangeShapeType="1"/>
              </p:cNvSpPr>
              <p:nvPr/>
            </p:nvSpPr>
            <p:spPr bwMode="auto">
              <a:xfrm>
                <a:off x="1152" y="1440"/>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grpSp>
        <p:grpSp>
          <p:nvGrpSpPr>
            <p:cNvPr id="86232" name="Group 216"/>
            <p:cNvGrpSpPr>
              <a:grpSpLocks/>
            </p:cNvGrpSpPr>
            <p:nvPr/>
          </p:nvGrpSpPr>
          <p:grpSpPr bwMode="auto">
            <a:xfrm>
              <a:off x="1152" y="2256"/>
              <a:ext cx="480" cy="528"/>
              <a:chOff x="1152" y="1056"/>
              <a:chExt cx="480" cy="528"/>
            </a:xfrm>
          </p:grpSpPr>
          <p:sp>
            <p:nvSpPr>
              <p:cNvPr id="86233" name="Rectangle 217"/>
              <p:cNvSpPr>
                <a:spLocks noChangeArrowheads="1"/>
              </p:cNvSpPr>
              <p:nvPr/>
            </p:nvSpPr>
            <p:spPr bwMode="auto">
              <a:xfrm>
                <a:off x="1248" y="1056"/>
                <a:ext cx="288" cy="528"/>
              </a:xfrm>
              <a:prstGeom prst="rect">
                <a:avLst/>
              </a:prstGeom>
              <a:solidFill>
                <a:schemeClr val="accent1"/>
              </a:solidFill>
              <a:ln w="9525">
                <a:solidFill>
                  <a:schemeClr val="tx1"/>
                </a:solidFill>
                <a:miter lim="800000"/>
                <a:headEnd/>
                <a:tailEnd/>
              </a:ln>
            </p:spPr>
            <p:txBody>
              <a:bodyPr wrap="none" anchor="ctr"/>
              <a:lstStyle/>
              <a:p>
                <a:endParaRPr lang="ja-JP" altLang="en-US"/>
              </a:p>
            </p:txBody>
          </p:sp>
          <p:sp>
            <p:nvSpPr>
              <p:cNvPr id="86234" name="Line 218"/>
              <p:cNvSpPr>
                <a:spLocks noChangeShapeType="1"/>
              </p:cNvSpPr>
              <p:nvPr/>
            </p:nvSpPr>
            <p:spPr bwMode="auto">
              <a:xfrm>
                <a:off x="1536" y="1200"/>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86235" name="Line 219"/>
              <p:cNvSpPr>
                <a:spLocks noChangeShapeType="1"/>
              </p:cNvSpPr>
              <p:nvPr/>
            </p:nvSpPr>
            <p:spPr bwMode="auto">
              <a:xfrm>
                <a:off x="1536" y="1440"/>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86236" name="Line 220"/>
              <p:cNvSpPr>
                <a:spLocks noChangeShapeType="1"/>
              </p:cNvSpPr>
              <p:nvPr/>
            </p:nvSpPr>
            <p:spPr bwMode="auto">
              <a:xfrm>
                <a:off x="1152" y="1200"/>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86237" name="Line 221"/>
              <p:cNvSpPr>
                <a:spLocks noChangeShapeType="1"/>
              </p:cNvSpPr>
              <p:nvPr/>
            </p:nvSpPr>
            <p:spPr bwMode="auto">
              <a:xfrm>
                <a:off x="1152" y="1440"/>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grpSp>
        <p:grpSp>
          <p:nvGrpSpPr>
            <p:cNvPr id="86238" name="Group 222"/>
            <p:cNvGrpSpPr>
              <a:grpSpLocks/>
            </p:cNvGrpSpPr>
            <p:nvPr/>
          </p:nvGrpSpPr>
          <p:grpSpPr bwMode="auto">
            <a:xfrm>
              <a:off x="1152" y="2880"/>
              <a:ext cx="480" cy="528"/>
              <a:chOff x="1152" y="1056"/>
              <a:chExt cx="480" cy="528"/>
            </a:xfrm>
          </p:grpSpPr>
          <p:sp>
            <p:nvSpPr>
              <p:cNvPr id="86239" name="Rectangle 223"/>
              <p:cNvSpPr>
                <a:spLocks noChangeArrowheads="1"/>
              </p:cNvSpPr>
              <p:nvPr/>
            </p:nvSpPr>
            <p:spPr bwMode="auto">
              <a:xfrm>
                <a:off x="1248" y="1056"/>
                <a:ext cx="288" cy="528"/>
              </a:xfrm>
              <a:prstGeom prst="rect">
                <a:avLst/>
              </a:prstGeom>
              <a:solidFill>
                <a:schemeClr val="accent1"/>
              </a:solidFill>
              <a:ln w="9525">
                <a:solidFill>
                  <a:schemeClr val="tx1"/>
                </a:solidFill>
                <a:miter lim="800000"/>
                <a:headEnd/>
                <a:tailEnd/>
              </a:ln>
            </p:spPr>
            <p:txBody>
              <a:bodyPr wrap="none" anchor="ctr"/>
              <a:lstStyle/>
              <a:p>
                <a:endParaRPr lang="ja-JP" altLang="en-US"/>
              </a:p>
            </p:txBody>
          </p:sp>
          <p:sp>
            <p:nvSpPr>
              <p:cNvPr id="86240" name="Line 224"/>
              <p:cNvSpPr>
                <a:spLocks noChangeShapeType="1"/>
              </p:cNvSpPr>
              <p:nvPr/>
            </p:nvSpPr>
            <p:spPr bwMode="auto">
              <a:xfrm>
                <a:off x="1536" y="1200"/>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86241" name="Line 225"/>
              <p:cNvSpPr>
                <a:spLocks noChangeShapeType="1"/>
              </p:cNvSpPr>
              <p:nvPr/>
            </p:nvSpPr>
            <p:spPr bwMode="auto">
              <a:xfrm>
                <a:off x="1536" y="1440"/>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86242" name="Line 226"/>
              <p:cNvSpPr>
                <a:spLocks noChangeShapeType="1"/>
              </p:cNvSpPr>
              <p:nvPr/>
            </p:nvSpPr>
            <p:spPr bwMode="auto">
              <a:xfrm>
                <a:off x="1152" y="1200"/>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86243" name="Line 227"/>
              <p:cNvSpPr>
                <a:spLocks noChangeShapeType="1"/>
              </p:cNvSpPr>
              <p:nvPr/>
            </p:nvSpPr>
            <p:spPr bwMode="auto">
              <a:xfrm>
                <a:off x="1152" y="1440"/>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grpSp>
      </p:grpSp>
      <p:grpSp>
        <p:nvGrpSpPr>
          <p:cNvPr id="86244" name="Group 228"/>
          <p:cNvGrpSpPr>
            <a:grpSpLocks/>
          </p:cNvGrpSpPr>
          <p:nvPr/>
        </p:nvGrpSpPr>
        <p:grpSpPr bwMode="auto">
          <a:xfrm>
            <a:off x="6313488" y="1947863"/>
            <a:ext cx="425450" cy="2330450"/>
            <a:chOff x="2016" y="1008"/>
            <a:chExt cx="624" cy="2112"/>
          </a:xfrm>
        </p:grpSpPr>
        <p:sp>
          <p:nvSpPr>
            <p:cNvPr id="86245" name="Line 229"/>
            <p:cNvSpPr>
              <a:spLocks noChangeShapeType="1"/>
            </p:cNvSpPr>
            <p:nvPr/>
          </p:nvSpPr>
          <p:spPr bwMode="auto">
            <a:xfrm>
              <a:off x="2016" y="1008"/>
              <a:ext cx="6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86246" name="Line 230"/>
            <p:cNvSpPr>
              <a:spLocks noChangeShapeType="1"/>
            </p:cNvSpPr>
            <p:nvPr/>
          </p:nvSpPr>
          <p:spPr bwMode="auto">
            <a:xfrm>
              <a:off x="2016" y="1248"/>
              <a:ext cx="624" cy="38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86247" name="Line 231"/>
            <p:cNvSpPr>
              <a:spLocks noChangeShapeType="1"/>
            </p:cNvSpPr>
            <p:nvPr/>
          </p:nvSpPr>
          <p:spPr bwMode="auto">
            <a:xfrm>
              <a:off x="2016" y="1632"/>
              <a:ext cx="624" cy="62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86248" name="Line 232"/>
            <p:cNvSpPr>
              <a:spLocks noChangeShapeType="1"/>
            </p:cNvSpPr>
            <p:nvPr/>
          </p:nvSpPr>
          <p:spPr bwMode="auto">
            <a:xfrm>
              <a:off x="2016" y="1872"/>
              <a:ext cx="624" cy="100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86249" name="Line 233"/>
            <p:cNvSpPr>
              <a:spLocks noChangeShapeType="1"/>
            </p:cNvSpPr>
            <p:nvPr/>
          </p:nvSpPr>
          <p:spPr bwMode="auto">
            <a:xfrm flipV="1">
              <a:off x="2016" y="1248"/>
              <a:ext cx="624" cy="100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86250" name="Line 234"/>
            <p:cNvSpPr>
              <a:spLocks noChangeShapeType="1"/>
            </p:cNvSpPr>
            <p:nvPr/>
          </p:nvSpPr>
          <p:spPr bwMode="auto">
            <a:xfrm flipV="1">
              <a:off x="2016" y="1872"/>
              <a:ext cx="624" cy="62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86251" name="Line 235"/>
            <p:cNvSpPr>
              <a:spLocks noChangeShapeType="1"/>
            </p:cNvSpPr>
            <p:nvPr/>
          </p:nvSpPr>
          <p:spPr bwMode="auto">
            <a:xfrm flipV="1">
              <a:off x="2016" y="2496"/>
              <a:ext cx="624" cy="38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86252" name="Line 236"/>
            <p:cNvSpPr>
              <a:spLocks noChangeShapeType="1"/>
            </p:cNvSpPr>
            <p:nvPr/>
          </p:nvSpPr>
          <p:spPr bwMode="auto">
            <a:xfrm>
              <a:off x="2016" y="3120"/>
              <a:ext cx="6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grpSp>
      <p:grpSp>
        <p:nvGrpSpPr>
          <p:cNvPr id="86253" name="Group 237"/>
          <p:cNvGrpSpPr>
            <a:grpSpLocks/>
          </p:cNvGrpSpPr>
          <p:nvPr/>
        </p:nvGrpSpPr>
        <p:grpSpPr bwMode="auto">
          <a:xfrm>
            <a:off x="7064375" y="1947863"/>
            <a:ext cx="423863" cy="2330450"/>
            <a:chOff x="2016" y="1008"/>
            <a:chExt cx="624" cy="2112"/>
          </a:xfrm>
        </p:grpSpPr>
        <p:sp>
          <p:nvSpPr>
            <p:cNvPr id="86254" name="Line 238"/>
            <p:cNvSpPr>
              <a:spLocks noChangeShapeType="1"/>
            </p:cNvSpPr>
            <p:nvPr/>
          </p:nvSpPr>
          <p:spPr bwMode="auto">
            <a:xfrm>
              <a:off x="2016" y="1008"/>
              <a:ext cx="6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86255" name="Line 239"/>
            <p:cNvSpPr>
              <a:spLocks noChangeShapeType="1"/>
            </p:cNvSpPr>
            <p:nvPr/>
          </p:nvSpPr>
          <p:spPr bwMode="auto">
            <a:xfrm>
              <a:off x="2016" y="1248"/>
              <a:ext cx="624" cy="38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86256" name="Line 240"/>
            <p:cNvSpPr>
              <a:spLocks noChangeShapeType="1"/>
            </p:cNvSpPr>
            <p:nvPr/>
          </p:nvSpPr>
          <p:spPr bwMode="auto">
            <a:xfrm>
              <a:off x="2016" y="1632"/>
              <a:ext cx="624" cy="62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86257" name="Line 241"/>
            <p:cNvSpPr>
              <a:spLocks noChangeShapeType="1"/>
            </p:cNvSpPr>
            <p:nvPr/>
          </p:nvSpPr>
          <p:spPr bwMode="auto">
            <a:xfrm>
              <a:off x="2016" y="1872"/>
              <a:ext cx="624" cy="100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86258" name="Line 242"/>
            <p:cNvSpPr>
              <a:spLocks noChangeShapeType="1"/>
            </p:cNvSpPr>
            <p:nvPr/>
          </p:nvSpPr>
          <p:spPr bwMode="auto">
            <a:xfrm flipV="1">
              <a:off x="2016" y="1248"/>
              <a:ext cx="624" cy="100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86259" name="Line 243"/>
            <p:cNvSpPr>
              <a:spLocks noChangeShapeType="1"/>
            </p:cNvSpPr>
            <p:nvPr/>
          </p:nvSpPr>
          <p:spPr bwMode="auto">
            <a:xfrm flipV="1">
              <a:off x="2016" y="1872"/>
              <a:ext cx="624" cy="62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86260" name="Line 244"/>
            <p:cNvSpPr>
              <a:spLocks noChangeShapeType="1"/>
            </p:cNvSpPr>
            <p:nvPr/>
          </p:nvSpPr>
          <p:spPr bwMode="auto">
            <a:xfrm flipV="1">
              <a:off x="2016" y="2496"/>
              <a:ext cx="624" cy="38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86261" name="Line 245"/>
            <p:cNvSpPr>
              <a:spLocks noChangeShapeType="1"/>
            </p:cNvSpPr>
            <p:nvPr/>
          </p:nvSpPr>
          <p:spPr bwMode="auto">
            <a:xfrm>
              <a:off x="2016" y="3120"/>
              <a:ext cx="6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grpSp>
      <p:grpSp>
        <p:nvGrpSpPr>
          <p:cNvPr id="86262" name="Group 246"/>
          <p:cNvGrpSpPr>
            <a:grpSpLocks/>
          </p:cNvGrpSpPr>
          <p:nvPr/>
        </p:nvGrpSpPr>
        <p:grpSpPr bwMode="auto">
          <a:xfrm>
            <a:off x="5564188" y="1947863"/>
            <a:ext cx="423862" cy="2330450"/>
            <a:chOff x="2016" y="1008"/>
            <a:chExt cx="624" cy="2112"/>
          </a:xfrm>
        </p:grpSpPr>
        <p:sp>
          <p:nvSpPr>
            <p:cNvPr id="86263" name="Line 247"/>
            <p:cNvSpPr>
              <a:spLocks noChangeShapeType="1"/>
            </p:cNvSpPr>
            <p:nvPr/>
          </p:nvSpPr>
          <p:spPr bwMode="auto">
            <a:xfrm>
              <a:off x="2016" y="1008"/>
              <a:ext cx="6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86264" name="Line 248"/>
            <p:cNvSpPr>
              <a:spLocks noChangeShapeType="1"/>
            </p:cNvSpPr>
            <p:nvPr/>
          </p:nvSpPr>
          <p:spPr bwMode="auto">
            <a:xfrm>
              <a:off x="2016" y="1248"/>
              <a:ext cx="624" cy="38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86265" name="Line 249"/>
            <p:cNvSpPr>
              <a:spLocks noChangeShapeType="1"/>
            </p:cNvSpPr>
            <p:nvPr/>
          </p:nvSpPr>
          <p:spPr bwMode="auto">
            <a:xfrm>
              <a:off x="2016" y="1632"/>
              <a:ext cx="624" cy="62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86266" name="Line 250"/>
            <p:cNvSpPr>
              <a:spLocks noChangeShapeType="1"/>
            </p:cNvSpPr>
            <p:nvPr/>
          </p:nvSpPr>
          <p:spPr bwMode="auto">
            <a:xfrm>
              <a:off x="2016" y="1872"/>
              <a:ext cx="624" cy="100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86267" name="Line 251"/>
            <p:cNvSpPr>
              <a:spLocks noChangeShapeType="1"/>
            </p:cNvSpPr>
            <p:nvPr/>
          </p:nvSpPr>
          <p:spPr bwMode="auto">
            <a:xfrm flipV="1">
              <a:off x="2016" y="1248"/>
              <a:ext cx="624" cy="100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86268" name="Line 252"/>
            <p:cNvSpPr>
              <a:spLocks noChangeShapeType="1"/>
            </p:cNvSpPr>
            <p:nvPr/>
          </p:nvSpPr>
          <p:spPr bwMode="auto">
            <a:xfrm flipV="1">
              <a:off x="2016" y="1872"/>
              <a:ext cx="624" cy="62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86269" name="Line 253"/>
            <p:cNvSpPr>
              <a:spLocks noChangeShapeType="1"/>
            </p:cNvSpPr>
            <p:nvPr/>
          </p:nvSpPr>
          <p:spPr bwMode="auto">
            <a:xfrm flipV="1">
              <a:off x="2016" y="2496"/>
              <a:ext cx="624" cy="38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86270" name="Line 254"/>
            <p:cNvSpPr>
              <a:spLocks noChangeShapeType="1"/>
            </p:cNvSpPr>
            <p:nvPr/>
          </p:nvSpPr>
          <p:spPr bwMode="auto">
            <a:xfrm>
              <a:off x="2016" y="3120"/>
              <a:ext cx="6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grpSp>
      <p:sp>
        <p:nvSpPr>
          <p:cNvPr id="86271" name="Line 255"/>
          <p:cNvSpPr>
            <a:spLocks noChangeShapeType="1"/>
          </p:cNvSpPr>
          <p:nvPr/>
        </p:nvSpPr>
        <p:spPr bwMode="auto">
          <a:xfrm flipV="1">
            <a:off x="7815263" y="1524000"/>
            <a:ext cx="0" cy="4238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86272" name="Line 256"/>
          <p:cNvSpPr>
            <a:spLocks noChangeShapeType="1"/>
          </p:cNvSpPr>
          <p:nvPr/>
        </p:nvSpPr>
        <p:spPr bwMode="auto">
          <a:xfrm flipH="1">
            <a:off x="5564188" y="1524000"/>
            <a:ext cx="22510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86273" name="Line 257"/>
          <p:cNvSpPr>
            <a:spLocks noChangeShapeType="1"/>
          </p:cNvSpPr>
          <p:nvPr/>
        </p:nvSpPr>
        <p:spPr bwMode="auto">
          <a:xfrm>
            <a:off x="5564188" y="1524000"/>
            <a:ext cx="0" cy="4238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nvGrpSpPr>
          <p:cNvPr id="86274" name="Group 258"/>
          <p:cNvGrpSpPr>
            <a:grpSpLocks/>
          </p:cNvGrpSpPr>
          <p:nvPr/>
        </p:nvGrpSpPr>
        <p:grpSpPr bwMode="auto">
          <a:xfrm>
            <a:off x="5580063" y="2060575"/>
            <a:ext cx="2228850" cy="168275"/>
            <a:chOff x="1440" y="1440"/>
            <a:chExt cx="3264" cy="144"/>
          </a:xfrm>
        </p:grpSpPr>
        <p:sp>
          <p:nvSpPr>
            <p:cNvPr id="86275" name="Line 259"/>
            <p:cNvSpPr>
              <a:spLocks noChangeShapeType="1"/>
            </p:cNvSpPr>
            <p:nvPr/>
          </p:nvSpPr>
          <p:spPr bwMode="auto">
            <a:xfrm flipV="1">
              <a:off x="4704" y="1440"/>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86276" name="Line 260"/>
            <p:cNvSpPr>
              <a:spLocks noChangeShapeType="1"/>
            </p:cNvSpPr>
            <p:nvPr/>
          </p:nvSpPr>
          <p:spPr bwMode="auto">
            <a:xfrm flipH="1">
              <a:off x="1440" y="1440"/>
              <a:ext cx="326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86277" name="Line 261"/>
            <p:cNvSpPr>
              <a:spLocks noChangeShapeType="1"/>
            </p:cNvSpPr>
            <p:nvPr/>
          </p:nvSpPr>
          <p:spPr bwMode="auto">
            <a:xfrm>
              <a:off x="1440" y="1440"/>
              <a:ext cx="0"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sp>
        <p:nvSpPr>
          <p:cNvPr id="86278" name="Line 262"/>
          <p:cNvSpPr>
            <a:spLocks noChangeShapeType="1"/>
          </p:cNvSpPr>
          <p:nvPr/>
        </p:nvSpPr>
        <p:spPr bwMode="auto">
          <a:xfrm>
            <a:off x="5580063" y="4292600"/>
            <a:ext cx="0" cy="447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86279" name="Line 263"/>
          <p:cNvSpPr>
            <a:spLocks noChangeShapeType="1"/>
          </p:cNvSpPr>
          <p:nvPr/>
        </p:nvSpPr>
        <p:spPr bwMode="auto">
          <a:xfrm>
            <a:off x="5580063" y="4724400"/>
            <a:ext cx="2228850" cy="15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86280" name="Line 264"/>
          <p:cNvSpPr>
            <a:spLocks noChangeShapeType="1"/>
          </p:cNvSpPr>
          <p:nvPr/>
        </p:nvSpPr>
        <p:spPr bwMode="auto">
          <a:xfrm>
            <a:off x="11268075" y="5257800"/>
            <a:ext cx="0" cy="447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nvGrpSpPr>
          <p:cNvPr id="86281" name="Group 265"/>
          <p:cNvGrpSpPr>
            <a:grpSpLocks/>
          </p:cNvGrpSpPr>
          <p:nvPr/>
        </p:nvGrpSpPr>
        <p:grpSpPr bwMode="auto">
          <a:xfrm>
            <a:off x="5580063" y="2452688"/>
            <a:ext cx="2228850" cy="112712"/>
            <a:chOff x="1440" y="1440"/>
            <a:chExt cx="3264" cy="144"/>
          </a:xfrm>
        </p:grpSpPr>
        <p:sp>
          <p:nvSpPr>
            <p:cNvPr id="86282" name="Line 266"/>
            <p:cNvSpPr>
              <a:spLocks noChangeShapeType="1"/>
            </p:cNvSpPr>
            <p:nvPr/>
          </p:nvSpPr>
          <p:spPr bwMode="auto">
            <a:xfrm flipV="1">
              <a:off x="4704" y="1440"/>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86283" name="Line 267"/>
            <p:cNvSpPr>
              <a:spLocks noChangeShapeType="1"/>
            </p:cNvSpPr>
            <p:nvPr/>
          </p:nvSpPr>
          <p:spPr bwMode="auto">
            <a:xfrm flipH="1">
              <a:off x="1440" y="1440"/>
              <a:ext cx="326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86284" name="Line 268"/>
            <p:cNvSpPr>
              <a:spLocks noChangeShapeType="1"/>
            </p:cNvSpPr>
            <p:nvPr/>
          </p:nvSpPr>
          <p:spPr bwMode="auto">
            <a:xfrm>
              <a:off x="1440" y="1440"/>
              <a:ext cx="0"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86285" name="Group 269"/>
          <p:cNvGrpSpPr>
            <a:grpSpLocks/>
          </p:cNvGrpSpPr>
          <p:nvPr/>
        </p:nvGrpSpPr>
        <p:grpSpPr bwMode="auto">
          <a:xfrm>
            <a:off x="5583238" y="2781300"/>
            <a:ext cx="2228850" cy="168275"/>
            <a:chOff x="1440" y="1440"/>
            <a:chExt cx="3264" cy="144"/>
          </a:xfrm>
        </p:grpSpPr>
        <p:sp>
          <p:nvSpPr>
            <p:cNvPr id="86286" name="Line 270"/>
            <p:cNvSpPr>
              <a:spLocks noChangeShapeType="1"/>
            </p:cNvSpPr>
            <p:nvPr/>
          </p:nvSpPr>
          <p:spPr bwMode="auto">
            <a:xfrm flipV="1">
              <a:off x="4704" y="1440"/>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86287" name="Line 271"/>
            <p:cNvSpPr>
              <a:spLocks noChangeShapeType="1"/>
            </p:cNvSpPr>
            <p:nvPr/>
          </p:nvSpPr>
          <p:spPr bwMode="auto">
            <a:xfrm flipH="1">
              <a:off x="1440" y="1440"/>
              <a:ext cx="326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86288" name="Line 272"/>
            <p:cNvSpPr>
              <a:spLocks noChangeShapeType="1"/>
            </p:cNvSpPr>
            <p:nvPr/>
          </p:nvSpPr>
          <p:spPr bwMode="auto">
            <a:xfrm>
              <a:off x="1440" y="1440"/>
              <a:ext cx="0"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86289" name="Group 273"/>
          <p:cNvGrpSpPr>
            <a:grpSpLocks/>
          </p:cNvGrpSpPr>
          <p:nvPr/>
        </p:nvGrpSpPr>
        <p:grpSpPr bwMode="auto">
          <a:xfrm>
            <a:off x="5580063" y="3213100"/>
            <a:ext cx="2228850" cy="112713"/>
            <a:chOff x="1440" y="1440"/>
            <a:chExt cx="3264" cy="144"/>
          </a:xfrm>
        </p:grpSpPr>
        <p:sp>
          <p:nvSpPr>
            <p:cNvPr id="86290" name="Line 274"/>
            <p:cNvSpPr>
              <a:spLocks noChangeShapeType="1"/>
            </p:cNvSpPr>
            <p:nvPr/>
          </p:nvSpPr>
          <p:spPr bwMode="auto">
            <a:xfrm flipV="1">
              <a:off x="4704" y="1440"/>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86291" name="Line 275"/>
            <p:cNvSpPr>
              <a:spLocks noChangeShapeType="1"/>
            </p:cNvSpPr>
            <p:nvPr/>
          </p:nvSpPr>
          <p:spPr bwMode="auto">
            <a:xfrm flipH="1">
              <a:off x="1440" y="1440"/>
              <a:ext cx="326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86292" name="Line 276"/>
            <p:cNvSpPr>
              <a:spLocks noChangeShapeType="1"/>
            </p:cNvSpPr>
            <p:nvPr/>
          </p:nvSpPr>
          <p:spPr bwMode="auto">
            <a:xfrm>
              <a:off x="1440" y="1440"/>
              <a:ext cx="0"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86293" name="Group 277"/>
          <p:cNvGrpSpPr>
            <a:grpSpLocks/>
          </p:cNvGrpSpPr>
          <p:nvPr/>
        </p:nvGrpSpPr>
        <p:grpSpPr bwMode="auto">
          <a:xfrm>
            <a:off x="5583238" y="3500438"/>
            <a:ext cx="2228850" cy="112712"/>
            <a:chOff x="1440" y="1440"/>
            <a:chExt cx="3264" cy="144"/>
          </a:xfrm>
        </p:grpSpPr>
        <p:sp>
          <p:nvSpPr>
            <p:cNvPr id="86294" name="Line 278"/>
            <p:cNvSpPr>
              <a:spLocks noChangeShapeType="1"/>
            </p:cNvSpPr>
            <p:nvPr/>
          </p:nvSpPr>
          <p:spPr bwMode="auto">
            <a:xfrm flipV="1">
              <a:off x="4704" y="1440"/>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86295" name="Line 279"/>
            <p:cNvSpPr>
              <a:spLocks noChangeShapeType="1"/>
            </p:cNvSpPr>
            <p:nvPr/>
          </p:nvSpPr>
          <p:spPr bwMode="auto">
            <a:xfrm flipH="1">
              <a:off x="1440" y="1440"/>
              <a:ext cx="326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86296" name="Line 280"/>
            <p:cNvSpPr>
              <a:spLocks noChangeShapeType="1"/>
            </p:cNvSpPr>
            <p:nvPr/>
          </p:nvSpPr>
          <p:spPr bwMode="auto">
            <a:xfrm>
              <a:off x="1440" y="1440"/>
              <a:ext cx="0"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86297" name="Group 281"/>
          <p:cNvGrpSpPr>
            <a:grpSpLocks/>
          </p:cNvGrpSpPr>
          <p:nvPr/>
        </p:nvGrpSpPr>
        <p:grpSpPr bwMode="auto">
          <a:xfrm>
            <a:off x="5583238" y="3860800"/>
            <a:ext cx="2228850" cy="168275"/>
            <a:chOff x="1440" y="1440"/>
            <a:chExt cx="3264" cy="144"/>
          </a:xfrm>
        </p:grpSpPr>
        <p:sp>
          <p:nvSpPr>
            <p:cNvPr id="86298" name="Line 282"/>
            <p:cNvSpPr>
              <a:spLocks noChangeShapeType="1"/>
            </p:cNvSpPr>
            <p:nvPr/>
          </p:nvSpPr>
          <p:spPr bwMode="auto">
            <a:xfrm flipV="1">
              <a:off x="4704" y="1440"/>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86299" name="Line 283"/>
            <p:cNvSpPr>
              <a:spLocks noChangeShapeType="1"/>
            </p:cNvSpPr>
            <p:nvPr/>
          </p:nvSpPr>
          <p:spPr bwMode="auto">
            <a:xfrm flipH="1">
              <a:off x="1440" y="1440"/>
              <a:ext cx="326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86300" name="Line 284"/>
            <p:cNvSpPr>
              <a:spLocks noChangeShapeType="1"/>
            </p:cNvSpPr>
            <p:nvPr/>
          </p:nvSpPr>
          <p:spPr bwMode="auto">
            <a:xfrm>
              <a:off x="1440" y="1440"/>
              <a:ext cx="0"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sp>
        <p:nvSpPr>
          <p:cNvPr id="86301" name="Line 285"/>
          <p:cNvSpPr>
            <a:spLocks noChangeShapeType="1"/>
          </p:cNvSpPr>
          <p:nvPr/>
        </p:nvSpPr>
        <p:spPr bwMode="auto">
          <a:xfrm>
            <a:off x="7812088" y="4292600"/>
            <a:ext cx="0" cy="431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6302" name="Text Box 286"/>
          <p:cNvSpPr txBox="1">
            <a:spLocks noChangeArrowheads="1"/>
          </p:cNvSpPr>
          <p:nvPr/>
        </p:nvSpPr>
        <p:spPr bwMode="auto">
          <a:xfrm>
            <a:off x="1816100" y="5392738"/>
            <a:ext cx="16446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a:t>3-Dimensional</a:t>
            </a:r>
          </a:p>
        </p:txBody>
      </p:sp>
      <p:sp>
        <p:nvSpPr>
          <p:cNvPr id="86303" name="Text Box 287"/>
          <p:cNvSpPr txBox="1">
            <a:spLocks noChangeArrowheads="1"/>
          </p:cNvSpPr>
          <p:nvPr/>
        </p:nvSpPr>
        <p:spPr bwMode="auto">
          <a:xfrm>
            <a:off x="5056188" y="5465763"/>
            <a:ext cx="23050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a:t>Proposed for RWC-1</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r>
              <a:rPr lang="en-US" altLang="ja-JP"/>
              <a:t>Star graph</a:t>
            </a:r>
          </a:p>
        </p:txBody>
      </p:sp>
      <p:grpSp>
        <p:nvGrpSpPr>
          <p:cNvPr id="87043" name="Group 3"/>
          <p:cNvGrpSpPr>
            <a:grpSpLocks/>
          </p:cNvGrpSpPr>
          <p:nvPr/>
        </p:nvGrpSpPr>
        <p:grpSpPr bwMode="auto">
          <a:xfrm>
            <a:off x="2057400" y="1828800"/>
            <a:ext cx="762000" cy="1219200"/>
            <a:chOff x="1296" y="1152"/>
            <a:chExt cx="480" cy="768"/>
          </a:xfrm>
        </p:grpSpPr>
        <p:grpSp>
          <p:nvGrpSpPr>
            <p:cNvPr id="87044" name="Group 4"/>
            <p:cNvGrpSpPr>
              <a:grpSpLocks/>
            </p:cNvGrpSpPr>
            <p:nvPr/>
          </p:nvGrpSpPr>
          <p:grpSpPr bwMode="auto">
            <a:xfrm>
              <a:off x="1296" y="1152"/>
              <a:ext cx="480" cy="768"/>
              <a:chOff x="1296" y="1152"/>
              <a:chExt cx="480" cy="768"/>
            </a:xfrm>
          </p:grpSpPr>
          <p:sp>
            <p:nvSpPr>
              <p:cNvPr id="87045" name="Oval 5"/>
              <p:cNvSpPr>
                <a:spLocks noChangeArrowheads="1"/>
              </p:cNvSpPr>
              <p:nvPr/>
            </p:nvSpPr>
            <p:spPr bwMode="auto">
              <a:xfrm>
                <a:off x="1488" y="1152"/>
                <a:ext cx="96" cy="96"/>
              </a:xfrm>
              <a:prstGeom prst="ellipse">
                <a:avLst/>
              </a:prstGeom>
              <a:solidFill>
                <a:srgbClr val="0000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87046" name="Oval 6"/>
              <p:cNvSpPr>
                <a:spLocks noChangeArrowheads="1"/>
              </p:cNvSpPr>
              <p:nvPr/>
            </p:nvSpPr>
            <p:spPr bwMode="auto">
              <a:xfrm>
                <a:off x="1296" y="1344"/>
                <a:ext cx="96" cy="96"/>
              </a:xfrm>
              <a:prstGeom prst="ellipse">
                <a:avLst/>
              </a:prstGeom>
              <a:solidFill>
                <a:srgbClr val="0000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87047" name="Oval 7"/>
              <p:cNvSpPr>
                <a:spLocks noChangeArrowheads="1"/>
              </p:cNvSpPr>
              <p:nvPr/>
            </p:nvSpPr>
            <p:spPr bwMode="auto">
              <a:xfrm>
                <a:off x="1680" y="1344"/>
                <a:ext cx="96" cy="96"/>
              </a:xfrm>
              <a:prstGeom prst="ellipse">
                <a:avLst/>
              </a:prstGeom>
              <a:solidFill>
                <a:srgbClr val="0000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87048" name="Oval 8"/>
              <p:cNvSpPr>
                <a:spLocks noChangeArrowheads="1"/>
              </p:cNvSpPr>
              <p:nvPr/>
            </p:nvSpPr>
            <p:spPr bwMode="auto">
              <a:xfrm>
                <a:off x="1296" y="1632"/>
                <a:ext cx="96" cy="96"/>
              </a:xfrm>
              <a:prstGeom prst="ellipse">
                <a:avLst/>
              </a:prstGeom>
              <a:solidFill>
                <a:srgbClr val="0000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87049" name="Oval 9"/>
              <p:cNvSpPr>
                <a:spLocks noChangeArrowheads="1"/>
              </p:cNvSpPr>
              <p:nvPr/>
            </p:nvSpPr>
            <p:spPr bwMode="auto">
              <a:xfrm>
                <a:off x="1680" y="1632"/>
                <a:ext cx="96" cy="96"/>
              </a:xfrm>
              <a:prstGeom prst="ellipse">
                <a:avLst/>
              </a:prstGeom>
              <a:solidFill>
                <a:srgbClr val="0000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87050" name="Oval 10"/>
              <p:cNvSpPr>
                <a:spLocks noChangeArrowheads="1"/>
              </p:cNvSpPr>
              <p:nvPr/>
            </p:nvSpPr>
            <p:spPr bwMode="auto">
              <a:xfrm>
                <a:off x="1488" y="1824"/>
                <a:ext cx="96" cy="96"/>
              </a:xfrm>
              <a:prstGeom prst="ellipse">
                <a:avLst/>
              </a:prstGeom>
              <a:solidFill>
                <a:srgbClr val="0000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sp>
          <p:nvSpPr>
            <p:cNvPr id="87051" name="Line 11"/>
            <p:cNvSpPr>
              <a:spLocks noChangeShapeType="1"/>
            </p:cNvSpPr>
            <p:nvPr/>
          </p:nvSpPr>
          <p:spPr bwMode="auto">
            <a:xfrm flipH="1">
              <a:off x="1344" y="1200"/>
              <a:ext cx="192" cy="1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87052" name="Line 12"/>
            <p:cNvSpPr>
              <a:spLocks noChangeShapeType="1"/>
            </p:cNvSpPr>
            <p:nvPr/>
          </p:nvSpPr>
          <p:spPr bwMode="auto">
            <a:xfrm>
              <a:off x="1536" y="1200"/>
              <a:ext cx="192" cy="1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87053" name="Line 13"/>
            <p:cNvSpPr>
              <a:spLocks noChangeShapeType="1"/>
            </p:cNvSpPr>
            <p:nvPr/>
          </p:nvSpPr>
          <p:spPr bwMode="auto">
            <a:xfrm>
              <a:off x="1344" y="1392"/>
              <a:ext cx="0" cy="2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87054" name="Line 14"/>
            <p:cNvSpPr>
              <a:spLocks noChangeShapeType="1"/>
            </p:cNvSpPr>
            <p:nvPr/>
          </p:nvSpPr>
          <p:spPr bwMode="auto">
            <a:xfrm>
              <a:off x="1728" y="1392"/>
              <a:ext cx="0" cy="2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87055" name="Line 15"/>
            <p:cNvSpPr>
              <a:spLocks noChangeShapeType="1"/>
            </p:cNvSpPr>
            <p:nvPr/>
          </p:nvSpPr>
          <p:spPr bwMode="auto">
            <a:xfrm>
              <a:off x="1344" y="1680"/>
              <a:ext cx="192" cy="1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87056" name="Line 16"/>
            <p:cNvSpPr>
              <a:spLocks noChangeShapeType="1"/>
            </p:cNvSpPr>
            <p:nvPr/>
          </p:nvSpPr>
          <p:spPr bwMode="auto">
            <a:xfrm flipH="1">
              <a:off x="1536" y="1680"/>
              <a:ext cx="192" cy="1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87057" name="Group 17"/>
          <p:cNvGrpSpPr>
            <a:grpSpLocks/>
          </p:cNvGrpSpPr>
          <p:nvPr/>
        </p:nvGrpSpPr>
        <p:grpSpPr bwMode="auto">
          <a:xfrm>
            <a:off x="2133600" y="3657600"/>
            <a:ext cx="762000" cy="1219200"/>
            <a:chOff x="1296" y="1152"/>
            <a:chExt cx="480" cy="768"/>
          </a:xfrm>
        </p:grpSpPr>
        <p:grpSp>
          <p:nvGrpSpPr>
            <p:cNvPr id="87058" name="Group 18"/>
            <p:cNvGrpSpPr>
              <a:grpSpLocks/>
            </p:cNvGrpSpPr>
            <p:nvPr/>
          </p:nvGrpSpPr>
          <p:grpSpPr bwMode="auto">
            <a:xfrm>
              <a:off x="1296" y="1152"/>
              <a:ext cx="480" cy="768"/>
              <a:chOff x="1296" y="1152"/>
              <a:chExt cx="480" cy="768"/>
            </a:xfrm>
          </p:grpSpPr>
          <p:sp>
            <p:nvSpPr>
              <p:cNvPr id="87059" name="Oval 19"/>
              <p:cNvSpPr>
                <a:spLocks noChangeArrowheads="1"/>
              </p:cNvSpPr>
              <p:nvPr/>
            </p:nvSpPr>
            <p:spPr bwMode="auto">
              <a:xfrm>
                <a:off x="1488" y="1152"/>
                <a:ext cx="96" cy="96"/>
              </a:xfrm>
              <a:prstGeom prst="ellipse">
                <a:avLst/>
              </a:prstGeom>
              <a:solidFill>
                <a:srgbClr val="0000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87060" name="Oval 20"/>
              <p:cNvSpPr>
                <a:spLocks noChangeArrowheads="1"/>
              </p:cNvSpPr>
              <p:nvPr/>
            </p:nvSpPr>
            <p:spPr bwMode="auto">
              <a:xfrm>
                <a:off x="1296" y="1344"/>
                <a:ext cx="96" cy="96"/>
              </a:xfrm>
              <a:prstGeom prst="ellipse">
                <a:avLst/>
              </a:prstGeom>
              <a:solidFill>
                <a:srgbClr val="0000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87061" name="Oval 21"/>
              <p:cNvSpPr>
                <a:spLocks noChangeArrowheads="1"/>
              </p:cNvSpPr>
              <p:nvPr/>
            </p:nvSpPr>
            <p:spPr bwMode="auto">
              <a:xfrm>
                <a:off x="1680" y="1344"/>
                <a:ext cx="96" cy="96"/>
              </a:xfrm>
              <a:prstGeom prst="ellipse">
                <a:avLst/>
              </a:prstGeom>
              <a:solidFill>
                <a:srgbClr val="0000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87062" name="Oval 22"/>
              <p:cNvSpPr>
                <a:spLocks noChangeArrowheads="1"/>
              </p:cNvSpPr>
              <p:nvPr/>
            </p:nvSpPr>
            <p:spPr bwMode="auto">
              <a:xfrm>
                <a:off x="1296" y="1632"/>
                <a:ext cx="96" cy="96"/>
              </a:xfrm>
              <a:prstGeom prst="ellipse">
                <a:avLst/>
              </a:prstGeom>
              <a:solidFill>
                <a:srgbClr val="0000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87063" name="Oval 23"/>
              <p:cNvSpPr>
                <a:spLocks noChangeArrowheads="1"/>
              </p:cNvSpPr>
              <p:nvPr/>
            </p:nvSpPr>
            <p:spPr bwMode="auto">
              <a:xfrm>
                <a:off x="1680" y="1632"/>
                <a:ext cx="96" cy="96"/>
              </a:xfrm>
              <a:prstGeom prst="ellipse">
                <a:avLst/>
              </a:prstGeom>
              <a:solidFill>
                <a:srgbClr val="0000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87064" name="Oval 24"/>
              <p:cNvSpPr>
                <a:spLocks noChangeArrowheads="1"/>
              </p:cNvSpPr>
              <p:nvPr/>
            </p:nvSpPr>
            <p:spPr bwMode="auto">
              <a:xfrm>
                <a:off x="1488" y="1824"/>
                <a:ext cx="96" cy="96"/>
              </a:xfrm>
              <a:prstGeom prst="ellipse">
                <a:avLst/>
              </a:prstGeom>
              <a:solidFill>
                <a:srgbClr val="0000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sp>
          <p:nvSpPr>
            <p:cNvPr id="87065" name="Line 25"/>
            <p:cNvSpPr>
              <a:spLocks noChangeShapeType="1"/>
            </p:cNvSpPr>
            <p:nvPr/>
          </p:nvSpPr>
          <p:spPr bwMode="auto">
            <a:xfrm flipH="1">
              <a:off x="1344" y="1200"/>
              <a:ext cx="192" cy="1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87066" name="Line 26"/>
            <p:cNvSpPr>
              <a:spLocks noChangeShapeType="1"/>
            </p:cNvSpPr>
            <p:nvPr/>
          </p:nvSpPr>
          <p:spPr bwMode="auto">
            <a:xfrm>
              <a:off x="1536" y="1200"/>
              <a:ext cx="192" cy="1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87067" name="Line 27"/>
            <p:cNvSpPr>
              <a:spLocks noChangeShapeType="1"/>
            </p:cNvSpPr>
            <p:nvPr/>
          </p:nvSpPr>
          <p:spPr bwMode="auto">
            <a:xfrm>
              <a:off x="1344" y="1392"/>
              <a:ext cx="0" cy="2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87068" name="Line 28"/>
            <p:cNvSpPr>
              <a:spLocks noChangeShapeType="1"/>
            </p:cNvSpPr>
            <p:nvPr/>
          </p:nvSpPr>
          <p:spPr bwMode="auto">
            <a:xfrm>
              <a:off x="1728" y="1392"/>
              <a:ext cx="0" cy="2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87069" name="Line 29"/>
            <p:cNvSpPr>
              <a:spLocks noChangeShapeType="1"/>
            </p:cNvSpPr>
            <p:nvPr/>
          </p:nvSpPr>
          <p:spPr bwMode="auto">
            <a:xfrm>
              <a:off x="1344" y="1680"/>
              <a:ext cx="192" cy="1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87070" name="Line 30"/>
            <p:cNvSpPr>
              <a:spLocks noChangeShapeType="1"/>
            </p:cNvSpPr>
            <p:nvPr/>
          </p:nvSpPr>
          <p:spPr bwMode="auto">
            <a:xfrm flipH="1">
              <a:off x="1536" y="1680"/>
              <a:ext cx="192" cy="1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87071" name="Group 31"/>
          <p:cNvGrpSpPr>
            <a:grpSpLocks/>
          </p:cNvGrpSpPr>
          <p:nvPr/>
        </p:nvGrpSpPr>
        <p:grpSpPr bwMode="auto">
          <a:xfrm>
            <a:off x="5562600" y="3657600"/>
            <a:ext cx="762000" cy="1219200"/>
            <a:chOff x="1296" y="1152"/>
            <a:chExt cx="480" cy="768"/>
          </a:xfrm>
        </p:grpSpPr>
        <p:grpSp>
          <p:nvGrpSpPr>
            <p:cNvPr id="87072" name="Group 32"/>
            <p:cNvGrpSpPr>
              <a:grpSpLocks/>
            </p:cNvGrpSpPr>
            <p:nvPr/>
          </p:nvGrpSpPr>
          <p:grpSpPr bwMode="auto">
            <a:xfrm>
              <a:off x="1296" y="1152"/>
              <a:ext cx="480" cy="768"/>
              <a:chOff x="1296" y="1152"/>
              <a:chExt cx="480" cy="768"/>
            </a:xfrm>
          </p:grpSpPr>
          <p:sp>
            <p:nvSpPr>
              <p:cNvPr id="87073" name="Oval 33"/>
              <p:cNvSpPr>
                <a:spLocks noChangeArrowheads="1"/>
              </p:cNvSpPr>
              <p:nvPr/>
            </p:nvSpPr>
            <p:spPr bwMode="auto">
              <a:xfrm>
                <a:off x="1488" y="1152"/>
                <a:ext cx="96" cy="96"/>
              </a:xfrm>
              <a:prstGeom prst="ellipse">
                <a:avLst/>
              </a:prstGeom>
              <a:solidFill>
                <a:srgbClr val="0000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87074" name="Oval 34"/>
              <p:cNvSpPr>
                <a:spLocks noChangeArrowheads="1"/>
              </p:cNvSpPr>
              <p:nvPr/>
            </p:nvSpPr>
            <p:spPr bwMode="auto">
              <a:xfrm>
                <a:off x="1296" y="1344"/>
                <a:ext cx="96" cy="96"/>
              </a:xfrm>
              <a:prstGeom prst="ellipse">
                <a:avLst/>
              </a:prstGeom>
              <a:solidFill>
                <a:srgbClr val="0000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87075" name="Oval 35"/>
              <p:cNvSpPr>
                <a:spLocks noChangeArrowheads="1"/>
              </p:cNvSpPr>
              <p:nvPr/>
            </p:nvSpPr>
            <p:spPr bwMode="auto">
              <a:xfrm>
                <a:off x="1680" y="1344"/>
                <a:ext cx="96" cy="96"/>
              </a:xfrm>
              <a:prstGeom prst="ellipse">
                <a:avLst/>
              </a:prstGeom>
              <a:solidFill>
                <a:srgbClr val="0000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87076" name="Oval 36"/>
              <p:cNvSpPr>
                <a:spLocks noChangeArrowheads="1"/>
              </p:cNvSpPr>
              <p:nvPr/>
            </p:nvSpPr>
            <p:spPr bwMode="auto">
              <a:xfrm>
                <a:off x="1296" y="1632"/>
                <a:ext cx="96" cy="96"/>
              </a:xfrm>
              <a:prstGeom prst="ellipse">
                <a:avLst/>
              </a:prstGeom>
              <a:solidFill>
                <a:srgbClr val="0000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87077" name="Oval 37"/>
              <p:cNvSpPr>
                <a:spLocks noChangeArrowheads="1"/>
              </p:cNvSpPr>
              <p:nvPr/>
            </p:nvSpPr>
            <p:spPr bwMode="auto">
              <a:xfrm>
                <a:off x="1680" y="1632"/>
                <a:ext cx="96" cy="96"/>
              </a:xfrm>
              <a:prstGeom prst="ellipse">
                <a:avLst/>
              </a:prstGeom>
              <a:solidFill>
                <a:srgbClr val="0000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87078" name="Oval 38"/>
              <p:cNvSpPr>
                <a:spLocks noChangeArrowheads="1"/>
              </p:cNvSpPr>
              <p:nvPr/>
            </p:nvSpPr>
            <p:spPr bwMode="auto">
              <a:xfrm>
                <a:off x="1488" y="1824"/>
                <a:ext cx="96" cy="96"/>
              </a:xfrm>
              <a:prstGeom prst="ellipse">
                <a:avLst/>
              </a:prstGeom>
              <a:solidFill>
                <a:srgbClr val="0000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sp>
          <p:nvSpPr>
            <p:cNvPr id="87079" name="Line 39"/>
            <p:cNvSpPr>
              <a:spLocks noChangeShapeType="1"/>
            </p:cNvSpPr>
            <p:nvPr/>
          </p:nvSpPr>
          <p:spPr bwMode="auto">
            <a:xfrm flipH="1">
              <a:off x="1344" y="1200"/>
              <a:ext cx="192" cy="1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87080" name="Line 40"/>
            <p:cNvSpPr>
              <a:spLocks noChangeShapeType="1"/>
            </p:cNvSpPr>
            <p:nvPr/>
          </p:nvSpPr>
          <p:spPr bwMode="auto">
            <a:xfrm>
              <a:off x="1536" y="1200"/>
              <a:ext cx="192" cy="1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87081" name="Line 41"/>
            <p:cNvSpPr>
              <a:spLocks noChangeShapeType="1"/>
            </p:cNvSpPr>
            <p:nvPr/>
          </p:nvSpPr>
          <p:spPr bwMode="auto">
            <a:xfrm>
              <a:off x="1344" y="1392"/>
              <a:ext cx="0" cy="2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87082" name="Line 42"/>
            <p:cNvSpPr>
              <a:spLocks noChangeShapeType="1"/>
            </p:cNvSpPr>
            <p:nvPr/>
          </p:nvSpPr>
          <p:spPr bwMode="auto">
            <a:xfrm>
              <a:off x="1728" y="1392"/>
              <a:ext cx="0" cy="2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87083" name="Line 43"/>
            <p:cNvSpPr>
              <a:spLocks noChangeShapeType="1"/>
            </p:cNvSpPr>
            <p:nvPr/>
          </p:nvSpPr>
          <p:spPr bwMode="auto">
            <a:xfrm>
              <a:off x="1344" y="1680"/>
              <a:ext cx="192" cy="1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87084" name="Line 44"/>
            <p:cNvSpPr>
              <a:spLocks noChangeShapeType="1"/>
            </p:cNvSpPr>
            <p:nvPr/>
          </p:nvSpPr>
          <p:spPr bwMode="auto">
            <a:xfrm flipH="1">
              <a:off x="1536" y="1680"/>
              <a:ext cx="192" cy="1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87085" name="Group 45"/>
          <p:cNvGrpSpPr>
            <a:grpSpLocks/>
          </p:cNvGrpSpPr>
          <p:nvPr/>
        </p:nvGrpSpPr>
        <p:grpSpPr bwMode="auto">
          <a:xfrm>
            <a:off x="5562600" y="1828800"/>
            <a:ext cx="762000" cy="1219200"/>
            <a:chOff x="1296" y="1152"/>
            <a:chExt cx="480" cy="768"/>
          </a:xfrm>
        </p:grpSpPr>
        <p:grpSp>
          <p:nvGrpSpPr>
            <p:cNvPr id="87086" name="Group 46"/>
            <p:cNvGrpSpPr>
              <a:grpSpLocks/>
            </p:cNvGrpSpPr>
            <p:nvPr/>
          </p:nvGrpSpPr>
          <p:grpSpPr bwMode="auto">
            <a:xfrm>
              <a:off x="1296" y="1152"/>
              <a:ext cx="480" cy="768"/>
              <a:chOff x="1296" y="1152"/>
              <a:chExt cx="480" cy="768"/>
            </a:xfrm>
          </p:grpSpPr>
          <p:sp>
            <p:nvSpPr>
              <p:cNvPr id="87087" name="Oval 47"/>
              <p:cNvSpPr>
                <a:spLocks noChangeArrowheads="1"/>
              </p:cNvSpPr>
              <p:nvPr/>
            </p:nvSpPr>
            <p:spPr bwMode="auto">
              <a:xfrm>
                <a:off x="1488" y="1152"/>
                <a:ext cx="96" cy="96"/>
              </a:xfrm>
              <a:prstGeom prst="ellipse">
                <a:avLst/>
              </a:prstGeom>
              <a:solidFill>
                <a:srgbClr val="0000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87088" name="Oval 48"/>
              <p:cNvSpPr>
                <a:spLocks noChangeArrowheads="1"/>
              </p:cNvSpPr>
              <p:nvPr/>
            </p:nvSpPr>
            <p:spPr bwMode="auto">
              <a:xfrm>
                <a:off x="1296" y="1344"/>
                <a:ext cx="96" cy="96"/>
              </a:xfrm>
              <a:prstGeom prst="ellipse">
                <a:avLst/>
              </a:prstGeom>
              <a:solidFill>
                <a:srgbClr val="0000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87089" name="Oval 49"/>
              <p:cNvSpPr>
                <a:spLocks noChangeArrowheads="1"/>
              </p:cNvSpPr>
              <p:nvPr/>
            </p:nvSpPr>
            <p:spPr bwMode="auto">
              <a:xfrm>
                <a:off x="1680" y="1344"/>
                <a:ext cx="96" cy="96"/>
              </a:xfrm>
              <a:prstGeom prst="ellipse">
                <a:avLst/>
              </a:prstGeom>
              <a:solidFill>
                <a:srgbClr val="0000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87090" name="Oval 50"/>
              <p:cNvSpPr>
                <a:spLocks noChangeArrowheads="1"/>
              </p:cNvSpPr>
              <p:nvPr/>
            </p:nvSpPr>
            <p:spPr bwMode="auto">
              <a:xfrm>
                <a:off x="1296" y="1632"/>
                <a:ext cx="96" cy="96"/>
              </a:xfrm>
              <a:prstGeom prst="ellipse">
                <a:avLst/>
              </a:prstGeom>
              <a:solidFill>
                <a:srgbClr val="0000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87091" name="Oval 51"/>
              <p:cNvSpPr>
                <a:spLocks noChangeArrowheads="1"/>
              </p:cNvSpPr>
              <p:nvPr/>
            </p:nvSpPr>
            <p:spPr bwMode="auto">
              <a:xfrm>
                <a:off x="1680" y="1632"/>
                <a:ext cx="96" cy="96"/>
              </a:xfrm>
              <a:prstGeom prst="ellipse">
                <a:avLst/>
              </a:prstGeom>
              <a:solidFill>
                <a:srgbClr val="0000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87092" name="Oval 52"/>
              <p:cNvSpPr>
                <a:spLocks noChangeArrowheads="1"/>
              </p:cNvSpPr>
              <p:nvPr/>
            </p:nvSpPr>
            <p:spPr bwMode="auto">
              <a:xfrm>
                <a:off x="1488" y="1824"/>
                <a:ext cx="96" cy="96"/>
              </a:xfrm>
              <a:prstGeom prst="ellipse">
                <a:avLst/>
              </a:prstGeom>
              <a:solidFill>
                <a:srgbClr val="0000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sp>
          <p:nvSpPr>
            <p:cNvPr id="87093" name="Line 53"/>
            <p:cNvSpPr>
              <a:spLocks noChangeShapeType="1"/>
            </p:cNvSpPr>
            <p:nvPr/>
          </p:nvSpPr>
          <p:spPr bwMode="auto">
            <a:xfrm flipH="1">
              <a:off x="1344" y="1200"/>
              <a:ext cx="192" cy="1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87094" name="Line 54"/>
            <p:cNvSpPr>
              <a:spLocks noChangeShapeType="1"/>
            </p:cNvSpPr>
            <p:nvPr/>
          </p:nvSpPr>
          <p:spPr bwMode="auto">
            <a:xfrm>
              <a:off x="1536" y="1200"/>
              <a:ext cx="192" cy="1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87095" name="Line 55"/>
            <p:cNvSpPr>
              <a:spLocks noChangeShapeType="1"/>
            </p:cNvSpPr>
            <p:nvPr/>
          </p:nvSpPr>
          <p:spPr bwMode="auto">
            <a:xfrm>
              <a:off x="1344" y="1392"/>
              <a:ext cx="0" cy="2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87096" name="Line 56"/>
            <p:cNvSpPr>
              <a:spLocks noChangeShapeType="1"/>
            </p:cNvSpPr>
            <p:nvPr/>
          </p:nvSpPr>
          <p:spPr bwMode="auto">
            <a:xfrm>
              <a:off x="1728" y="1392"/>
              <a:ext cx="0" cy="2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87097" name="Line 57"/>
            <p:cNvSpPr>
              <a:spLocks noChangeShapeType="1"/>
            </p:cNvSpPr>
            <p:nvPr/>
          </p:nvSpPr>
          <p:spPr bwMode="auto">
            <a:xfrm>
              <a:off x="1344" y="1680"/>
              <a:ext cx="192" cy="1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87098" name="Line 58"/>
            <p:cNvSpPr>
              <a:spLocks noChangeShapeType="1"/>
            </p:cNvSpPr>
            <p:nvPr/>
          </p:nvSpPr>
          <p:spPr bwMode="auto">
            <a:xfrm flipH="1">
              <a:off x="1536" y="1680"/>
              <a:ext cx="192" cy="1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sp>
        <p:nvSpPr>
          <p:cNvPr id="87099" name="Text Box 59"/>
          <p:cNvSpPr txBox="1">
            <a:spLocks noChangeArrowheads="1"/>
          </p:cNvSpPr>
          <p:nvPr/>
        </p:nvSpPr>
        <p:spPr bwMode="auto">
          <a:xfrm>
            <a:off x="1524000" y="1447800"/>
            <a:ext cx="10318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400">
                <a:latin typeface="Times New Roman" panose="02020603050405020304" pitchFamily="18" charset="0"/>
              </a:rPr>
              <a:t>ABCD</a:t>
            </a:r>
          </a:p>
        </p:txBody>
      </p:sp>
      <p:sp>
        <p:nvSpPr>
          <p:cNvPr id="87100" name="Text Box 60"/>
          <p:cNvSpPr txBox="1">
            <a:spLocks noChangeArrowheads="1"/>
          </p:cNvSpPr>
          <p:nvPr/>
        </p:nvSpPr>
        <p:spPr bwMode="auto">
          <a:xfrm>
            <a:off x="990600" y="2438400"/>
            <a:ext cx="10318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400">
                <a:latin typeface="Times New Roman" panose="02020603050405020304" pitchFamily="18" charset="0"/>
              </a:rPr>
              <a:t>BACD</a:t>
            </a:r>
          </a:p>
        </p:txBody>
      </p:sp>
      <p:sp>
        <p:nvSpPr>
          <p:cNvPr id="87101" name="Text Box 61"/>
          <p:cNvSpPr txBox="1">
            <a:spLocks noChangeArrowheads="1"/>
          </p:cNvSpPr>
          <p:nvPr/>
        </p:nvSpPr>
        <p:spPr bwMode="auto">
          <a:xfrm>
            <a:off x="4724400" y="2743200"/>
            <a:ext cx="10318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400">
                <a:latin typeface="Times New Roman" panose="02020603050405020304" pitchFamily="18" charset="0"/>
              </a:rPr>
              <a:t>BCDA</a:t>
            </a:r>
          </a:p>
        </p:txBody>
      </p:sp>
      <p:sp>
        <p:nvSpPr>
          <p:cNvPr id="87102" name="Text Box 62"/>
          <p:cNvSpPr txBox="1">
            <a:spLocks noChangeArrowheads="1"/>
          </p:cNvSpPr>
          <p:nvPr/>
        </p:nvSpPr>
        <p:spPr bwMode="auto">
          <a:xfrm>
            <a:off x="990600" y="1828800"/>
            <a:ext cx="10318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400">
                <a:latin typeface="Times New Roman" panose="02020603050405020304" pitchFamily="18" charset="0"/>
              </a:rPr>
              <a:t>CBAD</a:t>
            </a:r>
          </a:p>
        </p:txBody>
      </p:sp>
      <p:sp>
        <p:nvSpPr>
          <p:cNvPr id="87103" name="Text Box 63"/>
          <p:cNvSpPr txBox="1">
            <a:spLocks noChangeArrowheads="1"/>
          </p:cNvSpPr>
          <p:nvPr/>
        </p:nvSpPr>
        <p:spPr bwMode="auto">
          <a:xfrm>
            <a:off x="2514600" y="3276600"/>
            <a:ext cx="10318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400">
                <a:latin typeface="Times New Roman" panose="02020603050405020304" pitchFamily="18" charset="0"/>
              </a:rPr>
              <a:t>CDAB</a:t>
            </a:r>
          </a:p>
        </p:txBody>
      </p:sp>
      <p:sp>
        <p:nvSpPr>
          <p:cNvPr id="87104" name="Text Box 64"/>
          <p:cNvSpPr txBox="1">
            <a:spLocks noChangeArrowheads="1"/>
          </p:cNvSpPr>
          <p:nvPr/>
        </p:nvSpPr>
        <p:spPr bwMode="auto">
          <a:xfrm>
            <a:off x="1143000" y="3810000"/>
            <a:ext cx="10318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400">
                <a:latin typeface="Times New Roman" panose="02020603050405020304" pitchFamily="18" charset="0"/>
              </a:rPr>
              <a:t>DCAB</a:t>
            </a:r>
          </a:p>
        </p:txBody>
      </p:sp>
      <p:sp>
        <p:nvSpPr>
          <p:cNvPr id="87105" name="Text Box 65"/>
          <p:cNvSpPr txBox="1">
            <a:spLocks noChangeArrowheads="1"/>
          </p:cNvSpPr>
          <p:nvPr/>
        </p:nvSpPr>
        <p:spPr bwMode="auto">
          <a:xfrm>
            <a:off x="1981200" y="5029200"/>
            <a:ext cx="10318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400">
                <a:latin typeface="Times New Roman" panose="02020603050405020304" pitchFamily="18" charset="0"/>
              </a:rPr>
              <a:t>CADB</a:t>
            </a:r>
          </a:p>
        </p:txBody>
      </p:sp>
      <p:sp>
        <p:nvSpPr>
          <p:cNvPr id="87106" name="Text Box 66"/>
          <p:cNvSpPr txBox="1">
            <a:spLocks noChangeArrowheads="1"/>
          </p:cNvSpPr>
          <p:nvPr/>
        </p:nvSpPr>
        <p:spPr bwMode="auto">
          <a:xfrm>
            <a:off x="2895600" y="4495800"/>
            <a:ext cx="10318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400">
                <a:latin typeface="Times New Roman" panose="02020603050405020304" pitchFamily="18" charset="0"/>
              </a:rPr>
              <a:t>DACB</a:t>
            </a:r>
          </a:p>
        </p:txBody>
      </p:sp>
      <p:sp>
        <p:nvSpPr>
          <p:cNvPr id="87107" name="Text Box 67"/>
          <p:cNvSpPr txBox="1">
            <a:spLocks noChangeArrowheads="1"/>
          </p:cNvSpPr>
          <p:nvPr/>
        </p:nvSpPr>
        <p:spPr bwMode="auto">
          <a:xfrm>
            <a:off x="2819400" y="3733800"/>
            <a:ext cx="10318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400">
                <a:latin typeface="Times New Roman" panose="02020603050405020304" pitchFamily="18" charset="0"/>
              </a:rPr>
              <a:t>ADCB</a:t>
            </a:r>
          </a:p>
        </p:txBody>
      </p:sp>
      <p:sp>
        <p:nvSpPr>
          <p:cNvPr id="87108" name="Text Box 68"/>
          <p:cNvSpPr txBox="1">
            <a:spLocks noChangeArrowheads="1"/>
          </p:cNvSpPr>
          <p:nvPr/>
        </p:nvSpPr>
        <p:spPr bwMode="auto">
          <a:xfrm>
            <a:off x="5486400" y="1447800"/>
            <a:ext cx="10318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400">
                <a:latin typeface="Times New Roman" panose="02020603050405020304" pitchFamily="18" charset="0"/>
              </a:rPr>
              <a:t>DBCA</a:t>
            </a:r>
          </a:p>
        </p:txBody>
      </p:sp>
      <p:sp>
        <p:nvSpPr>
          <p:cNvPr id="87109" name="Text Box 69"/>
          <p:cNvSpPr txBox="1">
            <a:spLocks noChangeArrowheads="1"/>
          </p:cNvSpPr>
          <p:nvPr/>
        </p:nvSpPr>
        <p:spPr bwMode="auto">
          <a:xfrm>
            <a:off x="2819400" y="1981200"/>
            <a:ext cx="10318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400">
                <a:latin typeface="Times New Roman" panose="02020603050405020304" pitchFamily="18" charset="0"/>
              </a:rPr>
              <a:t>BACD</a:t>
            </a:r>
          </a:p>
        </p:txBody>
      </p:sp>
      <p:sp>
        <p:nvSpPr>
          <p:cNvPr id="87110" name="Text Box 70"/>
          <p:cNvSpPr txBox="1">
            <a:spLocks noChangeArrowheads="1"/>
          </p:cNvSpPr>
          <p:nvPr/>
        </p:nvSpPr>
        <p:spPr bwMode="auto">
          <a:xfrm>
            <a:off x="2590800" y="2590800"/>
            <a:ext cx="10318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400">
                <a:latin typeface="Times New Roman" panose="02020603050405020304" pitchFamily="18" charset="0"/>
              </a:rPr>
              <a:t>CABD</a:t>
            </a:r>
          </a:p>
        </p:txBody>
      </p:sp>
      <p:sp>
        <p:nvSpPr>
          <p:cNvPr id="87111" name="Text Box 71"/>
          <p:cNvSpPr txBox="1">
            <a:spLocks noChangeArrowheads="1"/>
          </p:cNvSpPr>
          <p:nvPr/>
        </p:nvSpPr>
        <p:spPr bwMode="auto">
          <a:xfrm>
            <a:off x="6096000" y="3048000"/>
            <a:ext cx="10318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400">
                <a:latin typeface="Times New Roman" panose="02020603050405020304" pitchFamily="18" charset="0"/>
              </a:rPr>
              <a:t>DCBA</a:t>
            </a:r>
          </a:p>
        </p:txBody>
      </p:sp>
      <p:sp>
        <p:nvSpPr>
          <p:cNvPr id="87112" name="Text Box 72"/>
          <p:cNvSpPr txBox="1">
            <a:spLocks noChangeArrowheads="1"/>
          </p:cNvSpPr>
          <p:nvPr/>
        </p:nvSpPr>
        <p:spPr bwMode="auto">
          <a:xfrm>
            <a:off x="6324600" y="1981200"/>
            <a:ext cx="10318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400">
                <a:latin typeface="Times New Roman" panose="02020603050405020304" pitchFamily="18" charset="0"/>
              </a:rPr>
              <a:t>BDCA</a:t>
            </a:r>
          </a:p>
        </p:txBody>
      </p:sp>
      <p:sp>
        <p:nvSpPr>
          <p:cNvPr id="87113" name="Text Box 73"/>
          <p:cNvSpPr txBox="1">
            <a:spLocks noChangeArrowheads="1"/>
          </p:cNvSpPr>
          <p:nvPr/>
        </p:nvSpPr>
        <p:spPr bwMode="auto">
          <a:xfrm>
            <a:off x="6400800" y="2590800"/>
            <a:ext cx="10318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400">
                <a:latin typeface="Times New Roman" panose="02020603050405020304" pitchFamily="18" charset="0"/>
              </a:rPr>
              <a:t>CDBA</a:t>
            </a:r>
          </a:p>
        </p:txBody>
      </p:sp>
      <p:sp>
        <p:nvSpPr>
          <p:cNvPr id="87114" name="Text Box 74"/>
          <p:cNvSpPr txBox="1">
            <a:spLocks noChangeArrowheads="1"/>
          </p:cNvSpPr>
          <p:nvPr/>
        </p:nvSpPr>
        <p:spPr bwMode="auto">
          <a:xfrm>
            <a:off x="5334000" y="3352800"/>
            <a:ext cx="10318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400">
                <a:latin typeface="Times New Roman" panose="02020603050405020304" pitchFamily="18" charset="0"/>
              </a:rPr>
              <a:t>BDAC</a:t>
            </a:r>
          </a:p>
        </p:txBody>
      </p:sp>
      <p:sp>
        <p:nvSpPr>
          <p:cNvPr id="87115" name="Text Box 75"/>
          <p:cNvSpPr txBox="1">
            <a:spLocks noChangeArrowheads="1"/>
          </p:cNvSpPr>
          <p:nvPr/>
        </p:nvSpPr>
        <p:spPr bwMode="auto">
          <a:xfrm>
            <a:off x="6324600" y="3886200"/>
            <a:ext cx="10318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400">
                <a:latin typeface="Times New Roman" panose="02020603050405020304" pitchFamily="18" charset="0"/>
              </a:rPr>
              <a:t>ADBC</a:t>
            </a:r>
          </a:p>
        </p:txBody>
      </p:sp>
      <p:sp>
        <p:nvSpPr>
          <p:cNvPr id="87116" name="Text Box 76"/>
          <p:cNvSpPr txBox="1">
            <a:spLocks noChangeArrowheads="1"/>
          </p:cNvSpPr>
          <p:nvPr/>
        </p:nvSpPr>
        <p:spPr bwMode="auto">
          <a:xfrm>
            <a:off x="6400800" y="4495800"/>
            <a:ext cx="10318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400">
                <a:latin typeface="Times New Roman" panose="02020603050405020304" pitchFamily="18" charset="0"/>
              </a:rPr>
              <a:t>DABC</a:t>
            </a:r>
          </a:p>
        </p:txBody>
      </p:sp>
      <p:sp>
        <p:nvSpPr>
          <p:cNvPr id="87117" name="Text Box 77"/>
          <p:cNvSpPr txBox="1">
            <a:spLocks noChangeArrowheads="1"/>
          </p:cNvSpPr>
          <p:nvPr/>
        </p:nvSpPr>
        <p:spPr bwMode="auto">
          <a:xfrm>
            <a:off x="5791200" y="5029200"/>
            <a:ext cx="10318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400">
                <a:latin typeface="Times New Roman" panose="02020603050405020304" pitchFamily="18" charset="0"/>
              </a:rPr>
              <a:t>BADC</a:t>
            </a:r>
          </a:p>
        </p:txBody>
      </p:sp>
      <p:sp>
        <p:nvSpPr>
          <p:cNvPr id="87118" name="Text Box 78"/>
          <p:cNvSpPr txBox="1">
            <a:spLocks noChangeArrowheads="1"/>
          </p:cNvSpPr>
          <p:nvPr/>
        </p:nvSpPr>
        <p:spPr bwMode="auto">
          <a:xfrm>
            <a:off x="4724400" y="4572000"/>
            <a:ext cx="10318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400">
                <a:latin typeface="Times New Roman" panose="02020603050405020304" pitchFamily="18" charset="0"/>
              </a:rPr>
              <a:t>ABDC</a:t>
            </a:r>
          </a:p>
        </p:txBody>
      </p:sp>
      <p:sp>
        <p:nvSpPr>
          <p:cNvPr id="87119" name="Text Box 79"/>
          <p:cNvSpPr txBox="1">
            <a:spLocks noChangeArrowheads="1"/>
          </p:cNvSpPr>
          <p:nvPr/>
        </p:nvSpPr>
        <p:spPr bwMode="auto">
          <a:xfrm>
            <a:off x="4648200" y="3733800"/>
            <a:ext cx="10318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400">
                <a:latin typeface="Times New Roman" panose="02020603050405020304" pitchFamily="18" charset="0"/>
              </a:rPr>
              <a:t>DBAC</a:t>
            </a:r>
          </a:p>
        </p:txBody>
      </p:sp>
      <p:sp>
        <p:nvSpPr>
          <p:cNvPr id="87120" name="Text Box 80"/>
          <p:cNvSpPr txBox="1">
            <a:spLocks noChangeArrowheads="1"/>
          </p:cNvSpPr>
          <p:nvPr/>
        </p:nvSpPr>
        <p:spPr bwMode="auto">
          <a:xfrm>
            <a:off x="1812925" y="3013075"/>
            <a:ext cx="10318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400">
                <a:latin typeface="Times New Roman" panose="02020603050405020304" pitchFamily="18" charset="0"/>
              </a:rPr>
              <a:t>ACBD</a:t>
            </a:r>
          </a:p>
        </p:txBody>
      </p:sp>
      <p:sp>
        <p:nvSpPr>
          <p:cNvPr id="87121" name="Text Box 81"/>
          <p:cNvSpPr txBox="1">
            <a:spLocks noChangeArrowheads="1"/>
          </p:cNvSpPr>
          <p:nvPr/>
        </p:nvSpPr>
        <p:spPr bwMode="auto">
          <a:xfrm>
            <a:off x="4632325" y="1946275"/>
            <a:ext cx="10318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400">
                <a:latin typeface="Times New Roman" panose="02020603050405020304" pitchFamily="18" charset="0"/>
              </a:rPr>
              <a:t>CBDA</a:t>
            </a:r>
          </a:p>
        </p:txBody>
      </p:sp>
      <p:sp>
        <p:nvSpPr>
          <p:cNvPr id="87122" name="Text Box 82"/>
          <p:cNvSpPr txBox="1">
            <a:spLocks noChangeArrowheads="1"/>
          </p:cNvSpPr>
          <p:nvPr/>
        </p:nvSpPr>
        <p:spPr bwMode="auto">
          <a:xfrm>
            <a:off x="974725" y="4460875"/>
            <a:ext cx="10318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400">
                <a:latin typeface="Times New Roman" panose="02020603050405020304" pitchFamily="18" charset="0"/>
              </a:rPr>
              <a:t>ACDB</a:t>
            </a:r>
          </a:p>
        </p:txBody>
      </p:sp>
      <p:grpSp>
        <p:nvGrpSpPr>
          <p:cNvPr id="87123" name="Group 83"/>
          <p:cNvGrpSpPr>
            <a:grpSpLocks/>
          </p:cNvGrpSpPr>
          <p:nvPr/>
        </p:nvGrpSpPr>
        <p:grpSpPr bwMode="auto">
          <a:xfrm>
            <a:off x="1219200" y="5943600"/>
            <a:ext cx="838200" cy="381000"/>
            <a:chOff x="768" y="3744"/>
            <a:chExt cx="528" cy="240"/>
          </a:xfrm>
        </p:grpSpPr>
        <p:sp>
          <p:nvSpPr>
            <p:cNvPr id="87124" name="Oval 84"/>
            <p:cNvSpPr>
              <a:spLocks noChangeArrowheads="1"/>
            </p:cNvSpPr>
            <p:nvPr/>
          </p:nvSpPr>
          <p:spPr bwMode="auto">
            <a:xfrm>
              <a:off x="1200" y="3744"/>
              <a:ext cx="96" cy="240"/>
            </a:xfrm>
            <a:prstGeom prst="ellipse">
              <a:avLst/>
            </a:prstGeom>
            <a:solidFill>
              <a:srgbClr val="0000FF"/>
            </a:solidFill>
            <a:ln w="9525">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87125" name="Oval 85"/>
            <p:cNvSpPr>
              <a:spLocks noChangeArrowheads="1"/>
            </p:cNvSpPr>
            <p:nvPr/>
          </p:nvSpPr>
          <p:spPr bwMode="auto">
            <a:xfrm>
              <a:off x="1056" y="3744"/>
              <a:ext cx="96" cy="24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87126" name="Oval 86"/>
            <p:cNvSpPr>
              <a:spLocks noChangeArrowheads="1"/>
            </p:cNvSpPr>
            <p:nvPr/>
          </p:nvSpPr>
          <p:spPr bwMode="auto">
            <a:xfrm>
              <a:off x="912" y="3744"/>
              <a:ext cx="96" cy="240"/>
            </a:xfrm>
            <a:prstGeom prst="ellipse">
              <a:avLst/>
            </a:prstGeom>
            <a:solidFill>
              <a:srgbClr val="CCFF3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87127" name="Oval 87"/>
            <p:cNvSpPr>
              <a:spLocks noChangeArrowheads="1"/>
            </p:cNvSpPr>
            <p:nvPr/>
          </p:nvSpPr>
          <p:spPr bwMode="auto">
            <a:xfrm>
              <a:off x="768" y="3744"/>
              <a:ext cx="96" cy="240"/>
            </a:xfrm>
            <a:prstGeom prst="ellipse">
              <a:avLst/>
            </a:prstGeom>
            <a:solidFill>
              <a:srgbClr val="0099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sp>
        <p:nvSpPr>
          <p:cNvPr id="87128" name="Line 88"/>
          <p:cNvSpPr>
            <a:spLocks noChangeShapeType="1"/>
          </p:cNvSpPr>
          <p:nvPr/>
        </p:nvSpPr>
        <p:spPr bwMode="auto">
          <a:xfrm>
            <a:off x="2286000" y="6172200"/>
            <a:ext cx="5334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87129" name="Oval 89"/>
          <p:cNvSpPr>
            <a:spLocks noChangeArrowheads="1"/>
          </p:cNvSpPr>
          <p:nvPr/>
        </p:nvSpPr>
        <p:spPr bwMode="auto">
          <a:xfrm>
            <a:off x="3733800" y="5562600"/>
            <a:ext cx="152400" cy="381000"/>
          </a:xfrm>
          <a:prstGeom prst="ellipse">
            <a:avLst/>
          </a:prstGeom>
          <a:solidFill>
            <a:srgbClr val="0000FF"/>
          </a:solidFill>
          <a:ln w="9525">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87130" name="Oval 90"/>
          <p:cNvSpPr>
            <a:spLocks noChangeArrowheads="1"/>
          </p:cNvSpPr>
          <p:nvPr/>
        </p:nvSpPr>
        <p:spPr bwMode="auto">
          <a:xfrm>
            <a:off x="3505200" y="5562600"/>
            <a:ext cx="152400" cy="3810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87131" name="Oval 91"/>
          <p:cNvSpPr>
            <a:spLocks noChangeArrowheads="1"/>
          </p:cNvSpPr>
          <p:nvPr/>
        </p:nvSpPr>
        <p:spPr bwMode="auto">
          <a:xfrm>
            <a:off x="3048000" y="5562600"/>
            <a:ext cx="152400" cy="381000"/>
          </a:xfrm>
          <a:prstGeom prst="ellipse">
            <a:avLst/>
          </a:prstGeom>
          <a:solidFill>
            <a:srgbClr val="CCFF3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87132" name="Oval 92"/>
          <p:cNvSpPr>
            <a:spLocks noChangeArrowheads="1"/>
          </p:cNvSpPr>
          <p:nvPr/>
        </p:nvSpPr>
        <p:spPr bwMode="auto">
          <a:xfrm>
            <a:off x="3276600" y="5562600"/>
            <a:ext cx="152400" cy="381000"/>
          </a:xfrm>
          <a:prstGeom prst="ellipse">
            <a:avLst/>
          </a:prstGeom>
          <a:solidFill>
            <a:srgbClr val="0099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87133" name="Oval 93"/>
          <p:cNvSpPr>
            <a:spLocks noChangeArrowheads="1"/>
          </p:cNvSpPr>
          <p:nvPr/>
        </p:nvSpPr>
        <p:spPr bwMode="auto">
          <a:xfrm>
            <a:off x="3733800" y="6019800"/>
            <a:ext cx="152400" cy="381000"/>
          </a:xfrm>
          <a:prstGeom prst="ellipse">
            <a:avLst/>
          </a:prstGeom>
          <a:solidFill>
            <a:srgbClr val="0000FF"/>
          </a:solidFill>
          <a:ln w="9525">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87134" name="Oval 94"/>
          <p:cNvSpPr>
            <a:spLocks noChangeArrowheads="1"/>
          </p:cNvSpPr>
          <p:nvPr/>
        </p:nvSpPr>
        <p:spPr bwMode="auto">
          <a:xfrm>
            <a:off x="3048000" y="6019800"/>
            <a:ext cx="152400" cy="3810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87135" name="Oval 95"/>
          <p:cNvSpPr>
            <a:spLocks noChangeArrowheads="1"/>
          </p:cNvSpPr>
          <p:nvPr/>
        </p:nvSpPr>
        <p:spPr bwMode="auto">
          <a:xfrm>
            <a:off x="3276600" y="6019800"/>
            <a:ext cx="152400" cy="381000"/>
          </a:xfrm>
          <a:prstGeom prst="ellipse">
            <a:avLst/>
          </a:prstGeom>
          <a:solidFill>
            <a:srgbClr val="CCFF3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87136" name="Oval 96"/>
          <p:cNvSpPr>
            <a:spLocks noChangeArrowheads="1"/>
          </p:cNvSpPr>
          <p:nvPr/>
        </p:nvSpPr>
        <p:spPr bwMode="auto">
          <a:xfrm>
            <a:off x="3505200" y="6019800"/>
            <a:ext cx="152400" cy="381000"/>
          </a:xfrm>
          <a:prstGeom prst="ellipse">
            <a:avLst/>
          </a:prstGeom>
          <a:solidFill>
            <a:srgbClr val="0099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87137" name="Oval 97"/>
          <p:cNvSpPr>
            <a:spLocks noChangeArrowheads="1"/>
          </p:cNvSpPr>
          <p:nvPr/>
        </p:nvSpPr>
        <p:spPr bwMode="auto">
          <a:xfrm>
            <a:off x="3048000" y="6477000"/>
            <a:ext cx="152400" cy="381000"/>
          </a:xfrm>
          <a:prstGeom prst="ellipse">
            <a:avLst/>
          </a:prstGeom>
          <a:solidFill>
            <a:srgbClr val="0000FF"/>
          </a:solidFill>
          <a:ln w="9525">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87138" name="Oval 98"/>
          <p:cNvSpPr>
            <a:spLocks noChangeArrowheads="1"/>
          </p:cNvSpPr>
          <p:nvPr/>
        </p:nvSpPr>
        <p:spPr bwMode="auto">
          <a:xfrm>
            <a:off x="3505200" y="6477000"/>
            <a:ext cx="152400" cy="3810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87139" name="Oval 99"/>
          <p:cNvSpPr>
            <a:spLocks noChangeArrowheads="1"/>
          </p:cNvSpPr>
          <p:nvPr/>
        </p:nvSpPr>
        <p:spPr bwMode="auto">
          <a:xfrm>
            <a:off x="3276600" y="6477000"/>
            <a:ext cx="152400" cy="381000"/>
          </a:xfrm>
          <a:prstGeom prst="ellipse">
            <a:avLst/>
          </a:prstGeom>
          <a:solidFill>
            <a:srgbClr val="CCFF3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87140" name="Oval 100"/>
          <p:cNvSpPr>
            <a:spLocks noChangeArrowheads="1"/>
          </p:cNvSpPr>
          <p:nvPr/>
        </p:nvSpPr>
        <p:spPr bwMode="auto">
          <a:xfrm>
            <a:off x="3733800" y="6477000"/>
            <a:ext cx="152400" cy="381000"/>
          </a:xfrm>
          <a:prstGeom prst="ellipse">
            <a:avLst/>
          </a:prstGeom>
          <a:solidFill>
            <a:srgbClr val="0099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87141" name="Line 101"/>
          <p:cNvSpPr>
            <a:spLocks noChangeShapeType="1"/>
          </p:cNvSpPr>
          <p:nvPr/>
        </p:nvSpPr>
        <p:spPr bwMode="auto">
          <a:xfrm>
            <a:off x="2514600" y="1905000"/>
            <a:ext cx="3352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87142" name="Line 102"/>
          <p:cNvSpPr>
            <a:spLocks noChangeShapeType="1"/>
          </p:cNvSpPr>
          <p:nvPr/>
        </p:nvSpPr>
        <p:spPr bwMode="auto">
          <a:xfrm>
            <a:off x="2438400" y="2971800"/>
            <a:ext cx="3505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87143" name="Line 103"/>
          <p:cNvSpPr>
            <a:spLocks noChangeShapeType="1"/>
          </p:cNvSpPr>
          <p:nvPr/>
        </p:nvSpPr>
        <p:spPr bwMode="auto">
          <a:xfrm>
            <a:off x="2514600" y="3733800"/>
            <a:ext cx="3429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87144" name="Line 104"/>
          <p:cNvSpPr>
            <a:spLocks noChangeShapeType="1"/>
          </p:cNvSpPr>
          <p:nvPr/>
        </p:nvSpPr>
        <p:spPr bwMode="auto">
          <a:xfrm>
            <a:off x="2514600" y="4800600"/>
            <a:ext cx="3505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87145" name="Line 105"/>
          <p:cNvSpPr>
            <a:spLocks noChangeShapeType="1"/>
          </p:cNvSpPr>
          <p:nvPr/>
        </p:nvSpPr>
        <p:spPr bwMode="auto">
          <a:xfrm>
            <a:off x="2743200" y="2667000"/>
            <a:ext cx="3505200" cy="1828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87146" name="Line 106"/>
          <p:cNvSpPr>
            <a:spLocks noChangeShapeType="1"/>
          </p:cNvSpPr>
          <p:nvPr/>
        </p:nvSpPr>
        <p:spPr bwMode="auto">
          <a:xfrm>
            <a:off x="2133600" y="2209800"/>
            <a:ext cx="3505200" cy="1828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87147" name="Line 107"/>
          <p:cNvSpPr>
            <a:spLocks noChangeShapeType="1"/>
          </p:cNvSpPr>
          <p:nvPr/>
        </p:nvSpPr>
        <p:spPr bwMode="auto">
          <a:xfrm>
            <a:off x="2133600" y="2667000"/>
            <a:ext cx="76200" cy="1447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87148" name="Line 108"/>
          <p:cNvSpPr>
            <a:spLocks noChangeShapeType="1"/>
          </p:cNvSpPr>
          <p:nvPr/>
        </p:nvSpPr>
        <p:spPr bwMode="auto">
          <a:xfrm>
            <a:off x="6248400" y="2667000"/>
            <a:ext cx="0" cy="1295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87149" name="Line 109"/>
          <p:cNvSpPr>
            <a:spLocks noChangeShapeType="1"/>
          </p:cNvSpPr>
          <p:nvPr/>
        </p:nvSpPr>
        <p:spPr bwMode="auto">
          <a:xfrm flipH="1">
            <a:off x="2819400" y="2209800"/>
            <a:ext cx="3429000" cy="1828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87150" name="Line 110"/>
          <p:cNvSpPr>
            <a:spLocks noChangeShapeType="1"/>
          </p:cNvSpPr>
          <p:nvPr/>
        </p:nvSpPr>
        <p:spPr bwMode="auto">
          <a:xfrm flipH="1">
            <a:off x="2209800" y="2667000"/>
            <a:ext cx="3429000" cy="1828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nvGrpSpPr>
          <p:cNvPr id="87151" name="Group 111"/>
          <p:cNvGrpSpPr>
            <a:grpSpLocks/>
          </p:cNvGrpSpPr>
          <p:nvPr/>
        </p:nvGrpSpPr>
        <p:grpSpPr bwMode="auto">
          <a:xfrm flipH="1">
            <a:off x="5334000" y="2209800"/>
            <a:ext cx="228600" cy="2286000"/>
            <a:chOff x="1776" y="1392"/>
            <a:chExt cx="144" cy="1440"/>
          </a:xfrm>
        </p:grpSpPr>
        <p:sp>
          <p:nvSpPr>
            <p:cNvPr id="87152" name="Line 112"/>
            <p:cNvSpPr>
              <a:spLocks noChangeShapeType="1"/>
            </p:cNvSpPr>
            <p:nvPr/>
          </p:nvSpPr>
          <p:spPr bwMode="auto">
            <a:xfrm>
              <a:off x="1776" y="1392"/>
              <a:ext cx="144"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87153" name="Line 113"/>
            <p:cNvSpPr>
              <a:spLocks noChangeShapeType="1"/>
            </p:cNvSpPr>
            <p:nvPr/>
          </p:nvSpPr>
          <p:spPr bwMode="auto">
            <a:xfrm>
              <a:off x="1920" y="1536"/>
              <a:ext cx="0" cy="1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87154" name="Line 114"/>
            <p:cNvSpPr>
              <a:spLocks noChangeShapeType="1"/>
            </p:cNvSpPr>
            <p:nvPr/>
          </p:nvSpPr>
          <p:spPr bwMode="auto">
            <a:xfrm flipH="1">
              <a:off x="1776" y="2736"/>
              <a:ext cx="144"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87155" name="Group 115"/>
          <p:cNvGrpSpPr>
            <a:grpSpLocks/>
          </p:cNvGrpSpPr>
          <p:nvPr/>
        </p:nvGrpSpPr>
        <p:grpSpPr bwMode="auto">
          <a:xfrm>
            <a:off x="2819400" y="2209800"/>
            <a:ext cx="228600" cy="2286000"/>
            <a:chOff x="1776" y="1392"/>
            <a:chExt cx="144" cy="1440"/>
          </a:xfrm>
        </p:grpSpPr>
        <p:sp>
          <p:nvSpPr>
            <p:cNvPr id="87156" name="Line 116"/>
            <p:cNvSpPr>
              <a:spLocks noChangeShapeType="1"/>
            </p:cNvSpPr>
            <p:nvPr/>
          </p:nvSpPr>
          <p:spPr bwMode="auto">
            <a:xfrm>
              <a:off x="1776" y="1392"/>
              <a:ext cx="144"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87157" name="Line 117"/>
            <p:cNvSpPr>
              <a:spLocks noChangeShapeType="1"/>
            </p:cNvSpPr>
            <p:nvPr/>
          </p:nvSpPr>
          <p:spPr bwMode="auto">
            <a:xfrm>
              <a:off x="1920" y="1536"/>
              <a:ext cx="0" cy="1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87158" name="Line 118"/>
            <p:cNvSpPr>
              <a:spLocks noChangeShapeType="1"/>
            </p:cNvSpPr>
            <p:nvPr/>
          </p:nvSpPr>
          <p:spPr bwMode="auto">
            <a:xfrm flipH="1">
              <a:off x="1776" y="2736"/>
              <a:ext cx="144"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sp>
        <p:nvSpPr>
          <p:cNvPr id="87159" name="Text Box 119"/>
          <p:cNvSpPr txBox="1">
            <a:spLocks noChangeArrowheads="1"/>
          </p:cNvSpPr>
          <p:nvPr/>
        </p:nvSpPr>
        <p:spPr bwMode="auto">
          <a:xfrm>
            <a:off x="4643438" y="5681663"/>
            <a:ext cx="27051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400">
                <a:latin typeface="Times New Roman" panose="02020603050405020304" pitchFamily="18" charset="0"/>
              </a:rPr>
              <a:t>Connection n! nodes</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lstStyle/>
          <a:p>
            <a:r>
              <a:rPr lang="en-US" altLang="ja-JP"/>
              <a:t>Routing on Star graph</a:t>
            </a:r>
          </a:p>
        </p:txBody>
      </p:sp>
      <p:grpSp>
        <p:nvGrpSpPr>
          <p:cNvPr id="88067" name="Group 3"/>
          <p:cNvGrpSpPr>
            <a:grpSpLocks/>
          </p:cNvGrpSpPr>
          <p:nvPr/>
        </p:nvGrpSpPr>
        <p:grpSpPr bwMode="auto">
          <a:xfrm>
            <a:off x="2057400" y="1828800"/>
            <a:ext cx="762000" cy="1219200"/>
            <a:chOff x="1296" y="1152"/>
            <a:chExt cx="480" cy="768"/>
          </a:xfrm>
        </p:grpSpPr>
        <p:grpSp>
          <p:nvGrpSpPr>
            <p:cNvPr id="88068" name="Group 4"/>
            <p:cNvGrpSpPr>
              <a:grpSpLocks/>
            </p:cNvGrpSpPr>
            <p:nvPr/>
          </p:nvGrpSpPr>
          <p:grpSpPr bwMode="auto">
            <a:xfrm>
              <a:off x="1296" y="1152"/>
              <a:ext cx="480" cy="768"/>
              <a:chOff x="1296" y="1152"/>
              <a:chExt cx="480" cy="768"/>
            </a:xfrm>
          </p:grpSpPr>
          <p:sp>
            <p:nvSpPr>
              <p:cNvPr id="88069" name="Oval 5"/>
              <p:cNvSpPr>
                <a:spLocks noChangeArrowheads="1"/>
              </p:cNvSpPr>
              <p:nvPr/>
            </p:nvSpPr>
            <p:spPr bwMode="auto">
              <a:xfrm>
                <a:off x="1488" y="1152"/>
                <a:ext cx="96" cy="96"/>
              </a:xfrm>
              <a:prstGeom prst="ellipse">
                <a:avLst/>
              </a:prstGeom>
              <a:solidFill>
                <a:srgbClr val="0000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88070" name="Oval 6"/>
              <p:cNvSpPr>
                <a:spLocks noChangeArrowheads="1"/>
              </p:cNvSpPr>
              <p:nvPr/>
            </p:nvSpPr>
            <p:spPr bwMode="auto">
              <a:xfrm>
                <a:off x="1296" y="1344"/>
                <a:ext cx="96" cy="96"/>
              </a:xfrm>
              <a:prstGeom prst="ellipse">
                <a:avLst/>
              </a:prstGeom>
              <a:solidFill>
                <a:srgbClr val="0000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88071" name="Oval 7"/>
              <p:cNvSpPr>
                <a:spLocks noChangeArrowheads="1"/>
              </p:cNvSpPr>
              <p:nvPr/>
            </p:nvSpPr>
            <p:spPr bwMode="auto">
              <a:xfrm>
                <a:off x="1680" y="1344"/>
                <a:ext cx="96" cy="96"/>
              </a:xfrm>
              <a:prstGeom prst="ellipse">
                <a:avLst/>
              </a:prstGeom>
              <a:solidFill>
                <a:srgbClr val="0000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88072" name="Oval 8"/>
              <p:cNvSpPr>
                <a:spLocks noChangeArrowheads="1"/>
              </p:cNvSpPr>
              <p:nvPr/>
            </p:nvSpPr>
            <p:spPr bwMode="auto">
              <a:xfrm>
                <a:off x="1296" y="1632"/>
                <a:ext cx="96" cy="96"/>
              </a:xfrm>
              <a:prstGeom prst="ellipse">
                <a:avLst/>
              </a:prstGeom>
              <a:solidFill>
                <a:srgbClr val="0000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88073" name="Oval 9"/>
              <p:cNvSpPr>
                <a:spLocks noChangeArrowheads="1"/>
              </p:cNvSpPr>
              <p:nvPr/>
            </p:nvSpPr>
            <p:spPr bwMode="auto">
              <a:xfrm>
                <a:off x="1680" y="1632"/>
                <a:ext cx="96" cy="96"/>
              </a:xfrm>
              <a:prstGeom prst="ellipse">
                <a:avLst/>
              </a:prstGeom>
              <a:solidFill>
                <a:srgbClr val="0000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88074" name="Oval 10"/>
              <p:cNvSpPr>
                <a:spLocks noChangeArrowheads="1"/>
              </p:cNvSpPr>
              <p:nvPr/>
            </p:nvSpPr>
            <p:spPr bwMode="auto">
              <a:xfrm>
                <a:off x="1488" y="1824"/>
                <a:ext cx="96" cy="96"/>
              </a:xfrm>
              <a:prstGeom prst="ellipse">
                <a:avLst/>
              </a:prstGeom>
              <a:solidFill>
                <a:srgbClr val="0000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sp>
          <p:nvSpPr>
            <p:cNvPr id="88075" name="Line 11"/>
            <p:cNvSpPr>
              <a:spLocks noChangeShapeType="1"/>
            </p:cNvSpPr>
            <p:nvPr/>
          </p:nvSpPr>
          <p:spPr bwMode="auto">
            <a:xfrm flipH="1">
              <a:off x="1344" y="1200"/>
              <a:ext cx="192" cy="1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88076" name="Line 12"/>
            <p:cNvSpPr>
              <a:spLocks noChangeShapeType="1"/>
            </p:cNvSpPr>
            <p:nvPr/>
          </p:nvSpPr>
          <p:spPr bwMode="auto">
            <a:xfrm>
              <a:off x="1536" y="1200"/>
              <a:ext cx="192" cy="1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88077" name="Line 13"/>
            <p:cNvSpPr>
              <a:spLocks noChangeShapeType="1"/>
            </p:cNvSpPr>
            <p:nvPr/>
          </p:nvSpPr>
          <p:spPr bwMode="auto">
            <a:xfrm>
              <a:off x="1344" y="1392"/>
              <a:ext cx="0" cy="2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88078" name="Line 14"/>
            <p:cNvSpPr>
              <a:spLocks noChangeShapeType="1"/>
            </p:cNvSpPr>
            <p:nvPr/>
          </p:nvSpPr>
          <p:spPr bwMode="auto">
            <a:xfrm>
              <a:off x="1728" y="1392"/>
              <a:ext cx="0" cy="2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88079" name="Line 15"/>
            <p:cNvSpPr>
              <a:spLocks noChangeShapeType="1"/>
            </p:cNvSpPr>
            <p:nvPr/>
          </p:nvSpPr>
          <p:spPr bwMode="auto">
            <a:xfrm>
              <a:off x="1344" y="1680"/>
              <a:ext cx="192" cy="1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88080" name="Line 16"/>
            <p:cNvSpPr>
              <a:spLocks noChangeShapeType="1"/>
            </p:cNvSpPr>
            <p:nvPr/>
          </p:nvSpPr>
          <p:spPr bwMode="auto">
            <a:xfrm flipH="1">
              <a:off x="1536" y="1680"/>
              <a:ext cx="192" cy="1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88081" name="Group 17"/>
          <p:cNvGrpSpPr>
            <a:grpSpLocks/>
          </p:cNvGrpSpPr>
          <p:nvPr/>
        </p:nvGrpSpPr>
        <p:grpSpPr bwMode="auto">
          <a:xfrm>
            <a:off x="2133600" y="3657600"/>
            <a:ext cx="762000" cy="1219200"/>
            <a:chOff x="1296" y="1152"/>
            <a:chExt cx="480" cy="768"/>
          </a:xfrm>
        </p:grpSpPr>
        <p:grpSp>
          <p:nvGrpSpPr>
            <p:cNvPr id="88082" name="Group 18"/>
            <p:cNvGrpSpPr>
              <a:grpSpLocks/>
            </p:cNvGrpSpPr>
            <p:nvPr/>
          </p:nvGrpSpPr>
          <p:grpSpPr bwMode="auto">
            <a:xfrm>
              <a:off x="1296" y="1152"/>
              <a:ext cx="480" cy="768"/>
              <a:chOff x="1296" y="1152"/>
              <a:chExt cx="480" cy="768"/>
            </a:xfrm>
          </p:grpSpPr>
          <p:sp>
            <p:nvSpPr>
              <p:cNvPr id="88083" name="Oval 19"/>
              <p:cNvSpPr>
                <a:spLocks noChangeArrowheads="1"/>
              </p:cNvSpPr>
              <p:nvPr/>
            </p:nvSpPr>
            <p:spPr bwMode="auto">
              <a:xfrm>
                <a:off x="1488" y="1152"/>
                <a:ext cx="96" cy="96"/>
              </a:xfrm>
              <a:prstGeom prst="ellipse">
                <a:avLst/>
              </a:prstGeom>
              <a:solidFill>
                <a:srgbClr val="0000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88084" name="Oval 20"/>
              <p:cNvSpPr>
                <a:spLocks noChangeArrowheads="1"/>
              </p:cNvSpPr>
              <p:nvPr/>
            </p:nvSpPr>
            <p:spPr bwMode="auto">
              <a:xfrm>
                <a:off x="1296" y="1344"/>
                <a:ext cx="96" cy="96"/>
              </a:xfrm>
              <a:prstGeom prst="ellipse">
                <a:avLst/>
              </a:prstGeom>
              <a:solidFill>
                <a:srgbClr val="0000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88085" name="Oval 21"/>
              <p:cNvSpPr>
                <a:spLocks noChangeArrowheads="1"/>
              </p:cNvSpPr>
              <p:nvPr/>
            </p:nvSpPr>
            <p:spPr bwMode="auto">
              <a:xfrm>
                <a:off x="1680" y="1344"/>
                <a:ext cx="96" cy="96"/>
              </a:xfrm>
              <a:prstGeom prst="ellipse">
                <a:avLst/>
              </a:prstGeom>
              <a:solidFill>
                <a:srgbClr val="0000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88086" name="Oval 22"/>
              <p:cNvSpPr>
                <a:spLocks noChangeArrowheads="1"/>
              </p:cNvSpPr>
              <p:nvPr/>
            </p:nvSpPr>
            <p:spPr bwMode="auto">
              <a:xfrm>
                <a:off x="1296" y="1632"/>
                <a:ext cx="96" cy="96"/>
              </a:xfrm>
              <a:prstGeom prst="ellipse">
                <a:avLst/>
              </a:prstGeom>
              <a:solidFill>
                <a:srgbClr val="0000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88087" name="Oval 23"/>
              <p:cNvSpPr>
                <a:spLocks noChangeArrowheads="1"/>
              </p:cNvSpPr>
              <p:nvPr/>
            </p:nvSpPr>
            <p:spPr bwMode="auto">
              <a:xfrm>
                <a:off x="1680" y="1632"/>
                <a:ext cx="96" cy="96"/>
              </a:xfrm>
              <a:prstGeom prst="ellipse">
                <a:avLst/>
              </a:prstGeom>
              <a:solidFill>
                <a:srgbClr val="0000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88088" name="Oval 24"/>
              <p:cNvSpPr>
                <a:spLocks noChangeArrowheads="1"/>
              </p:cNvSpPr>
              <p:nvPr/>
            </p:nvSpPr>
            <p:spPr bwMode="auto">
              <a:xfrm>
                <a:off x="1488" y="1824"/>
                <a:ext cx="96" cy="96"/>
              </a:xfrm>
              <a:prstGeom prst="ellipse">
                <a:avLst/>
              </a:prstGeom>
              <a:solidFill>
                <a:srgbClr val="0000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sp>
          <p:nvSpPr>
            <p:cNvPr id="88089" name="Line 25"/>
            <p:cNvSpPr>
              <a:spLocks noChangeShapeType="1"/>
            </p:cNvSpPr>
            <p:nvPr/>
          </p:nvSpPr>
          <p:spPr bwMode="auto">
            <a:xfrm flipH="1">
              <a:off x="1344" y="1200"/>
              <a:ext cx="192" cy="1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88090" name="Line 26"/>
            <p:cNvSpPr>
              <a:spLocks noChangeShapeType="1"/>
            </p:cNvSpPr>
            <p:nvPr/>
          </p:nvSpPr>
          <p:spPr bwMode="auto">
            <a:xfrm>
              <a:off x="1536" y="1200"/>
              <a:ext cx="192" cy="1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88091" name="Line 27"/>
            <p:cNvSpPr>
              <a:spLocks noChangeShapeType="1"/>
            </p:cNvSpPr>
            <p:nvPr/>
          </p:nvSpPr>
          <p:spPr bwMode="auto">
            <a:xfrm>
              <a:off x="1344" y="1392"/>
              <a:ext cx="0" cy="2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88092" name="Line 28"/>
            <p:cNvSpPr>
              <a:spLocks noChangeShapeType="1"/>
            </p:cNvSpPr>
            <p:nvPr/>
          </p:nvSpPr>
          <p:spPr bwMode="auto">
            <a:xfrm>
              <a:off x="1728" y="1392"/>
              <a:ext cx="0" cy="2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88093" name="Line 29"/>
            <p:cNvSpPr>
              <a:spLocks noChangeShapeType="1"/>
            </p:cNvSpPr>
            <p:nvPr/>
          </p:nvSpPr>
          <p:spPr bwMode="auto">
            <a:xfrm>
              <a:off x="1344" y="1680"/>
              <a:ext cx="192" cy="1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88094" name="Line 30"/>
            <p:cNvSpPr>
              <a:spLocks noChangeShapeType="1"/>
            </p:cNvSpPr>
            <p:nvPr/>
          </p:nvSpPr>
          <p:spPr bwMode="auto">
            <a:xfrm flipH="1">
              <a:off x="1536" y="1680"/>
              <a:ext cx="192" cy="1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88095" name="Group 31"/>
          <p:cNvGrpSpPr>
            <a:grpSpLocks/>
          </p:cNvGrpSpPr>
          <p:nvPr/>
        </p:nvGrpSpPr>
        <p:grpSpPr bwMode="auto">
          <a:xfrm>
            <a:off x="5562600" y="3657600"/>
            <a:ext cx="762000" cy="1219200"/>
            <a:chOff x="1296" y="1152"/>
            <a:chExt cx="480" cy="768"/>
          </a:xfrm>
        </p:grpSpPr>
        <p:grpSp>
          <p:nvGrpSpPr>
            <p:cNvPr id="88096" name="Group 32"/>
            <p:cNvGrpSpPr>
              <a:grpSpLocks/>
            </p:cNvGrpSpPr>
            <p:nvPr/>
          </p:nvGrpSpPr>
          <p:grpSpPr bwMode="auto">
            <a:xfrm>
              <a:off x="1296" y="1152"/>
              <a:ext cx="480" cy="768"/>
              <a:chOff x="1296" y="1152"/>
              <a:chExt cx="480" cy="768"/>
            </a:xfrm>
          </p:grpSpPr>
          <p:sp>
            <p:nvSpPr>
              <p:cNvPr id="88097" name="Oval 33"/>
              <p:cNvSpPr>
                <a:spLocks noChangeArrowheads="1"/>
              </p:cNvSpPr>
              <p:nvPr/>
            </p:nvSpPr>
            <p:spPr bwMode="auto">
              <a:xfrm>
                <a:off x="1488" y="1152"/>
                <a:ext cx="96" cy="96"/>
              </a:xfrm>
              <a:prstGeom prst="ellipse">
                <a:avLst/>
              </a:prstGeom>
              <a:solidFill>
                <a:srgbClr val="0000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88098" name="Oval 34"/>
              <p:cNvSpPr>
                <a:spLocks noChangeArrowheads="1"/>
              </p:cNvSpPr>
              <p:nvPr/>
            </p:nvSpPr>
            <p:spPr bwMode="auto">
              <a:xfrm>
                <a:off x="1296" y="1344"/>
                <a:ext cx="96" cy="96"/>
              </a:xfrm>
              <a:prstGeom prst="ellipse">
                <a:avLst/>
              </a:prstGeom>
              <a:solidFill>
                <a:srgbClr val="0000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88099" name="Oval 35"/>
              <p:cNvSpPr>
                <a:spLocks noChangeArrowheads="1"/>
              </p:cNvSpPr>
              <p:nvPr/>
            </p:nvSpPr>
            <p:spPr bwMode="auto">
              <a:xfrm>
                <a:off x="1680" y="1344"/>
                <a:ext cx="96" cy="96"/>
              </a:xfrm>
              <a:prstGeom prst="ellipse">
                <a:avLst/>
              </a:prstGeom>
              <a:solidFill>
                <a:srgbClr val="0000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88100" name="Oval 36"/>
              <p:cNvSpPr>
                <a:spLocks noChangeArrowheads="1"/>
              </p:cNvSpPr>
              <p:nvPr/>
            </p:nvSpPr>
            <p:spPr bwMode="auto">
              <a:xfrm>
                <a:off x="1296" y="1632"/>
                <a:ext cx="96" cy="96"/>
              </a:xfrm>
              <a:prstGeom prst="ellipse">
                <a:avLst/>
              </a:prstGeom>
              <a:solidFill>
                <a:srgbClr val="0000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88101" name="Oval 37"/>
              <p:cNvSpPr>
                <a:spLocks noChangeArrowheads="1"/>
              </p:cNvSpPr>
              <p:nvPr/>
            </p:nvSpPr>
            <p:spPr bwMode="auto">
              <a:xfrm>
                <a:off x="1680" y="1632"/>
                <a:ext cx="96" cy="96"/>
              </a:xfrm>
              <a:prstGeom prst="ellipse">
                <a:avLst/>
              </a:prstGeom>
              <a:solidFill>
                <a:srgbClr val="0000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88102" name="Oval 38"/>
              <p:cNvSpPr>
                <a:spLocks noChangeArrowheads="1"/>
              </p:cNvSpPr>
              <p:nvPr/>
            </p:nvSpPr>
            <p:spPr bwMode="auto">
              <a:xfrm>
                <a:off x="1488" y="1824"/>
                <a:ext cx="96" cy="96"/>
              </a:xfrm>
              <a:prstGeom prst="ellipse">
                <a:avLst/>
              </a:prstGeom>
              <a:solidFill>
                <a:srgbClr val="0000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sp>
          <p:nvSpPr>
            <p:cNvPr id="88103" name="Line 39"/>
            <p:cNvSpPr>
              <a:spLocks noChangeShapeType="1"/>
            </p:cNvSpPr>
            <p:nvPr/>
          </p:nvSpPr>
          <p:spPr bwMode="auto">
            <a:xfrm flipH="1">
              <a:off x="1344" y="1200"/>
              <a:ext cx="192" cy="1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88104" name="Line 40"/>
            <p:cNvSpPr>
              <a:spLocks noChangeShapeType="1"/>
            </p:cNvSpPr>
            <p:nvPr/>
          </p:nvSpPr>
          <p:spPr bwMode="auto">
            <a:xfrm>
              <a:off x="1536" y="1200"/>
              <a:ext cx="192" cy="1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88105" name="Line 41"/>
            <p:cNvSpPr>
              <a:spLocks noChangeShapeType="1"/>
            </p:cNvSpPr>
            <p:nvPr/>
          </p:nvSpPr>
          <p:spPr bwMode="auto">
            <a:xfrm>
              <a:off x="1344" y="1392"/>
              <a:ext cx="0" cy="2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88106" name="Line 42"/>
            <p:cNvSpPr>
              <a:spLocks noChangeShapeType="1"/>
            </p:cNvSpPr>
            <p:nvPr/>
          </p:nvSpPr>
          <p:spPr bwMode="auto">
            <a:xfrm>
              <a:off x="1728" y="1392"/>
              <a:ext cx="0" cy="2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88107" name="Line 43"/>
            <p:cNvSpPr>
              <a:spLocks noChangeShapeType="1"/>
            </p:cNvSpPr>
            <p:nvPr/>
          </p:nvSpPr>
          <p:spPr bwMode="auto">
            <a:xfrm>
              <a:off x="1344" y="1680"/>
              <a:ext cx="192" cy="1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88108" name="Line 44"/>
            <p:cNvSpPr>
              <a:spLocks noChangeShapeType="1"/>
            </p:cNvSpPr>
            <p:nvPr/>
          </p:nvSpPr>
          <p:spPr bwMode="auto">
            <a:xfrm flipH="1">
              <a:off x="1536" y="1680"/>
              <a:ext cx="192" cy="1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88109" name="Group 45"/>
          <p:cNvGrpSpPr>
            <a:grpSpLocks/>
          </p:cNvGrpSpPr>
          <p:nvPr/>
        </p:nvGrpSpPr>
        <p:grpSpPr bwMode="auto">
          <a:xfrm>
            <a:off x="5562600" y="1828800"/>
            <a:ext cx="762000" cy="1219200"/>
            <a:chOff x="1296" y="1152"/>
            <a:chExt cx="480" cy="768"/>
          </a:xfrm>
        </p:grpSpPr>
        <p:grpSp>
          <p:nvGrpSpPr>
            <p:cNvPr id="88110" name="Group 46"/>
            <p:cNvGrpSpPr>
              <a:grpSpLocks/>
            </p:cNvGrpSpPr>
            <p:nvPr/>
          </p:nvGrpSpPr>
          <p:grpSpPr bwMode="auto">
            <a:xfrm>
              <a:off x="1296" y="1152"/>
              <a:ext cx="480" cy="768"/>
              <a:chOff x="1296" y="1152"/>
              <a:chExt cx="480" cy="768"/>
            </a:xfrm>
          </p:grpSpPr>
          <p:sp>
            <p:nvSpPr>
              <p:cNvPr id="88111" name="Oval 47"/>
              <p:cNvSpPr>
                <a:spLocks noChangeArrowheads="1"/>
              </p:cNvSpPr>
              <p:nvPr/>
            </p:nvSpPr>
            <p:spPr bwMode="auto">
              <a:xfrm>
                <a:off x="1488" y="1152"/>
                <a:ext cx="96" cy="96"/>
              </a:xfrm>
              <a:prstGeom prst="ellipse">
                <a:avLst/>
              </a:prstGeom>
              <a:solidFill>
                <a:srgbClr val="0000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88112" name="Oval 48"/>
              <p:cNvSpPr>
                <a:spLocks noChangeArrowheads="1"/>
              </p:cNvSpPr>
              <p:nvPr/>
            </p:nvSpPr>
            <p:spPr bwMode="auto">
              <a:xfrm>
                <a:off x="1296" y="1344"/>
                <a:ext cx="96" cy="96"/>
              </a:xfrm>
              <a:prstGeom prst="ellipse">
                <a:avLst/>
              </a:prstGeom>
              <a:solidFill>
                <a:srgbClr val="0000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88113" name="Oval 49"/>
              <p:cNvSpPr>
                <a:spLocks noChangeArrowheads="1"/>
              </p:cNvSpPr>
              <p:nvPr/>
            </p:nvSpPr>
            <p:spPr bwMode="auto">
              <a:xfrm>
                <a:off x="1680" y="1344"/>
                <a:ext cx="96" cy="96"/>
              </a:xfrm>
              <a:prstGeom prst="ellipse">
                <a:avLst/>
              </a:prstGeom>
              <a:solidFill>
                <a:srgbClr val="0000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88114" name="Oval 50"/>
              <p:cNvSpPr>
                <a:spLocks noChangeArrowheads="1"/>
              </p:cNvSpPr>
              <p:nvPr/>
            </p:nvSpPr>
            <p:spPr bwMode="auto">
              <a:xfrm>
                <a:off x="1296" y="1632"/>
                <a:ext cx="96" cy="96"/>
              </a:xfrm>
              <a:prstGeom prst="ellipse">
                <a:avLst/>
              </a:prstGeom>
              <a:solidFill>
                <a:srgbClr val="0000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88115" name="Oval 51"/>
              <p:cNvSpPr>
                <a:spLocks noChangeArrowheads="1"/>
              </p:cNvSpPr>
              <p:nvPr/>
            </p:nvSpPr>
            <p:spPr bwMode="auto">
              <a:xfrm>
                <a:off x="1680" y="1632"/>
                <a:ext cx="96" cy="96"/>
              </a:xfrm>
              <a:prstGeom prst="ellipse">
                <a:avLst/>
              </a:prstGeom>
              <a:solidFill>
                <a:srgbClr val="0000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88116" name="Oval 52"/>
              <p:cNvSpPr>
                <a:spLocks noChangeArrowheads="1"/>
              </p:cNvSpPr>
              <p:nvPr/>
            </p:nvSpPr>
            <p:spPr bwMode="auto">
              <a:xfrm>
                <a:off x="1488" y="1824"/>
                <a:ext cx="96" cy="96"/>
              </a:xfrm>
              <a:prstGeom prst="ellipse">
                <a:avLst/>
              </a:prstGeom>
              <a:solidFill>
                <a:srgbClr val="0000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sp>
          <p:nvSpPr>
            <p:cNvPr id="88117" name="Line 53"/>
            <p:cNvSpPr>
              <a:spLocks noChangeShapeType="1"/>
            </p:cNvSpPr>
            <p:nvPr/>
          </p:nvSpPr>
          <p:spPr bwMode="auto">
            <a:xfrm flipH="1">
              <a:off x="1344" y="1200"/>
              <a:ext cx="192" cy="1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88118" name="Line 54"/>
            <p:cNvSpPr>
              <a:spLocks noChangeShapeType="1"/>
            </p:cNvSpPr>
            <p:nvPr/>
          </p:nvSpPr>
          <p:spPr bwMode="auto">
            <a:xfrm>
              <a:off x="1536" y="1200"/>
              <a:ext cx="192" cy="1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88119" name="Line 55"/>
            <p:cNvSpPr>
              <a:spLocks noChangeShapeType="1"/>
            </p:cNvSpPr>
            <p:nvPr/>
          </p:nvSpPr>
          <p:spPr bwMode="auto">
            <a:xfrm>
              <a:off x="1344" y="1392"/>
              <a:ext cx="0" cy="2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88120" name="Line 56"/>
            <p:cNvSpPr>
              <a:spLocks noChangeShapeType="1"/>
            </p:cNvSpPr>
            <p:nvPr/>
          </p:nvSpPr>
          <p:spPr bwMode="auto">
            <a:xfrm>
              <a:off x="1728" y="1392"/>
              <a:ext cx="0" cy="2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88121" name="Line 57"/>
            <p:cNvSpPr>
              <a:spLocks noChangeShapeType="1"/>
            </p:cNvSpPr>
            <p:nvPr/>
          </p:nvSpPr>
          <p:spPr bwMode="auto">
            <a:xfrm>
              <a:off x="1344" y="1680"/>
              <a:ext cx="192" cy="1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88122" name="Line 58"/>
            <p:cNvSpPr>
              <a:spLocks noChangeShapeType="1"/>
            </p:cNvSpPr>
            <p:nvPr/>
          </p:nvSpPr>
          <p:spPr bwMode="auto">
            <a:xfrm flipH="1">
              <a:off x="1536" y="1680"/>
              <a:ext cx="192" cy="1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sp>
        <p:nvSpPr>
          <p:cNvPr id="88123" name="Text Box 59"/>
          <p:cNvSpPr txBox="1">
            <a:spLocks noChangeArrowheads="1"/>
          </p:cNvSpPr>
          <p:nvPr/>
        </p:nvSpPr>
        <p:spPr bwMode="auto">
          <a:xfrm>
            <a:off x="1524000" y="1447800"/>
            <a:ext cx="10318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400">
                <a:latin typeface="Times New Roman" panose="02020603050405020304" pitchFamily="18" charset="0"/>
              </a:rPr>
              <a:t>ABCD</a:t>
            </a:r>
          </a:p>
        </p:txBody>
      </p:sp>
      <p:sp>
        <p:nvSpPr>
          <p:cNvPr id="88124" name="Text Box 60"/>
          <p:cNvSpPr txBox="1">
            <a:spLocks noChangeArrowheads="1"/>
          </p:cNvSpPr>
          <p:nvPr/>
        </p:nvSpPr>
        <p:spPr bwMode="auto">
          <a:xfrm>
            <a:off x="990600" y="2438400"/>
            <a:ext cx="10318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400">
                <a:latin typeface="Times New Roman" panose="02020603050405020304" pitchFamily="18" charset="0"/>
              </a:rPr>
              <a:t>BACD</a:t>
            </a:r>
          </a:p>
        </p:txBody>
      </p:sp>
      <p:sp>
        <p:nvSpPr>
          <p:cNvPr id="88125" name="Text Box 61"/>
          <p:cNvSpPr txBox="1">
            <a:spLocks noChangeArrowheads="1"/>
          </p:cNvSpPr>
          <p:nvPr/>
        </p:nvSpPr>
        <p:spPr bwMode="auto">
          <a:xfrm>
            <a:off x="4724400" y="2743200"/>
            <a:ext cx="10318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400">
                <a:latin typeface="Times New Roman" panose="02020603050405020304" pitchFamily="18" charset="0"/>
              </a:rPr>
              <a:t>BCDA</a:t>
            </a:r>
          </a:p>
        </p:txBody>
      </p:sp>
      <p:sp>
        <p:nvSpPr>
          <p:cNvPr id="88126" name="Text Box 62"/>
          <p:cNvSpPr txBox="1">
            <a:spLocks noChangeArrowheads="1"/>
          </p:cNvSpPr>
          <p:nvPr/>
        </p:nvSpPr>
        <p:spPr bwMode="auto">
          <a:xfrm>
            <a:off x="990600" y="1828800"/>
            <a:ext cx="10318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400">
                <a:latin typeface="Times New Roman" panose="02020603050405020304" pitchFamily="18" charset="0"/>
              </a:rPr>
              <a:t>CBAD</a:t>
            </a:r>
          </a:p>
        </p:txBody>
      </p:sp>
      <p:sp>
        <p:nvSpPr>
          <p:cNvPr id="88127" name="Text Box 63"/>
          <p:cNvSpPr txBox="1">
            <a:spLocks noChangeArrowheads="1"/>
          </p:cNvSpPr>
          <p:nvPr/>
        </p:nvSpPr>
        <p:spPr bwMode="auto">
          <a:xfrm>
            <a:off x="2514600" y="3276600"/>
            <a:ext cx="10318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400">
                <a:latin typeface="Times New Roman" panose="02020603050405020304" pitchFamily="18" charset="0"/>
              </a:rPr>
              <a:t>CDAB</a:t>
            </a:r>
          </a:p>
        </p:txBody>
      </p:sp>
      <p:sp>
        <p:nvSpPr>
          <p:cNvPr id="88128" name="Text Box 64"/>
          <p:cNvSpPr txBox="1">
            <a:spLocks noChangeArrowheads="1"/>
          </p:cNvSpPr>
          <p:nvPr/>
        </p:nvSpPr>
        <p:spPr bwMode="auto">
          <a:xfrm>
            <a:off x="1143000" y="3810000"/>
            <a:ext cx="10318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400">
                <a:latin typeface="Times New Roman" panose="02020603050405020304" pitchFamily="18" charset="0"/>
              </a:rPr>
              <a:t>DCAB</a:t>
            </a:r>
          </a:p>
        </p:txBody>
      </p:sp>
      <p:sp>
        <p:nvSpPr>
          <p:cNvPr id="88129" name="Text Box 65"/>
          <p:cNvSpPr txBox="1">
            <a:spLocks noChangeArrowheads="1"/>
          </p:cNvSpPr>
          <p:nvPr/>
        </p:nvSpPr>
        <p:spPr bwMode="auto">
          <a:xfrm>
            <a:off x="1979613" y="4868863"/>
            <a:ext cx="10318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400">
                <a:latin typeface="Times New Roman" panose="02020603050405020304" pitchFamily="18" charset="0"/>
              </a:rPr>
              <a:t>CADB</a:t>
            </a:r>
          </a:p>
        </p:txBody>
      </p:sp>
      <p:sp>
        <p:nvSpPr>
          <p:cNvPr id="88130" name="Text Box 66"/>
          <p:cNvSpPr txBox="1">
            <a:spLocks noChangeArrowheads="1"/>
          </p:cNvSpPr>
          <p:nvPr/>
        </p:nvSpPr>
        <p:spPr bwMode="auto">
          <a:xfrm>
            <a:off x="2895600" y="4495800"/>
            <a:ext cx="10318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400">
                <a:latin typeface="Times New Roman" panose="02020603050405020304" pitchFamily="18" charset="0"/>
              </a:rPr>
              <a:t>DACB</a:t>
            </a:r>
          </a:p>
        </p:txBody>
      </p:sp>
      <p:sp>
        <p:nvSpPr>
          <p:cNvPr id="88131" name="Text Box 67"/>
          <p:cNvSpPr txBox="1">
            <a:spLocks noChangeArrowheads="1"/>
          </p:cNvSpPr>
          <p:nvPr/>
        </p:nvSpPr>
        <p:spPr bwMode="auto">
          <a:xfrm>
            <a:off x="2819400" y="3733800"/>
            <a:ext cx="10318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400">
                <a:latin typeface="Times New Roman" panose="02020603050405020304" pitchFamily="18" charset="0"/>
              </a:rPr>
              <a:t>ADCB</a:t>
            </a:r>
          </a:p>
        </p:txBody>
      </p:sp>
      <p:sp>
        <p:nvSpPr>
          <p:cNvPr id="88132" name="Text Box 68"/>
          <p:cNvSpPr txBox="1">
            <a:spLocks noChangeArrowheads="1"/>
          </p:cNvSpPr>
          <p:nvPr/>
        </p:nvSpPr>
        <p:spPr bwMode="auto">
          <a:xfrm>
            <a:off x="5486400" y="1447800"/>
            <a:ext cx="10318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400">
                <a:latin typeface="Times New Roman" panose="02020603050405020304" pitchFamily="18" charset="0"/>
              </a:rPr>
              <a:t>DBCA</a:t>
            </a:r>
          </a:p>
        </p:txBody>
      </p:sp>
      <p:sp>
        <p:nvSpPr>
          <p:cNvPr id="88133" name="Text Box 69"/>
          <p:cNvSpPr txBox="1">
            <a:spLocks noChangeArrowheads="1"/>
          </p:cNvSpPr>
          <p:nvPr/>
        </p:nvSpPr>
        <p:spPr bwMode="auto">
          <a:xfrm>
            <a:off x="2819400" y="1981200"/>
            <a:ext cx="10318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400">
                <a:latin typeface="Times New Roman" panose="02020603050405020304" pitchFamily="18" charset="0"/>
              </a:rPr>
              <a:t>BACD</a:t>
            </a:r>
          </a:p>
        </p:txBody>
      </p:sp>
      <p:sp>
        <p:nvSpPr>
          <p:cNvPr id="88134" name="Text Box 70"/>
          <p:cNvSpPr txBox="1">
            <a:spLocks noChangeArrowheads="1"/>
          </p:cNvSpPr>
          <p:nvPr/>
        </p:nvSpPr>
        <p:spPr bwMode="auto">
          <a:xfrm>
            <a:off x="2590800" y="2590800"/>
            <a:ext cx="10318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400">
                <a:latin typeface="Times New Roman" panose="02020603050405020304" pitchFamily="18" charset="0"/>
              </a:rPr>
              <a:t>CABD</a:t>
            </a:r>
          </a:p>
        </p:txBody>
      </p:sp>
      <p:sp>
        <p:nvSpPr>
          <p:cNvPr id="88135" name="Text Box 71"/>
          <p:cNvSpPr txBox="1">
            <a:spLocks noChangeArrowheads="1"/>
          </p:cNvSpPr>
          <p:nvPr/>
        </p:nvSpPr>
        <p:spPr bwMode="auto">
          <a:xfrm>
            <a:off x="6096000" y="3048000"/>
            <a:ext cx="10318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400">
                <a:latin typeface="Times New Roman" panose="02020603050405020304" pitchFamily="18" charset="0"/>
              </a:rPr>
              <a:t>DCBA</a:t>
            </a:r>
          </a:p>
        </p:txBody>
      </p:sp>
      <p:sp>
        <p:nvSpPr>
          <p:cNvPr id="88136" name="Text Box 72"/>
          <p:cNvSpPr txBox="1">
            <a:spLocks noChangeArrowheads="1"/>
          </p:cNvSpPr>
          <p:nvPr/>
        </p:nvSpPr>
        <p:spPr bwMode="auto">
          <a:xfrm>
            <a:off x="6324600" y="1981200"/>
            <a:ext cx="10318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400">
                <a:latin typeface="Times New Roman" panose="02020603050405020304" pitchFamily="18" charset="0"/>
              </a:rPr>
              <a:t>BDCA</a:t>
            </a:r>
          </a:p>
        </p:txBody>
      </p:sp>
      <p:sp>
        <p:nvSpPr>
          <p:cNvPr id="88137" name="Text Box 73"/>
          <p:cNvSpPr txBox="1">
            <a:spLocks noChangeArrowheads="1"/>
          </p:cNvSpPr>
          <p:nvPr/>
        </p:nvSpPr>
        <p:spPr bwMode="auto">
          <a:xfrm>
            <a:off x="6400800" y="2590800"/>
            <a:ext cx="10318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400">
                <a:latin typeface="Times New Roman" panose="02020603050405020304" pitchFamily="18" charset="0"/>
              </a:rPr>
              <a:t>CDBA</a:t>
            </a:r>
          </a:p>
        </p:txBody>
      </p:sp>
      <p:sp>
        <p:nvSpPr>
          <p:cNvPr id="88138" name="Text Box 74"/>
          <p:cNvSpPr txBox="1">
            <a:spLocks noChangeArrowheads="1"/>
          </p:cNvSpPr>
          <p:nvPr/>
        </p:nvSpPr>
        <p:spPr bwMode="auto">
          <a:xfrm>
            <a:off x="5334000" y="3352800"/>
            <a:ext cx="10318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400">
                <a:latin typeface="Times New Roman" panose="02020603050405020304" pitchFamily="18" charset="0"/>
              </a:rPr>
              <a:t>BDAC</a:t>
            </a:r>
          </a:p>
        </p:txBody>
      </p:sp>
      <p:sp>
        <p:nvSpPr>
          <p:cNvPr id="88139" name="Text Box 75"/>
          <p:cNvSpPr txBox="1">
            <a:spLocks noChangeArrowheads="1"/>
          </p:cNvSpPr>
          <p:nvPr/>
        </p:nvSpPr>
        <p:spPr bwMode="auto">
          <a:xfrm>
            <a:off x="6324600" y="3886200"/>
            <a:ext cx="10318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400">
                <a:latin typeface="Times New Roman" panose="02020603050405020304" pitchFamily="18" charset="0"/>
              </a:rPr>
              <a:t>ADBC</a:t>
            </a:r>
          </a:p>
        </p:txBody>
      </p:sp>
      <p:sp>
        <p:nvSpPr>
          <p:cNvPr id="88140" name="Text Box 76"/>
          <p:cNvSpPr txBox="1">
            <a:spLocks noChangeArrowheads="1"/>
          </p:cNvSpPr>
          <p:nvPr/>
        </p:nvSpPr>
        <p:spPr bwMode="auto">
          <a:xfrm>
            <a:off x="6400800" y="4495800"/>
            <a:ext cx="10318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400">
                <a:latin typeface="Times New Roman" panose="02020603050405020304" pitchFamily="18" charset="0"/>
              </a:rPr>
              <a:t>DABC</a:t>
            </a:r>
          </a:p>
        </p:txBody>
      </p:sp>
      <p:sp>
        <p:nvSpPr>
          <p:cNvPr id="88141" name="Text Box 77"/>
          <p:cNvSpPr txBox="1">
            <a:spLocks noChangeArrowheads="1"/>
          </p:cNvSpPr>
          <p:nvPr/>
        </p:nvSpPr>
        <p:spPr bwMode="auto">
          <a:xfrm>
            <a:off x="5651500" y="4941888"/>
            <a:ext cx="10318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400">
                <a:latin typeface="Times New Roman" panose="02020603050405020304" pitchFamily="18" charset="0"/>
              </a:rPr>
              <a:t>BADC</a:t>
            </a:r>
          </a:p>
        </p:txBody>
      </p:sp>
      <p:sp>
        <p:nvSpPr>
          <p:cNvPr id="88142" name="Text Box 78"/>
          <p:cNvSpPr txBox="1">
            <a:spLocks noChangeArrowheads="1"/>
          </p:cNvSpPr>
          <p:nvPr/>
        </p:nvSpPr>
        <p:spPr bwMode="auto">
          <a:xfrm>
            <a:off x="4724400" y="4572000"/>
            <a:ext cx="10318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400">
                <a:latin typeface="Times New Roman" panose="02020603050405020304" pitchFamily="18" charset="0"/>
              </a:rPr>
              <a:t>ABDC</a:t>
            </a:r>
          </a:p>
        </p:txBody>
      </p:sp>
      <p:sp>
        <p:nvSpPr>
          <p:cNvPr id="88143" name="Text Box 79"/>
          <p:cNvSpPr txBox="1">
            <a:spLocks noChangeArrowheads="1"/>
          </p:cNvSpPr>
          <p:nvPr/>
        </p:nvSpPr>
        <p:spPr bwMode="auto">
          <a:xfrm>
            <a:off x="4648200" y="3733800"/>
            <a:ext cx="10318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400">
                <a:latin typeface="Times New Roman" panose="02020603050405020304" pitchFamily="18" charset="0"/>
              </a:rPr>
              <a:t>DBAC</a:t>
            </a:r>
          </a:p>
        </p:txBody>
      </p:sp>
      <p:sp>
        <p:nvSpPr>
          <p:cNvPr id="88144" name="Text Box 80"/>
          <p:cNvSpPr txBox="1">
            <a:spLocks noChangeArrowheads="1"/>
          </p:cNvSpPr>
          <p:nvPr/>
        </p:nvSpPr>
        <p:spPr bwMode="auto">
          <a:xfrm>
            <a:off x="1812925" y="3013075"/>
            <a:ext cx="10318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400">
                <a:latin typeface="Times New Roman" panose="02020603050405020304" pitchFamily="18" charset="0"/>
              </a:rPr>
              <a:t>ACBD</a:t>
            </a:r>
          </a:p>
        </p:txBody>
      </p:sp>
      <p:sp>
        <p:nvSpPr>
          <p:cNvPr id="88145" name="Text Box 81"/>
          <p:cNvSpPr txBox="1">
            <a:spLocks noChangeArrowheads="1"/>
          </p:cNvSpPr>
          <p:nvPr/>
        </p:nvSpPr>
        <p:spPr bwMode="auto">
          <a:xfrm>
            <a:off x="4632325" y="1946275"/>
            <a:ext cx="10318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400">
                <a:latin typeface="Times New Roman" panose="02020603050405020304" pitchFamily="18" charset="0"/>
              </a:rPr>
              <a:t>CBDA</a:t>
            </a:r>
          </a:p>
        </p:txBody>
      </p:sp>
      <p:sp>
        <p:nvSpPr>
          <p:cNvPr id="88146" name="Text Box 82"/>
          <p:cNvSpPr txBox="1">
            <a:spLocks noChangeArrowheads="1"/>
          </p:cNvSpPr>
          <p:nvPr/>
        </p:nvSpPr>
        <p:spPr bwMode="auto">
          <a:xfrm>
            <a:off x="974725" y="4460875"/>
            <a:ext cx="10318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400">
                <a:latin typeface="Times New Roman" panose="02020603050405020304" pitchFamily="18" charset="0"/>
              </a:rPr>
              <a:t>ACDB</a:t>
            </a:r>
          </a:p>
        </p:txBody>
      </p:sp>
      <p:sp>
        <p:nvSpPr>
          <p:cNvPr id="88147" name="Line 83"/>
          <p:cNvSpPr>
            <a:spLocks noChangeShapeType="1"/>
          </p:cNvSpPr>
          <p:nvPr/>
        </p:nvSpPr>
        <p:spPr bwMode="auto">
          <a:xfrm>
            <a:off x="2514600" y="1905000"/>
            <a:ext cx="3352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88148" name="Line 84"/>
          <p:cNvSpPr>
            <a:spLocks noChangeShapeType="1"/>
          </p:cNvSpPr>
          <p:nvPr/>
        </p:nvSpPr>
        <p:spPr bwMode="auto">
          <a:xfrm>
            <a:off x="2438400" y="2971800"/>
            <a:ext cx="3505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88149" name="Line 85"/>
          <p:cNvSpPr>
            <a:spLocks noChangeShapeType="1"/>
          </p:cNvSpPr>
          <p:nvPr/>
        </p:nvSpPr>
        <p:spPr bwMode="auto">
          <a:xfrm>
            <a:off x="2514600" y="3733800"/>
            <a:ext cx="3429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88150" name="Line 86"/>
          <p:cNvSpPr>
            <a:spLocks noChangeShapeType="1"/>
          </p:cNvSpPr>
          <p:nvPr/>
        </p:nvSpPr>
        <p:spPr bwMode="auto">
          <a:xfrm>
            <a:off x="2514600" y="4800600"/>
            <a:ext cx="3505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88151" name="Line 87"/>
          <p:cNvSpPr>
            <a:spLocks noChangeShapeType="1"/>
          </p:cNvSpPr>
          <p:nvPr/>
        </p:nvSpPr>
        <p:spPr bwMode="auto">
          <a:xfrm>
            <a:off x="2743200" y="2667000"/>
            <a:ext cx="3505200" cy="1828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88152" name="Line 88"/>
          <p:cNvSpPr>
            <a:spLocks noChangeShapeType="1"/>
          </p:cNvSpPr>
          <p:nvPr/>
        </p:nvSpPr>
        <p:spPr bwMode="auto">
          <a:xfrm>
            <a:off x="2133600" y="2209800"/>
            <a:ext cx="3505200" cy="1828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88153" name="Line 89"/>
          <p:cNvSpPr>
            <a:spLocks noChangeShapeType="1"/>
          </p:cNvSpPr>
          <p:nvPr/>
        </p:nvSpPr>
        <p:spPr bwMode="auto">
          <a:xfrm>
            <a:off x="2133600" y="2667000"/>
            <a:ext cx="76200" cy="1447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88154" name="Line 90"/>
          <p:cNvSpPr>
            <a:spLocks noChangeShapeType="1"/>
          </p:cNvSpPr>
          <p:nvPr/>
        </p:nvSpPr>
        <p:spPr bwMode="auto">
          <a:xfrm>
            <a:off x="6248400" y="2667000"/>
            <a:ext cx="0" cy="1295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88155" name="Line 91"/>
          <p:cNvSpPr>
            <a:spLocks noChangeShapeType="1"/>
          </p:cNvSpPr>
          <p:nvPr/>
        </p:nvSpPr>
        <p:spPr bwMode="auto">
          <a:xfrm flipH="1">
            <a:off x="2819400" y="2209800"/>
            <a:ext cx="3429000" cy="1828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88156" name="Line 92"/>
          <p:cNvSpPr>
            <a:spLocks noChangeShapeType="1"/>
          </p:cNvSpPr>
          <p:nvPr/>
        </p:nvSpPr>
        <p:spPr bwMode="auto">
          <a:xfrm flipH="1">
            <a:off x="2209800" y="2667000"/>
            <a:ext cx="3429000" cy="1828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nvGrpSpPr>
          <p:cNvPr id="88157" name="Group 93"/>
          <p:cNvGrpSpPr>
            <a:grpSpLocks/>
          </p:cNvGrpSpPr>
          <p:nvPr/>
        </p:nvGrpSpPr>
        <p:grpSpPr bwMode="auto">
          <a:xfrm flipH="1">
            <a:off x="5334000" y="2209800"/>
            <a:ext cx="228600" cy="2286000"/>
            <a:chOff x="1776" y="1392"/>
            <a:chExt cx="144" cy="1440"/>
          </a:xfrm>
        </p:grpSpPr>
        <p:sp>
          <p:nvSpPr>
            <p:cNvPr id="88158" name="Line 94"/>
            <p:cNvSpPr>
              <a:spLocks noChangeShapeType="1"/>
            </p:cNvSpPr>
            <p:nvPr/>
          </p:nvSpPr>
          <p:spPr bwMode="auto">
            <a:xfrm>
              <a:off x="1776" y="1392"/>
              <a:ext cx="144"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88159" name="Line 95"/>
            <p:cNvSpPr>
              <a:spLocks noChangeShapeType="1"/>
            </p:cNvSpPr>
            <p:nvPr/>
          </p:nvSpPr>
          <p:spPr bwMode="auto">
            <a:xfrm>
              <a:off x="1920" y="1536"/>
              <a:ext cx="0" cy="1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88160" name="Line 96"/>
            <p:cNvSpPr>
              <a:spLocks noChangeShapeType="1"/>
            </p:cNvSpPr>
            <p:nvPr/>
          </p:nvSpPr>
          <p:spPr bwMode="auto">
            <a:xfrm flipH="1">
              <a:off x="1776" y="2736"/>
              <a:ext cx="144"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88161" name="Group 97"/>
          <p:cNvGrpSpPr>
            <a:grpSpLocks/>
          </p:cNvGrpSpPr>
          <p:nvPr/>
        </p:nvGrpSpPr>
        <p:grpSpPr bwMode="auto">
          <a:xfrm>
            <a:off x="2819400" y="2209800"/>
            <a:ext cx="228600" cy="2286000"/>
            <a:chOff x="1776" y="1392"/>
            <a:chExt cx="144" cy="1440"/>
          </a:xfrm>
        </p:grpSpPr>
        <p:sp>
          <p:nvSpPr>
            <p:cNvPr id="88162" name="Line 98"/>
            <p:cNvSpPr>
              <a:spLocks noChangeShapeType="1"/>
            </p:cNvSpPr>
            <p:nvPr/>
          </p:nvSpPr>
          <p:spPr bwMode="auto">
            <a:xfrm>
              <a:off x="1776" y="1392"/>
              <a:ext cx="144"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88163" name="Line 99"/>
            <p:cNvSpPr>
              <a:spLocks noChangeShapeType="1"/>
            </p:cNvSpPr>
            <p:nvPr/>
          </p:nvSpPr>
          <p:spPr bwMode="auto">
            <a:xfrm>
              <a:off x="1920" y="1536"/>
              <a:ext cx="0" cy="1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88164" name="Line 100"/>
            <p:cNvSpPr>
              <a:spLocks noChangeShapeType="1"/>
            </p:cNvSpPr>
            <p:nvPr/>
          </p:nvSpPr>
          <p:spPr bwMode="auto">
            <a:xfrm flipH="1">
              <a:off x="1776" y="2736"/>
              <a:ext cx="144"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sp>
        <p:nvSpPr>
          <p:cNvPr id="88165" name="Text Box 101"/>
          <p:cNvSpPr txBox="1">
            <a:spLocks noChangeArrowheads="1"/>
          </p:cNvSpPr>
          <p:nvPr/>
        </p:nvSpPr>
        <p:spPr bwMode="auto">
          <a:xfrm>
            <a:off x="5724525" y="5516563"/>
            <a:ext cx="27209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sz="2400">
                <a:latin typeface="Times New Roman" panose="02020603050405020304" pitchFamily="18" charset="0"/>
              </a:rPr>
              <a:t>ＡＢＣＤ　→　ＤＡＢＣ</a:t>
            </a:r>
          </a:p>
        </p:txBody>
      </p:sp>
      <p:sp>
        <p:nvSpPr>
          <p:cNvPr id="88166" name="Line 102"/>
          <p:cNvSpPr>
            <a:spLocks noChangeShapeType="1"/>
          </p:cNvSpPr>
          <p:nvPr/>
        </p:nvSpPr>
        <p:spPr bwMode="auto">
          <a:xfrm>
            <a:off x="2667000" y="1981200"/>
            <a:ext cx="76200" cy="7620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88167" name="Line 103"/>
          <p:cNvSpPr>
            <a:spLocks noChangeShapeType="1"/>
          </p:cNvSpPr>
          <p:nvPr/>
        </p:nvSpPr>
        <p:spPr bwMode="auto">
          <a:xfrm>
            <a:off x="2895600" y="2362200"/>
            <a:ext cx="0" cy="22860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88168" name="Line 104"/>
          <p:cNvSpPr>
            <a:spLocks noChangeShapeType="1"/>
          </p:cNvSpPr>
          <p:nvPr/>
        </p:nvSpPr>
        <p:spPr bwMode="auto">
          <a:xfrm>
            <a:off x="3505200" y="3200400"/>
            <a:ext cx="2362200" cy="121920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88169" name="Text Box 105"/>
          <p:cNvSpPr txBox="1">
            <a:spLocks noChangeArrowheads="1"/>
          </p:cNvSpPr>
          <p:nvPr/>
        </p:nvSpPr>
        <p:spPr bwMode="auto">
          <a:xfrm>
            <a:off x="6372225" y="6092825"/>
            <a:ext cx="1911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sz="2400">
                <a:latin typeface="Times New Roman" panose="02020603050405020304" pitchFamily="18" charset="0"/>
              </a:rPr>
              <a:t>３（ｎ－１）／２</a:t>
            </a:r>
          </a:p>
        </p:txBody>
      </p:sp>
      <p:sp>
        <p:nvSpPr>
          <p:cNvPr id="88170" name="Text Box 106"/>
          <p:cNvSpPr txBox="1">
            <a:spLocks noChangeArrowheads="1"/>
          </p:cNvSpPr>
          <p:nvPr/>
        </p:nvSpPr>
        <p:spPr bwMode="auto">
          <a:xfrm>
            <a:off x="323850" y="5394325"/>
            <a:ext cx="5451475"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400">
                <a:latin typeface="Times New Roman" panose="02020603050405020304" pitchFamily="18" charset="0"/>
              </a:rPr>
              <a:t>If </a:t>
            </a:r>
            <a:r>
              <a:rPr lang="ja-JP" altLang="en-US" sz="2400">
                <a:latin typeface="Times New Roman" panose="02020603050405020304" pitchFamily="18" charset="0"/>
              </a:rPr>
              <a:t>Ａ </a:t>
            </a:r>
            <a:r>
              <a:rPr lang="en-US" altLang="ja-JP" sz="2400">
                <a:latin typeface="Times New Roman" panose="02020603050405020304" pitchFamily="18" charset="0"/>
              </a:rPr>
              <a:t>is top, change with arbitrary symbol,</a:t>
            </a:r>
          </a:p>
          <a:p>
            <a:r>
              <a:rPr lang="en-US" altLang="ja-JP" sz="2400">
                <a:latin typeface="Times New Roman" panose="02020603050405020304" pitchFamily="18" charset="0"/>
              </a:rPr>
              <a:t>else, change with the symbol of destination</a:t>
            </a:r>
          </a:p>
          <a:p>
            <a:r>
              <a:rPr lang="en-US" altLang="ja-JP" sz="2400">
                <a:latin typeface="Times New Roman" panose="02020603050405020304" pitchFamily="18" charset="0"/>
              </a:rPr>
              <a:t>node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816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8816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881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166" grpId="0" animBg="1"/>
      <p:bldP spid="88167" grpId="0" animBg="1"/>
      <p:bldP spid="8816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r>
              <a:rPr lang="en-US" altLang="ja-JP"/>
              <a:t>Hierarchical network</a:t>
            </a:r>
          </a:p>
        </p:txBody>
      </p:sp>
      <p:sp>
        <p:nvSpPr>
          <p:cNvPr id="89091" name="Rectangle 3"/>
          <p:cNvSpPr>
            <a:spLocks noGrp="1" noChangeArrowheads="1"/>
          </p:cNvSpPr>
          <p:nvPr>
            <p:ph type="body" idx="1"/>
          </p:nvPr>
        </p:nvSpPr>
        <p:spPr/>
        <p:txBody>
          <a:bodyPr/>
          <a:lstStyle/>
          <a:p>
            <a:r>
              <a:rPr lang="en-US" altLang="ja-JP"/>
              <a:t>CCC(Cube</a:t>
            </a:r>
            <a:r>
              <a:rPr lang="ja-JP" altLang="en-US"/>
              <a:t>　</a:t>
            </a:r>
            <a:r>
              <a:rPr lang="en-US" altLang="ja-JP"/>
              <a:t>Connected</a:t>
            </a:r>
            <a:r>
              <a:rPr lang="ja-JP" altLang="en-US"/>
              <a:t>　</a:t>
            </a:r>
            <a:r>
              <a:rPr lang="en-US" altLang="ja-JP"/>
              <a:t>Cycles)</a:t>
            </a:r>
          </a:p>
          <a:p>
            <a:pPr lvl="1"/>
            <a:r>
              <a:rPr lang="ja-JP" altLang="en-US"/>
              <a:t>ｈｙｐｅｒｃｕｂｅ＋</a:t>
            </a:r>
            <a:r>
              <a:rPr lang="en-US" altLang="ja-JP"/>
              <a:t>loop</a:t>
            </a:r>
          </a:p>
          <a:p>
            <a:r>
              <a:rPr lang="en-US" altLang="ja-JP"/>
              <a:t>Hypernet</a:t>
            </a:r>
          </a:p>
          <a:p>
            <a:pPr lvl="1"/>
            <a:r>
              <a:rPr lang="en-US" altLang="ja-JP"/>
              <a:t>Compete connection</a:t>
            </a:r>
            <a:r>
              <a:rPr lang="ja-JP" altLang="en-US"/>
              <a:t>＋</a:t>
            </a:r>
            <a:r>
              <a:rPr lang="en-US" altLang="ja-JP"/>
              <a:t>hypercube</a:t>
            </a:r>
          </a:p>
          <a:p>
            <a:r>
              <a:rPr lang="en-US" altLang="ja-JP"/>
              <a:t>Well combined, weak points of original networks are vanished.</a:t>
            </a:r>
          </a:p>
          <a:p>
            <a:r>
              <a:rPr lang="en-US" altLang="ja-JP"/>
              <a:t>Complicated routing, gap between hierarchies</a:t>
            </a:r>
          </a:p>
          <a:p>
            <a:endParaRPr lang="en-US" altLang="ja-JP"/>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lstStyle/>
          <a:p>
            <a:r>
              <a:rPr lang="en-US" altLang="ja-JP"/>
              <a:t>CCC(Cube</a:t>
            </a:r>
            <a:r>
              <a:rPr lang="ja-JP" altLang="en-US"/>
              <a:t>　</a:t>
            </a:r>
            <a:r>
              <a:rPr lang="en-US" altLang="ja-JP"/>
              <a:t>Connected</a:t>
            </a:r>
            <a:r>
              <a:rPr lang="ja-JP" altLang="en-US"/>
              <a:t>　　　　　</a:t>
            </a:r>
            <a:r>
              <a:rPr lang="en-US" altLang="ja-JP"/>
              <a:t>Cycles)</a:t>
            </a:r>
          </a:p>
        </p:txBody>
      </p:sp>
      <p:grpSp>
        <p:nvGrpSpPr>
          <p:cNvPr id="90115" name="Group 3"/>
          <p:cNvGrpSpPr>
            <a:grpSpLocks/>
          </p:cNvGrpSpPr>
          <p:nvPr/>
        </p:nvGrpSpPr>
        <p:grpSpPr bwMode="auto">
          <a:xfrm>
            <a:off x="1219200" y="2819400"/>
            <a:ext cx="2667000" cy="1905000"/>
            <a:chOff x="768" y="1776"/>
            <a:chExt cx="1680" cy="1200"/>
          </a:xfrm>
        </p:grpSpPr>
        <p:grpSp>
          <p:nvGrpSpPr>
            <p:cNvPr id="90116" name="Group 4"/>
            <p:cNvGrpSpPr>
              <a:grpSpLocks/>
            </p:cNvGrpSpPr>
            <p:nvPr/>
          </p:nvGrpSpPr>
          <p:grpSpPr bwMode="auto">
            <a:xfrm>
              <a:off x="768" y="1776"/>
              <a:ext cx="528" cy="432"/>
              <a:chOff x="480" y="1824"/>
              <a:chExt cx="528" cy="432"/>
            </a:xfrm>
          </p:grpSpPr>
          <p:sp>
            <p:nvSpPr>
              <p:cNvPr id="90117" name="Oval 5"/>
              <p:cNvSpPr>
                <a:spLocks noChangeArrowheads="1"/>
              </p:cNvSpPr>
              <p:nvPr/>
            </p:nvSpPr>
            <p:spPr bwMode="auto">
              <a:xfrm>
                <a:off x="528" y="1872"/>
                <a:ext cx="480" cy="384"/>
              </a:xfrm>
              <a:prstGeom prst="ellipse">
                <a:avLst/>
              </a:prstGeom>
              <a:noFill/>
              <a:ln w="9525">
                <a:solidFill>
                  <a:schemeClr val="tx1"/>
                </a:solidFill>
                <a:round/>
                <a:headEnd/>
                <a:tailEnd/>
              </a:ln>
              <a:effectLst/>
              <a:extLst>
                <a:ext uri="{909E8E84-426E-40DD-AFC4-6F175D3DCCD1}">
                  <a14:hiddenFill xmlns:a14="http://schemas.microsoft.com/office/drawing/2010/main">
                    <a:solidFill>
                      <a:srgbClr val="0099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0118" name="Oval 6"/>
              <p:cNvSpPr>
                <a:spLocks noChangeArrowheads="1"/>
              </p:cNvSpPr>
              <p:nvPr/>
            </p:nvSpPr>
            <p:spPr bwMode="auto">
              <a:xfrm>
                <a:off x="480" y="2016"/>
                <a:ext cx="96" cy="96"/>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0119" name="Oval 7"/>
              <p:cNvSpPr>
                <a:spLocks noChangeArrowheads="1"/>
              </p:cNvSpPr>
              <p:nvPr/>
            </p:nvSpPr>
            <p:spPr bwMode="auto">
              <a:xfrm>
                <a:off x="864" y="2160"/>
                <a:ext cx="96" cy="96"/>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0120" name="Oval 8"/>
              <p:cNvSpPr>
                <a:spLocks noChangeArrowheads="1"/>
              </p:cNvSpPr>
              <p:nvPr/>
            </p:nvSpPr>
            <p:spPr bwMode="auto">
              <a:xfrm>
                <a:off x="816" y="1824"/>
                <a:ext cx="96" cy="96"/>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90121" name="Group 9"/>
            <p:cNvGrpSpPr>
              <a:grpSpLocks/>
            </p:cNvGrpSpPr>
            <p:nvPr/>
          </p:nvGrpSpPr>
          <p:grpSpPr bwMode="auto">
            <a:xfrm>
              <a:off x="768" y="2544"/>
              <a:ext cx="528" cy="432"/>
              <a:chOff x="480" y="1824"/>
              <a:chExt cx="528" cy="432"/>
            </a:xfrm>
          </p:grpSpPr>
          <p:sp>
            <p:nvSpPr>
              <p:cNvPr id="90122" name="Oval 10"/>
              <p:cNvSpPr>
                <a:spLocks noChangeArrowheads="1"/>
              </p:cNvSpPr>
              <p:nvPr/>
            </p:nvSpPr>
            <p:spPr bwMode="auto">
              <a:xfrm>
                <a:off x="528" y="1872"/>
                <a:ext cx="480" cy="384"/>
              </a:xfrm>
              <a:prstGeom prst="ellipse">
                <a:avLst/>
              </a:prstGeom>
              <a:noFill/>
              <a:ln w="9525">
                <a:solidFill>
                  <a:schemeClr val="tx1"/>
                </a:solidFill>
                <a:round/>
                <a:headEnd/>
                <a:tailEnd/>
              </a:ln>
              <a:effectLst/>
              <a:extLst>
                <a:ext uri="{909E8E84-426E-40DD-AFC4-6F175D3DCCD1}">
                  <a14:hiddenFill xmlns:a14="http://schemas.microsoft.com/office/drawing/2010/main">
                    <a:solidFill>
                      <a:srgbClr val="0099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0123" name="Oval 11"/>
              <p:cNvSpPr>
                <a:spLocks noChangeArrowheads="1"/>
              </p:cNvSpPr>
              <p:nvPr/>
            </p:nvSpPr>
            <p:spPr bwMode="auto">
              <a:xfrm>
                <a:off x="480" y="2016"/>
                <a:ext cx="96" cy="96"/>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0124" name="Oval 12"/>
              <p:cNvSpPr>
                <a:spLocks noChangeArrowheads="1"/>
              </p:cNvSpPr>
              <p:nvPr/>
            </p:nvSpPr>
            <p:spPr bwMode="auto">
              <a:xfrm>
                <a:off x="864" y="2160"/>
                <a:ext cx="96" cy="96"/>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0125" name="Oval 13"/>
              <p:cNvSpPr>
                <a:spLocks noChangeArrowheads="1"/>
              </p:cNvSpPr>
              <p:nvPr/>
            </p:nvSpPr>
            <p:spPr bwMode="auto">
              <a:xfrm>
                <a:off x="816" y="1824"/>
                <a:ext cx="96" cy="96"/>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90126" name="Group 14"/>
            <p:cNvGrpSpPr>
              <a:grpSpLocks/>
            </p:cNvGrpSpPr>
            <p:nvPr/>
          </p:nvGrpSpPr>
          <p:grpSpPr bwMode="auto">
            <a:xfrm>
              <a:off x="1920" y="2544"/>
              <a:ext cx="528" cy="432"/>
              <a:chOff x="480" y="1824"/>
              <a:chExt cx="528" cy="432"/>
            </a:xfrm>
          </p:grpSpPr>
          <p:sp>
            <p:nvSpPr>
              <p:cNvPr id="90127" name="Oval 15"/>
              <p:cNvSpPr>
                <a:spLocks noChangeArrowheads="1"/>
              </p:cNvSpPr>
              <p:nvPr/>
            </p:nvSpPr>
            <p:spPr bwMode="auto">
              <a:xfrm>
                <a:off x="528" y="1872"/>
                <a:ext cx="480" cy="384"/>
              </a:xfrm>
              <a:prstGeom prst="ellipse">
                <a:avLst/>
              </a:prstGeom>
              <a:noFill/>
              <a:ln w="9525">
                <a:solidFill>
                  <a:schemeClr val="tx1"/>
                </a:solidFill>
                <a:round/>
                <a:headEnd/>
                <a:tailEnd/>
              </a:ln>
              <a:effectLst/>
              <a:extLst>
                <a:ext uri="{909E8E84-426E-40DD-AFC4-6F175D3DCCD1}">
                  <a14:hiddenFill xmlns:a14="http://schemas.microsoft.com/office/drawing/2010/main">
                    <a:solidFill>
                      <a:srgbClr val="0099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0128" name="Oval 16"/>
              <p:cNvSpPr>
                <a:spLocks noChangeArrowheads="1"/>
              </p:cNvSpPr>
              <p:nvPr/>
            </p:nvSpPr>
            <p:spPr bwMode="auto">
              <a:xfrm>
                <a:off x="480" y="2016"/>
                <a:ext cx="96" cy="96"/>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0129" name="Oval 17"/>
              <p:cNvSpPr>
                <a:spLocks noChangeArrowheads="1"/>
              </p:cNvSpPr>
              <p:nvPr/>
            </p:nvSpPr>
            <p:spPr bwMode="auto">
              <a:xfrm>
                <a:off x="864" y="2160"/>
                <a:ext cx="96" cy="96"/>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0130" name="Oval 18"/>
              <p:cNvSpPr>
                <a:spLocks noChangeArrowheads="1"/>
              </p:cNvSpPr>
              <p:nvPr/>
            </p:nvSpPr>
            <p:spPr bwMode="auto">
              <a:xfrm>
                <a:off x="816" y="1824"/>
                <a:ext cx="96" cy="96"/>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90131" name="Group 19"/>
            <p:cNvGrpSpPr>
              <a:grpSpLocks/>
            </p:cNvGrpSpPr>
            <p:nvPr/>
          </p:nvGrpSpPr>
          <p:grpSpPr bwMode="auto">
            <a:xfrm>
              <a:off x="1920" y="1776"/>
              <a:ext cx="528" cy="432"/>
              <a:chOff x="480" y="1824"/>
              <a:chExt cx="528" cy="432"/>
            </a:xfrm>
          </p:grpSpPr>
          <p:sp>
            <p:nvSpPr>
              <p:cNvPr id="90132" name="Oval 20"/>
              <p:cNvSpPr>
                <a:spLocks noChangeArrowheads="1"/>
              </p:cNvSpPr>
              <p:nvPr/>
            </p:nvSpPr>
            <p:spPr bwMode="auto">
              <a:xfrm>
                <a:off x="528" y="1872"/>
                <a:ext cx="480" cy="384"/>
              </a:xfrm>
              <a:prstGeom prst="ellipse">
                <a:avLst/>
              </a:prstGeom>
              <a:noFill/>
              <a:ln w="9525">
                <a:solidFill>
                  <a:schemeClr val="tx1"/>
                </a:solidFill>
                <a:round/>
                <a:headEnd/>
                <a:tailEnd/>
              </a:ln>
              <a:effectLst/>
              <a:extLst>
                <a:ext uri="{909E8E84-426E-40DD-AFC4-6F175D3DCCD1}">
                  <a14:hiddenFill xmlns:a14="http://schemas.microsoft.com/office/drawing/2010/main">
                    <a:solidFill>
                      <a:srgbClr val="0099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0133" name="Oval 21"/>
              <p:cNvSpPr>
                <a:spLocks noChangeArrowheads="1"/>
              </p:cNvSpPr>
              <p:nvPr/>
            </p:nvSpPr>
            <p:spPr bwMode="auto">
              <a:xfrm>
                <a:off x="480" y="2016"/>
                <a:ext cx="96" cy="96"/>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0134" name="Oval 22"/>
              <p:cNvSpPr>
                <a:spLocks noChangeArrowheads="1"/>
              </p:cNvSpPr>
              <p:nvPr/>
            </p:nvSpPr>
            <p:spPr bwMode="auto">
              <a:xfrm>
                <a:off x="864" y="2160"/>
                <a:ext cx="96" cy="96"/>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0135" name="Oval 23"/>
              <p:cNvSpPr>
                <a:spLocks noChangeArrowheads="1"/>
              </p:cNvSpPr>
              <p:nvPr/>
            </p:nvSpPr>
            <p:spPr bwMode="auto">
              <a:xfrm>
                <a:off x="816" y="1824"/>
                <a:ext cx="96" cy="96"/>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sp>
          <p:nvSpPr>
            <p:cNvPr id="90136" name="Line 24"/>
            <p:cNvSpPr>
              <a:spLocks noChangeShapeType="1"/>
            </p:cNvSpPr>
            <p:nvPr/>
          </p:nvSpPr>
          <p:spPr bwMode="auto">
            <a:xfrm>
              <a:off x="816" y="2016"/>
              <a:ext cx="0" cy="76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0137" name="Line 25"/>
            <p:cNvSpPr>
              <a:spLocks noChangeShapeType="1"/>
            </p:cNvSpPr>
            <p:nvPr/>
          </p:nvSpPr>
          <p:spPr bwMode="auto">
            <a:xfrm>
              <a:off x="1152" y="1824"/>
              <a:ext cx="115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0138" name="Line 26"/>
            <p:cNvSpPr>
              <a:spLocks noChangeShapeType="1"/>
            </p:cNvSpPr>
            <p:nvPr/>
          </p:nvSpPr>
          <p:spPr bwMode="auto">
            <a:xfrm>
              <a:off x="1152" y="2592"/>
              <a:ext cx="1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0139" name="Line 27"/>
            <p:cNvSpPr>
              <a:spLocks noChangeShapeType="1"/>
            </p:cNvSpPr>
            <p:nvPr/>
          </p:nvSpPr>
          <p:spPr bwMode="auto">
            <a:xfrm>
              <a:off x="1968" y="2016"/>
              <a:ext cx="0" cy="76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90140" name="Group 28"/>
          <p:cNvGrpSpPr>
            <a:grpSpLocks/>
          </p:cNvGrpSpPr>
          <p:nvPr/>
        </p:nvGrpSpPr>
        <p:grpSpPr bwMode="auto">
          <a:xfrm>
            <a:off x="5562600" y="2819400"/>
            <a:ext cx="2667000" cy="1905000"/>
            <a:chOff x="768" y="1776"/>
            <a:chExt cx="1680" cy="1200"/>
          </a:xfrm>
        </p:grpSpPr>
        <p:grpSp>
          <p:nvGrpSpPr>
            <p:cNvPr id="90141" name="Group 29"/>
            <p:cNvGrpSpPr>
              <a:grpSpLocks/>
            </p:cNvGrpSpPr>
            <p:nvPr/>
          </p:nvGrpSpPr>
          <p:grpSpPr bwMode="auto">
            <a:xfrm>
              <a:off x="768" y="1776"/>
              <a:ext cx="528" cy="432"/>
              <a:chOff x="480" y="1824"/>
              <a:chExt cx="528" cy="432"/>
            </a:xfrm>
          </p:grpSpPr>
          <p:sp>
            <p:nvSpPr>
              <p:cNvPr id="90142" name="Oval 30"/>
              <p:cNvSpPr>
                <a:spLocks noChangeArrowheads="1"/>
              </p:cNvSpPr>
              <p:nvPr/>
            </p:nvSpPr>
            <p:spPr bwMode="auto">
              <a:xfrm>
                <a:off x="528" y="1872"/>
                <a:ext cx="480" cy="384"/>
              </a:xfrm>
              <a:prstGeom prst="ellipse">
                <a:avLst/>
              </a:prstGeom>
              <a:noFill/>
              <a:ln w="9525">
                <a:solidFill>
                  <a:schemeClr val="tx1"/>
                </a:solidFill>
                <a:round/>
                <a:headEnd/>
                <a:tailEnd/>
              </a:ln>
              <a:effectLst/>
              <a:extLst>
                <a:ext uri="{909E8E84-426E-40DD-AFC4-6F175D3DCCD1}">
                  <a14:hiddenFill xmlns:a14="http://schemas.microsoft.com/office/drawing/2010/main">
                    <a:solidFill>
                      <a:srgbClr val="0099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0143" name="Oval 31"/>
              <p:cNvSpPr>
                <a:spLocks noChangeArrowheads="1"/>
              </p:cNvSpPr>
              <p:nvPr/>
            </p:nvSpPr>
            <p:spPr bwMode="auto">
              <a:xfrm>
                <a:off x="480" y="2016"/>
                <a:ext cx="96" cy="96"/>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0144" name="Oval 32"/>
              <p:cNvSpPr>
                <a:spLocks noChangeArrowheads="1"/>
              </p:cNvSpPr>
              <p:nvPr/>
            </p:nvSpPr>
            <p:spPr bwMode="auto">
              <a:xfrm>
                <a:off x="864" y="2160"/>
                <a:ext cx="96" cy="96"/>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0145" name="Oval 33"/>
              <p:cNvSpPr>
                <a:spLocks noChangeArrowheads="1"/>
              </p:cNvSpPr>
              <p:nvPr/>
            </p:nvSpPr>
            <p:spPr bwMode="auto">
              <a:xfrm>
                <a:off x="816" y="1824"/>
                <a:ext cx="96" cy="96"/>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90146" name="Group 34"/>
            <p:cNvGrpSpPr>
              <a:grpSpLocks/>
            </p:cNvGrpSpPr>
            <p:nvPr/>
          </p:nvGrpSpPr>
          <p:grpSpPr bwMode="auto">
            <a:xfrm>
              <a:off x="768" y="2544"/>
              <a:ext cx="528" cy="432"/>
              <a:chOff x="480" y="1824"/>
              <a:chExt cx="528" cy="432"/>
            </a:xfrm>
          </p:grpSpPr>
          <p:sp>
            <p:nvSpPr>
              <p:cNvPr id="90147" name="Oval 35"/>
              <p:cNvSpPr>
                <a:spLocks noChangeArrowheads="1"/>
              </p:cNvSpPr>
              <p:nvPr/>
            </p:nvSpPr>
            <p:spPr bwMode="auto">
              <a:xfrm>
                <a:off x="528" y="1872"/>
                <a:ext cx="480" cy="384"/>
              </a:xfrm>
              <a:prstGeom prst="ellipse">
                <a:avLst/>
              </a:prstGeom>
              <a:noFill/>
              <a:ln w="9525">
                <a:solidFill>
                  <a:schemeClr val="tx1"/>
                </a:solidFill>
                <a:round/>
                <a:headEnd/>
                <a:tailEnd/>
              </a:ln>
              <a:effectLst/>
              <a:extLst>
                <a:ext uri="{909E8E84-426E-40DD-AFC4-6F175D3DCCD1}">
                  <a14:hiddenFill xmlns:a14="http://schemas.microsoft.com/office/drawing/2010/main">
                    <a:solidFill>
                      <a:srgbClr val="0099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0148" name="Oval 36"/>
              <p:cNvSpPr>
                <a:spLocks noChangeArrowheads="1"/>
              </p:cNvSpPr>
              <p:nvPr/>
            </p:nvSpPr>
            <p:spPr bwMode="auto">
              <a:xfrm>
                <a:off x="480" y="2016"/>
                <a:ext cx="96" cy="96"/>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0149" name="Oval 37"/>
              <p:cNvSpPr>
                <a:spLocks noChangeArrowheads="1"/>
              </p:cNvSpPr>
              <p:nvPr/>
            </p:nvSpPr>
            <p:spPr bwMode="auto">
              <a:xfrm>
                <a:off x="864" y="2160"/>
                <a:ext cx="96" cy="96"/>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0150" name="Oval 38"/>
              <p:cNvSpPr>
                <a:spLocks noChangeArrowheads="1"/>
              </p:cNvSpPr>
              <p:nvPr/>
            </p:nvSpPr>
            <p:spPr bwMode="auto">
              <a:xfrm>
                <a:off x="816" y="1824"/>
                <a:ext cx="96" cy="96"/>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90151" name="Group 39"/>
            <p:cNvGrpSpPr>
              <a:grpSpLocks/>
            </p:cNvGrpSpPr>
            <p:nvPr/>
          </p:nvGrpSpPr>
          <p:grpSpPr bwMode="auto">
            <a:xfrm>
              <a:off x="1920" y="2544"/>
              <a:ext cx="528" cy="432"/>
              <a:chOff x="480" y="1824"/>
              <a:chExt cx="528" cy="432"/>
            </a:xfrm>
          </p:grpSpPr>
          <p:sp>
            <p:nvSpPr>
              <p:cNvPr id="90152" name="Oval 40"/>
              <p:cNvSpPr>
                <a:spLocks noChangeArrowheads="1"/>
              </p:cNvSpPr>
              <p:nvPr/>
            </p:nvSpPr>
            <p:spPr bwMode="auto">
              <a:xfrm>
                <a:off x="528" y="1872"/>
                <a:ext cx="480" cy="384"/>
              </a:xfrm>
              <a:prstGeom prst="ellipse">
                <a:avLst/>
              </a:prstGeom>
              <a:noFill/>
              <a:ln w="9525">
                <a:solidFill>
                  <a:schemeClr val="tx1"/>
                </a:solidFill>
                <a:round/>
                <a:headEnd/>
                <a:tailEnd/>
              </a:ln>
              <a:effectLst/>
              <a:extLst>
                <a:ext uri="{909E8E84-426E-40DD-AFC4-6F175D3DCCD1}">
                  <a14:hiddenFill xmlns:a14="http://schemas.microsoft.com/office/drawing/2010/main">
                    <a:solidFill>
                      <a:srgbClr val="0099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0153" name="Oval 41"/>
              <p:cNvSpPr>
                <a:spLocks noChangeArrowheads="1"/>
              </p:cNvSpPr>
              <p:nvPr/>
            </p:nvSpPr>
            <p:spPr bwMode="auto">
              <a:xfrm>
                <a:off x="480" y="2016"/>
                <a:ext cx="96" cy="96"/>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0154" name="Oval 42"/>
              <p:cNvSpPr>
                <a:spLocks noChangeArrowheads="1"/>
              </p:cNvSpPr>
              <p:nvPr/>
            </p:nvSpPr>
            <p:spPr bwMode="auto">
              <a:xfrm>
                <a:off x="864" y="2160"/>
                <a:ext cx="96" cy="96"/>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0155" name="Oval 43"/>
              <p:cNvSpPr>
                <a:spLocks noChangeArrowheads="1"/>
              </p:cNvSpPr>
              <p:nvPr/>
            </p:nvSpPr>
            <p:spPr bwMode="auto">
              <a:xfrm>
                <a:off x="816" y="1824"/>
                <a:ext cx="96" cy="96"/>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90156" name="Group 44"/>
            <p:cNvGrpSpPr>
              <a:grpSpLocks/>
            </p:cNvGrpSpPr>
            <p:nvPr/>
          </p:nvGrpSpPr>
          <p:grpSpPr bwMode="auto">
            <a:xfrm>
              <a:off x="1920" y="1776"/>
              <a:ext cx="528" cy="432"/>
              <a:chOff x="480" y="1824"/>
              <a:chExt cx="528" cy="432"/>
            </a:xfrm>
          </p:grpSpPr>
          <p:sp>
            <p:nvSpPr>
              <p:cNvPr id="90157" name="Oval 45"/>
              <p:cNvSpPr>
                <a:spLocks noChangeArrowheads="1"/>
              </p:cNvSpPr>
              <p:nvPr/>
            </p:nvSpPr>
            <p:spPr bwMode="auto">
              <a:xfrm>
                <a:off x="528" y="1872"/>
                <a:ext cx="480" cy="384"/>
              </a:xfrm>
              <a:prstGeom prst="ellipse">
                <a:avLst/>
              </a:prstGeom>
              <a:noFill/>
              <a:ln w="9525">
                <a:solidFill>
                  <a:schemeClr val="tx1"/>
                </a:solidFill>
                <a:round/>
                <a:headEnd/>
                <a:tailEnd/>
              </a:ln>
              <a:effectLst/>
              <a:extLst>
                <a:ext uri="{909E8E84-426E-40DD-AFC4-6F175D3DCCD1}">
                  <a14:hiddenFill xmlns:a14="http://schemas.microsoft.com/office/drawing/2010/main">
                    <a:solidFill>
                      <a:srgbClr val="0099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0158" name="Oval 46"/>
              <p:cNvSpPr>
                <a:spLocks noChangeArrowheads="1"/>
              </p:cNvSpPr>
              <p:nvPr/>
            </p:nvSpPr>
            <p:spPr bwMode="auto">
              <a:xfrm>
                <a:off x="480" y="2016"/>
                <a:ext cx="96" cy="96"/>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0159" name="Oval 47"/>
              <p:cNvSpPr>
                <a:spLocks noChangeArrowheads="1"/>
              </p:cNvSpPr>
              <p:nvPr/>
            </p:nvSpPr>
            <p:spPr bwMode="auto">
              <a:xfrm>
                <a:off x="864" y="2160"/>
                <a:ext cx="96" cy="96"/>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0160" name="Oval 48"/>
              <p:cNvSpPr>
                <a:spLocks noChangeArrowheads="1"/>
              </p:cNvSpPr>
              <p:nvPr/>
            </p:nvSpPr>
            <p:spPr bwMode="auto">
              <a:xfrm>
                <a:off x="816" y="1824"/>
                <a:ext cx="96" cy="96"/>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sp>
          <p:nvSpPr>
            <p:cNvPr id="90161" name="Line 49"/>
            <p:cNvSpPr>
              <a:spLocks noChangeShapeType="1"/>
            </p:cNvSpPr>
            <p:nvPr/>
          </p:nvSpPr>
          <p:spPr bwMode="auto">
            <a:xfrm>
              <a:off x="816" y="2016"/>
              <a:ext cx="0" cy="76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0162" name="Line 50"/>
            <p:cNvSpPr>
              <a:spLocks noChangeShapeType="1"/>
            </p:cNvSpPr>
            <p:nvPr/>
          </p:nvSpPr>
          <p:spPr bwMode="auto">
            <a:xfrm>
              <a:off x="1152" y="1824"/>
              <a:ext cx="115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0163" name="Line 51"/>
            <p:cNvSpPr>
              <a:spLocks noChangeShapeType="1"/>
            </p:cNvSpPr>
            <p:nvPr/>
          </p:nvSpPr>
          <p:spPr bwMode="auto">
            <a:xfrm>
              <a:off x="1152" y="2592"/>
              <a:ext cx="1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0164" name="Line 52"/>
            <p:cNvSpPr>
              <a:spLocks noChangeShapeType="1"/>
            </p:cNvSpPr>
            <p:nvPr/>
          </p:nvSpPr>
          <p:spPr bwMode="auto">
            <a:xfrm>
              <a:off x="1968" y="2016"/>
              <a:ext cx="0" cy="76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90165" name="Group 53"/>
          <p:cNvGrpSpPr>
            <a:grpSpLocks/>
          </p:cNvGrpSpPr>
          <p:nvPr/>
        </p:nvGrpSpPr>
        <p:grpSpPr bwMode="auto">
          <a:xfrm>
            <a:off x="3810000" y="3429000"/>
            <a:ext cx="4343400" cy="228600"/>
            <a:chOff x="2400" y="2160"/>
            <a:chExt cx="2736" cy="144"/>
          </a:xfrm>
        </p:grpSpPr>
        <p:sp>
          <p:nvSpPr>
            <p:cNvPr id="90166" name="Line 54"/>
            <p:cNvSpPr>
              <a:spLocks noChangeShapeType="1"/>
            </p:cNvSpPr>
            <p:nvPr/>
          </p:nvSpPr>
          <p:spPr bwMode="auto">
            <a:xfrm>
              <a:off x="2400" y="2208"/>
              <a:ext cx="96"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0167" name="Line 55"/>
            <p:cNvSpPr>
              <a:spLocks noChangeShapeType="1"/>
            </p:cNvSpPr>
            <p:nvPr/>
          </p:nvSpPr>
          <p:spPr bwMode="auto">
            <a:xfrm flipH="1">
              <a:off x="4992" y="2160"/>
              <a:ext cx="144"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0168" name="Line 56"/>
            <p:cNvSpPr>
              <a:spLocks noChangeShapeType="1"/>
            </p:cNvSpPr>
            <p:nvPr/>
          </p:nvSpPr>
          <p:spPr bwMode="auto">
            <a:xfrm>
              <a:off x="2496" y="2304"/>
              <a:ext cx="249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90169" name="Group 57"/>
          <p:cNvGrpSpPr>
            <a:grpSpLocks/>
          </p:cNvGrpSpPr>
          <p:nvPr/>
        </p:nvGrpSpPr>
        <p:grpSpPr bwMode="auto">
          <a:xfrm>
            <a:off x="3733800" y="4572000"/>
            <a:ext cx="4343400" cy="228600"/>
            <a:chOff x="2400" y="2160"/>
            <a:chExt cx="2736" cy="144"/>
          </a:xfrm>
        </p:grpSpPr>
        <p:sp>
          <p:nvSpPr>
            <p:cNvPr id="90170" name="Line 58"/>
            <p:cNvSpPr>
              <a:spLocks noChangeShapeType="1"/>
            </p:cNvSpPr>
            <p:nvPr/>
          </p:nvSpPr>
          <p:spPr bwMode="auto">
            <a:xfrm>
              <a:off x="2400" y="2208"/>
              <a:ext cx="96"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0171" name="Line 59"/>
            <p:cNvSpPr>
              <a:spLocks noChangeShapeType="1"/>
            </p:cNvSpPr>
            <p:nvPr/>
          </p:nvSpPr>
          <p:spPr bwMode="auto">
            <a:xfrm flipH="1">
              <a:off x="4992" y="2160"/>
              <a:ext cx="144"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0172" name="Line 60"/>
            <p:cNvSpPr>
              <a:spLocks noChangeShapeType="1"/>
            </p:cNvSpPr>
            <p:nvPr/>
          </p:nvSpPr>
          <p:spPr bwMode="auto">
            <a:xfrm>
              <a:off x="2496" y="2304"/>
              <a:ext cx="249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90173" name="Group 61"/>
          <p:cNvGrpSpPr>
            <a:grpSpLocks/>
          </p:cNvGrpSpPr>
          <p:nvPr/>
        </p:nvGrpSpPr>
        <p:grpSpPr bwMode="auto">
          <a:xfrm flipV="1">
            <a:off x="1981200" y="3276600"/>
            <a:ext cx="4343400" cy="228600"/>
            <a:chOff x="2400" y="2160"/>
            <a:chExt cx="2736" cy="144"/>
          </a:xfrm>
        </p:grpSpPr>
        <p:sp>
          <p:nvSpPr>
            <p:cNvPr id="90174" name="Line 62"/>
            <p:cNvSpPr>
              <a:spLocks noChangeShapeType="1"/>
            </p:cNvSpPr>
            <p:nvPr/>
          </p:nvSpPr>
          <p:spPr bwMode="auto">
            <a:xfrm>
              <a:off x="2400" y="2208"/>
              <a:ext cx="96"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0175" name="Line 63"/>
            <p:cNvSpPr>
              <a:spLocks noChangeShapeType="1"/>
            </p:cNvSpPr>
            <p:nvPr/>
          </p:nvSpPr>
          <p:spPr bwMode="auto">
            <a:xfrm flipH="1">
              <a:off x="4992" y="2160"/>
              <a:ext cx="144"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0176" name="Line 64"/>
            <p:cNvSpPr>
              <a:spLocks noChangeShapeType="1"/>
            </p:cNvSpPr>
            <p:nvPr/>
          </p:nvSpPr>
          <p:spPr bwMode="auto">
            <a:xfrm>
              <a:off x="2496" y="2304"/>
              <a:ext cx="249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90177" name="Group 65"/>
          <p:cNvGrpSpPr>
            <a:grpSpLocks/>
          </p:cNvGrpSpPr>
          <p:nvPr/>
        </p:nvGrpSpPr>
        <p:grpSpPr bwMode="auto">
          <a:xfrm flipV="1">
            <a:off x="1981200" y="4495800"/>
            <a:ext cx="4343400" cy="228600"/>
            <a:chOff x="2400" y="2160"/>
            <a:chExt cx="2736" cy="144"/>
          </a:xfrm>
        </p:grpSpPr>
        <p:sp>
          <p:nvSpPr>
            <p:cNvPr id="90178" name="Line 66"/>
            <p:cNvSpPr>
              <a:spLocks noChangeShapeType="1"/>
            </p:cNvSpPr>
            <p:nvPr/>
          </p:nvSpPr>
          <p:spPr bwMode="auto">
            <a:xfrm>
              <a:off x="2400" y="2208"/>
              <a:ext cx="96"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0179" name="Line 67"/>
            <p:cNvSpPr>
              <a:spLocks noChangeShapeType="1"/>
            </p:cNvSpPr>
            <p:nvPr/>
          </p:nvSpPr>
          <p:spPr bwMode="auto">
            <a:xfrm flipH="1">
              <a:off x="4992" y="2160"/>
              <a:ext cx="144"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0180" name="Line 68"/>
            <p:cNvSpPr>
              <a:spLocks noChangeShapeType="1"/>
            </p:cNvSpPr>
            <p:nvPr/>
          </p:nvSpPr>
          <p:spPr bwMode="auto">
            <a:xfrm>
              <a:off x="2496" y="2304"/>
              <a:ext cx="249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sp>
        <p:nvSpPr>
          <p:cNvPr id="90181" name="Text Box 69"/>
          <p:cNvSpPr txBox="1">
            <a:spLocks noChangeArrowheads="1"/>
          </p:cNvSpPr>
          <p:nvPr/>
        </p:nvSpPr>
        <p:spPr bwMode="auto">
          <a:xfrm>
            <a:off x="1203325" y="2174875"/>
            <a:ext cx="641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400">
                <a:latin typeface="Times New Roman" panose="02020603050405020304" pitchFamily="18" charset="0"/>
              </a:rPr>
              <a:t>000</a:t>
            </a:r>
          </a:p>
        </p:txBody>
      </p:sp>
      <p:sp>
        <p:nvSpPr>
          <p:cNvPr id="90182" name="Text Box 70"/>
          <p:cNvSpPr txBox="1">
            <a:spLocks noChangeArrowheads="1"/>
          </p:cNvSpPr>
          <p:nvPr/>
        </p:nvSpPr>
        <p:spPr bwMode="auto">
          <a:xfrm>
            <a:off x="3336925" y="2251075"/>
            <a:ext cx="641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400">
                <a:latin typeface="Times New Roman" panose="02020603050405020304" pitchFamily="18" charset="0"/>
              </a:rPr>
              <a:t>001</a:t>
            </a:r>
          </a:p>
        </p:txBody>
      </p:sp>
      <p:sp>
        <p:nvSpPr>
          <p:cNvPr id="90183" name="Text Box 71"/>
          <p:cNvSpPr txBox="1">
            <a:spLocks noChangeArrowheads="1"/>
          </p:cNvSpPr>
          <p:nvPr/>
        </p:nvSpPr>
        <p:spPr bwMode="auto">
          <a:xfrm>
            <a:off x="1355725" y="3622675"/>
            <a:ext cx="641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400">
                <a:latin typeface="Times New Roman" panose="02020603050405020304" pitchFamily="18" charset="0"/>
              </a:rPr>
              <a:t>010</a:t>
            </a:r>
          </a:p>
        </p:txBody>
      </p:sp>
      <p:sp>
        <p:nvSpPr>
          <p:cNvPr id="90184" name="Text Box 72"/>
          <p:cNvSpPr txBox="1">
            <a:spLocks noChangeArrowheads="1"/>
          </p:cNvSpPr>
          <p:nvPr/>
        </p:nvSpPr>
        <p:spPr bwMode="auto">
          <a:xfrm>
            <a:off x="3260725" y="3546475"/>
            <a:ext cx="641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400">
                <a:latin typeface="Times New Roman" panose="02020603050405020304" pitchFamily="18" charset="0"/>
              </a:rPr>
              <a:t>011</a:t>
            </a:r>
          </a:p>
        </p:txBody>
      </p:sp>
      <p:sp>
        <p:nvSpPr>
          <p:cNvPr id="90185" name="Text Box 73"/>
          <p:cNvSpPr txBox="1">
            <a:spLocks noChangeArrowheads="1"/>
          </p:cNvSpPr>
          <p:nvPr/>
        </p:nvSpPr>
        <p:spPr bwMode="auto">
          <a:xfrm>
            <a:off x="5699125" y="2251075"/>
            <a:ext cx="641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400">
                <a:latin typeface="Times New Roman" panose="02020603050405020304" pitchFamily="18" charset="0"/>
              </a:rPr>
              <a:t>100</a:t>
            </a:r>
          </a:p>
        </p:txBody>
      </p:sp>
      <p:sp>
        <p:nvSpPr>
          <p:cNvPr id="90186" name="Text Box 74"/>
          <p:cNvSpPr txBox="1">
            <a:spLocks noChangeArrowheads="1"/>
          </p:cNvSpPr>
          <p:nvPr/>
        </p:nvSpPr>
        <p:spPr bwMode="auto">
          <a:xfrm>
            <a:off x="7527925" y="2251075"/>
            <a:ext cx="641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400">
                <a:latin typeface="Times New Roman" panose="02020603050405020304" pitchFamily="18" charset="0"/>
              </a:rPr>
              <a:t>101</a:t>
            </a:r>
          </a:p>
        </p:txBody>
      </p:sp>
      <p:sp>
        <p:nvSpPr>
          <p:cNvPr id="90187" name="Text Box 75"/>
          <p:cNvSpPr txBox="1">
            <a:spLocks noChangeArrowheads="1"/>
          </p:cNvSpPr>
          <p:nvPr/>
        </p:nvSpPr>
        <p:spPr bwMode="auto">
          <a:xfrm>
            <a:off x="5699125" y="3622675"/>
            <a:ext cx="641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400">
                <a:latin typeface="Times New Roman" panose="02020603050405020304" pitchFamily="18" charset="0"/>
              </a:rPr>
              <a:t>110</a:t>
            </a:r>
          </a:p>
        </p:txBody>
      </p:sp>
      <p:sp>
        <p:nvSpPr>
          <p:cNvPr id="90188" name="Text Box 76"/>
          <p:cNvSpPr txBox="1">
            <a:spLocks noChangeArrowheads="1"/>
          </p:cNvSpPr>
          <p:nvPr/>
        </p:nvSpPr>
        <p:spPr bwMode="auto">
          <a:xfrm>
            <a:off x="7680325" y="3622675"/>
            <a:ext cx="641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400">
                <a:latin typeface="Times New Roman" panose="02020603050405020304" pitchFamily="18" charset="0"/>
              </a:rPr>
              <a:t>111</a:t>
            </a:r>
          </a:p>
        </p:txBody>
      </p:sp>
      <p:sp>
        <p:nvSpPr>
          <p:cNvPr id="90189" name="Text Box 77"/>
          <p:cNvSpPr txBox="1">
            <a:spLocks noChangeArrowheads="1"/>
          </p:cNvSpPr>
          <p:nvPr/>
        </p:nvSpPr>
        <p:spPr bwMode="auto">
          <a:xfrm>
            <a:off x="1812925" y="2403475"/>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400">
                <a:solidFill>
                  <a:srgbClr val="0000FF"/>
                </a:solidFill>
                <a:latin typeface="Times New Roman" panose="02020603050405020304" pitchFamily="18" charset="0"/>
              </a:rPr>
              <a:t>0</a:t>
            </a:r>
          </a:p>
        </p:txBody>
      </p:sp>
      <p:sp>
        <p:nvSpPr>
          <p:cNvPr id="90190" name="Text Box 78"/>
          <p:cNvSpPr txBox="1">
            <a:spLocks noChangeArrowheads="1"/>
          </p:cNvSpPr>
          <p:nvPr/>
        </p:nvSpPr>
        <p:spPr bwMode="auto">
          <a:xfrm>
            <a:off x="822325" y="3089275"/>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400">
                <a:solidFill>
                  <a:srgbClr val="0000FF"/>
                </a:solidFill>
                <a:latin typeface="Times New Roman" panose="02020603050405020304" pitchFamily="18" charset="0"/>
              </a:rPr>
              <a:t>1</a:t>
            </a:r>
          </a:p>
        </p:txBody>
      </p:sp>
      <p:sp>
        <p:nvSpPr>
          <p:cNvPr id="90191" name="Text Box 79"/>
          <p:cNvSpPr txBox="1">
            <a:spLocks noChangeArrowheads="1"/>
          </p:cNvSpPr>
          <p:nvPr/>
        </p:nvSpPr>
        <p:spPr bwMode="auto">
          <a:xfrm>
            <a:off x="1965325" y="3394075"/>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400">
                <a:solidFill>
                  <a:srgbClr val="0000FF"/>
                </a:solidFill>
                <a:latin typeface="Times New Roman" panose="02020603050405020304" pitchFamily="18" charset="0"/>
              </a:rPr>
              <a:t>2</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r>
              <a:rPr lang="en-US" altLang="ja-JP"/>
              <a:t>Hyper Net</a:t>
            </a:r>
          </a:p>
        </p:txBody>
      </p:sp>
      <p:sp>
        <p:nvSpPr>
          <p:cNvPr id="91139" name="Oval 3"/>
          <p:cNvSpPr>
            <a:spLocks noChangeArrowheads="1"/>
          </p:cNvSpPr>
          <p:nvPr/>
        </p:nvSpPr>
        <p:spPr bwMode="auto">
          <a:xfrm>
            <a:off x="755650" y="1484313"/>
            <a:ext cx="3384550" cy="316865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1140" name="Oval 4"/>
          <p:cNvSpPr>
            <a:spLocks noChangeArrowheads="1"/>
          </p:cNvSpPr>
          <p:nvPr/>
        </p:nvSpPr>
        <p:spPr bwMode="auto">
          <a:xfrm>
            <a:off x="2195513" y="4221163"/>
            <a:ext cx="649287" cy="6477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1141" name="Oval 5"/>
          <p:cNvSpPr>
            <a:spLocks noChangeArrowheads="1"/>
          </p:cNvSpPr>
          <p:nvPr/>
        </p:nvSpPr>
        <p:spPr bwMode="auto">
          <a:xfrm>
            <a:off x="2124075" y="1196975"/>
            <a:ext cx="649288" cy="6477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1142" name="Oval 6"/>
          <p:cNvSpPr>
            <a:spLocks noChangeArrowheads="1"/>
          </p:cNvSpPr>
          <p:nvPr/>
        </p:nvSpPr>
        <p:spPr bwMode="auto">
          <a:xfrm>
            <a:off x="3275013" y="1628775"/>
            <a:ext cx="649287" cy="6477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1143" name="Oval 7"/>
          <p:cNvSpPr>
            <a:spLocks noChangeArrowheads="1"/>
          </p:cNvSpPr>
          <p:nvPr/>
        </p:nvSpPr>
        <p:spPr bwMode="auto">
          <a:xfrm>
            <a:off x="3851275" y="2709863"/>
            <a:ext cx="649288" cy="6477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1144" name="Oval 8"/>
          <p:cNvSpPr>
            <a:spLocks noChangeArrowheads="1"/>
          </p:cNvSpPr>
          <p:nvPr/>
        </p:nvSpPr>
        <p:spPr bwMode="auto">
          <a:xfrm>
            <a:off x="3348038" y="3789363"/>
            <a:ext cx="649287" cy="6477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1145" name="Oval 9"/>
          <p:cNvSpPr>
            <a:spLocks noChangeArrowheads="1"/>
          </p:cNvSpPr>
          <p:nvPr/>
        </p:nvSpPr>
        <p:spPr bwMode="auto">
          <a:xfrm>
            <a:off x="971550" y="1628775"/>
            <a:ext cx="649288" cy="6477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1146" name="Oval 10"/>
          <p:cNvSpPr>
            <a:spLocks noChangeArrowheads="1"/>
          </p:cNvSpPr>
          <p:nvPr/>
        </p:nvSpPr>
        <p:spPr bwMode="auto">
          <a:xfrm>
            <a:off x="466725" y="2636838"/>
            <a:ext cx="649288" cy="6477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1147" name="Oval 11"/>
          <p:cNvSpPr>
            <a:spLocks noChangeArrowheads="1"/>
          </p:cNvSpPr>
          <p:nvPr/>
        </p:nvSpPr>
        <p:spPr bwMode="auto">
          <a:xfrm>
            <a:off x="898525" y="3717925"/>
            <a:ext cx="649288" cy="6477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nvGrpSpPr>
          <p:cNvPr id="91148" name="Group 12"/>
          <p:cNvGrpSpPr>
            <a:grpSpLocks/>
          </p:cNvGrpSpPr>
          <p:nvPr/>
        </p:nvGrpSpPr>
        <p:grpSpPr bwMode="auto">
          <a:xfrm>
            <a:off x="5651500" y="2060575"/>
            <a:ext cx="1081088" cy="936625"/>
            <a:chOff x="3560" y="1298"/>
            <a:chExt cx="681" cy="590"/>
          </a:xfrm>
        </p:grpSpPr>
        <p:sp>
          <p:nvSpPr>
            <p:cNvPr id="91149" name="Oval 13"/>
            <p:cNvSpPr>
              <a:spLocks noChangeArrowheads="1"/>
            </p:cNvSpPr>
            <p:nvPr/>
          </p:nvSpPr>
          <p:spPr bwMode="auto">
            <a:xfrm>
              <a:off x="3560" y="1389"/>
              <a:ext cx="91" cy="91"/>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1150" name="Oval 14"/>
            <p:cNvSpPr>
              <a:spLocks noChangeArrowheads="1"/>
            </p:cNvSpPr>
            <p:nvPr/>
          </p:nvSpPr>
          <p:spPr bwMode="auto">
            <a:xfrm>
              <a:off x="3968" y="1389"/>
              <a:ext cx="91" cy="91"/>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1151" name="Oval 15"/>
            <p:cNvSpPr>
              <a:spLocks noChangeArrowheads="1"/>
            </p:cNvSpPr>
            <p:nvPr/>
          </p:nvSpPr>
          <p:spPr bwMode="auto">
            <a:xfrm>
              <a:off x="3560" y="1797"/>
              <a:ext cx="91" cy="91"/>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1152" name="Oval 16"/>
            <p:cNvSpPr>
              <a:spLocks noChangeArrowheads="1"/>
            </p:cNvSpPr>
            <p:nvPr/>
          </p:nvSpPr>
          <p:spPr bwMode="auto">
            <a:xfrm>
              <a:off x="3968" y="1797"/>
              <a:ext cx="91" cy="91"/>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1153" name="Line 17"/>
            <p:cNvSpPr>
              <a:spLocks noChangeShapeType="1"/>
            </p:cNvSpPr>
            <p:nvPr/>
          </p:nvSpPr>
          <p:spPr bwMode="auto">
            <a:xfrm>
              <a:off x="3651" y="1842"/>
              <a:ext cx="31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1154" name="Line 18"/>
            <p:cNvSpPr>
              <a:spLocks noChangeShapeType="1"/>
            </p:cNvSpPr>
            <p:nvPr/>
          </p:nvSpPr>
          <p:spPr bwMode="auto">
            <a:xfrm flipV="1">
              <a:off x="4014" y="1480"/>
              <a:ext cx="0" cy="31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1155" name="Line 19"/>
            <p:cNvSpPr>
              <a:spLocks noChangeShapeType="1"/>
            </p:cNvSpPr>
            <p:nvPr/>
          </p:nvSpPr>
          <p:spPr bwMode="auto">
            <a:xfrm flipV="1">
              <a:off x="3606" y="1480"/>
              <a:ext cx="0" cy="31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1156" name="Line 20"/>
            <p:cNvSpPr>
              <a:spLocks noChangeShapeType="1"/>
            </p:cNvSpPr>
            <p:nvPr/>
          </p:nvSpPr>
          <p:spPr bwMode="auto">
            <a:xfrm>
              <a:off x="3651" y="1434"/>
              <a:ext cx="31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1157" name="Oval 21"/>
            <p:cNvSpPr>
              <a:spLocks noChangeArrowheads="1"/>
            </p:cNvSpPr>
            <p:nvPr/>
          </p:nvSpPr>
          <p:spPr bwMode="auto">
            <a:xfrm>
              <a:off x="3742" y="1298"/>
              <a:ext cx="91" cy="91"/>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1158" name="Oval 22"/>
            <p:cNvSpPr>
              <a:spLocks noChangeArrowheads="1"/>
            </p:cNvSpPr>
            <p:nvPr/>
          </p:nvSpPr>
          <p:spPr bwMode="auto">
            <a:xfrm>
              <a:off x="4150" y="1298"/>
              <a:ext cx="91" cy="91"/>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1159" name="Oval 23"/>
            <p:cNvSpPr>
              <a:spLocks noChangeArrowheads="1"/>
            </p:cNvSpPr>
            <p:nvPr/>
          </p:nvSpPr>
          <p:spPr bwMode="auto">
            <a:xfrm>
              <a:off x="3742" y="1706"/>
              <a:ext cx="91" cy="91"/>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1160" name="Oval 24"/>
            <p:cNvSpPr>
              <a:spLocks noChangeArrowheads="1"/>
            </p:cNvSpPr>
            <p:nvPr/>
          </p:nvSpPr>
          <p:spPr bwMode="auto">
            <a:xfrm>
              <a:off x="4150" y="1706"/>
              <a:ext cx="91" cy="91"/>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1161" name="Line 25"/>
            <p:cNvSpPr>
              <a:spLocks noChangeShapeType="1"/>
            </p:cNvSpPr>
            <p:nvPr/>
          </p:nvSpPr>
          <p:spPr bwMode="auto">
            <a:xfrm>
              <a:off x="3833" y="1751"/>
              <a:ext cx="31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1162" name="Line 26"/>
            <p:cNvSpPr>
              <a:spLocks noChangeShapeType="1"/>
            </p:cNvSpPr>
            <p:nvPr/>
          </p:nvSpPr>
          <p:spPr bwMode="auto">
            <a:xfrm flipV="1">
              <a:off x="4196" y="1389"/>
              <a:ext cx="0" cy="31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1163" name="Line 27"/>
            <p:cNvSpPr>
              <a:spLocks noChangeShapeType="1"/>
            </p:cNvSpPr>
            <p:nvPr/>
          </p:nvSpPr>
          <p:spPr bwMode="auto">
            <a:xfrm flipV="1">
              <a:off x="3788" y="1389"/>
              <a:ext cx="0" cy="31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1164" name="Line 28"/>
            <p:cNvSpPr>
              <a:spLocks noChangeShapeType="1"/>
            </p:cNvSpPr>
            <p:nvPr/>
          </p:nvSpPr>
          <p:spPr bwMode="auto">
            <a:xfrm>
              <a:off x="3833" y="1343"/>
              <a:ext cx="31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1165" name="Line 29"/>
            <p:cNvSpPr>
              <a:spLocks noChangeShapeType="1"/>
            </p:cNvSpPr>
            <p:nvPr/>
          </p:nvSpPr>
          <p:spPr bwMode="auto">
            <a:xfrm flipV="1">
              <a:off x="3651" y="1389"/>
              <a:ext cx="91" cy="4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1166" name="Line 30"/>
            <p:cNvSpPr>
              <a:spLocks noChangeShapeType="1"/>
            </p:cNvSpPr>
            <p:nvPr/>
          </p:nvSpPr>
          <p:spPr bwMode="auto">
            <a:xfrm flipV="1">
              <a:off x="4059" y="1389"/>
              <a:ext cx="91" cy="4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1167" name="Line 31"/>
            <p:cNvSpPr>
              <a:spLocks noChangeShapeType="1"/>
            </p:cNvSpPr>
            <p:nvPr/>
          </p:nvSpPr>
          <p:spPr bwMode="auto">
            <a:xfrm flipV="1">
              <a:off x="3651" y="1797"/>
              <a:ext cx="91" cy="4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1168" name="Line 32"/>
            <p:cNvSpPr>
              <a:spLocks noChangeShapeType="1"/>
            </p:cNvSpPr>
            <p:nvPr/>
          </p:nvSpPr>
          <p:spPr bwMode="auto">
            <a:xfrm flipV="1">
              <a:off x="4059" y="1752"/>
              <a:ext cx="91" cy="4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grpSp>
        <p:nvGrpSpPr>
          <p:cNvPr id="91169" name="Group 33"/>
          <p:cNvGrpSpPr>
            <a:grpSpLocks/>
          </p:cNvGrpSpPr>
          <p:nvPr/>
        </p:nvGrpSpPr>
        <p:grpSpPr bwMode="auto">
          <a:xfrm>
            <a:off x="7162800" y="2060575"/>
            <a:ext cx="1081088" cy="936625"/>
            <a:chOff x="3560" y="1298"/>
            <a:chExt cx="681" cy="590"/>
          </a:xfrm>
        </p:grpSpPr>
        <p:sp>
          <p:nvSpPr>
            <p:cNvPr id="91170" name="Oval 34"/>
            <p:cNvSpPr>
              <a:spLocks noChangeArrowheads="1"/>
            </p:cNvSpPr>
            <p:nvPr/>
          </p:nvSpPr>
          <p:spPr bwMode="auto">
            <a:xfrm>
              <a:off x="3560" y="1389"/>
              <a:ext cx="91" cy="91"/>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1171" name="Oval 35"/>
            <p:cNvSpPr>
              <a:spLocks noChangeArrowheads="1"/>
            </p:cNvSpPr>
            <p:nvPr/>
          </p:nvSpPr>
          <p:spPr bwMode="auto">
            <a:xfrm>
              <a:off x="3968" y="1389"/>
              <a:ext cx="91" cy="91"/>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1172" name="Oval 36"/>
            <p:cNvSpPr>
              <a:spLocks noChangeArrowheads="1"/>
            </p:cNvSpPr>
            <p:nvPr/>
          </p:nvSpPr>
          <p:spPr bwMode="auto">
            <a:xfrm>
              <a:off x="3560" y="1797"/>
              <a:ext cx="91" cy="91"/>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1173" name="Oval 37"/>
            <p:cNvSpPr>
              <a:spLocks noChangeArrowheads="1"/>
            </p:cNvSpPr>
            <p:nvPr/>
          </p:nvSpPr>
          <p:spPr bwMode="auto">
            <a:xfrm>
              <a:off x="3968" y="1797"/>
              <a:ext cx="91" cy="91"/>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1174" name="Line 38"/>
            <p:cNvSpPr>
              <a:spLocks noChangeShapeType="1"/>
            </p:cNvSpPr>
            <p:nvPr/>
          </p:nvSpPr>
          <p:spPr bwMode="auto">
            <a:xfrm>
              <a:off x="3651" y="1842"/>
              <a:ext cx="31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1175" name="Line 39"/>
            <p:cNvSpPr>
              <a:spLocks noChangeShapeType="1"/>
            </p:cNvSpPr>
            <p:nvPr/>
          </p:nvSpPr>
          <p:spPr bwMode="auto">
            <a:xfrm flipV="1">
              <a:off x="4014" y="1480"/>
              <a:ext cx="0" cy="31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1176" name="Line 40"/>
            <p:cNvSpPr>
              <a:spLocks noChangeShapeType="1"/>
            </p:cNvSpPr>
            <p:nvPr/>
          </p:nvSpPr>
          <p:spPr bwMode="auto">
            <a:xfrm flipV="1">
              <a:off x="3606" y="1480"/>
              <a:ext cx="0" cy="31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1177" name="Line 41"/>
            <p:cNvSpPr>
              <a:spLocks noChangeShapeType="1"/>
            </p:cNvSpPr>
            <p:nvPr/>
          </p:nvSpPr>
          <p:spPr bwMode="auto">
            <a:xfrm>
              <a:off x="3651" y="1434"/>
              <a:ext cx="31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1178" name="Oval 42"/>
            <p:cNvSpPr>
              <a:spLocks noChangeArrowheads="1"/>
            </p:cNvSpPr>
            <p:nvPr/>
          </p:nvSpPr>
          <p:spPr bwMode="auto">
            <a:xfrm>
              <a:off x="3742" y="1298"/>
              <a:ext cx="91" cy="91"/>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1179" name="Oval 43"/>
            <p:cNvSpPr>
              <a:spLocks noChangeArrowheads="1"/>
            </p:cNvSpPr>
            <p:nvPr/>
          </p:nvSpPr>
          <p:spPr bwMode="auto">
            <a:xfrm>
              <a:off x="4150" y="1298"/>
              <a:ext cx="91" cy="91"/>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1180" name="Oval 44"/>
            <p:cNvSpPr>
              <a:spLocks noChangeArrowheads="1"/>
            </p:cNvSpPr>
            <p:nvPr/>
          </p:nvSpPr>
          <p:spPr bwMode="auto">
            <a:xfrm>
              <a:off x="3742" y="1706"/>
              <a:ext cx="91" cy="91"/>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1181" name="Oval 45"/>
            <p:cNvSpPr>
              <a:spLocks noChangeArrowheads="1"/>
            </p:cNvSpPr>
            <p:nvPr/>
          </p:nvSpPr>
          <p:spPr bwMode="auto">
            <a:xfrm>
              <a:off x="4150" y="1706"/>
              <a:ext cx="91" cy="91"/>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1182" name="Line 46"/>
            <p:cNvSpPr>
              <a:spLocks noChangeShapeType="1"/>
            </p:cNvSpPr>
            <p:nvPr/>
          </p:nvSpPr>
          <p:spPr bwMode="auto">
            <a:xfrm>
              <a:off x="3833" y="1751"/>
              <a:ext cx="31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1183" name="Line 47"/>
            <p:cNvSpPr>
              <a:spLocks noChangeShapeType="1"/>
            </p:cNvSpPr>
            <p:nvPr/>
          </p:nvSpPr>
          <p:spPr bwMode="auto">
            <a:xfrm flipV="1">
              <a:off x="4196" y="1389"/>
              <a:ext cx="0" cy="31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1184" name="Line 48"/>
            <p:cNvSpPr>
              <a:spLocks noChangeShapeType="1"/>
            </p:cNvSpPr>
            <p:nvPr/>
          </p:nvSpPr>
          <p:spPr bwMode="auto">
            <a:xfrm flipV="1">
              <a:off x="3788" y="1389"/>
              <a:ext cx="0" cy="31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1185" name="Line 49"/>
            <p:cNvSpPr>
              <a:spLocks noChangeShapeType="1"/>
            </p:cNvSpPr>
            <p:nvPr/>
          </p:nvSpPr>
          <p:spPr bwMode="auto">
            <a:xfrm>
              <a:off x="3833" y="1343"/>
              <a:ext cx="31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1186" name="Line 50"/>
            <p:cNvSpPr>
              <a:spLocks noChangeShapeType="1"/>
            </p:cNvSpPr>
            <p:nvPr/>
          </p:nvSpPr>
          <p:spPr bwMode="auto">
            <a:xfrm flipV="1">
              <a:off x="3651" y="1389"/>
              <a:ext cx="91" cy="4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1187" name="Line 51"/>
            <p:cNvSpPr>
              <a:spLocks noChangeShapeType="1"/>
            </p:cNvSpPr>
            <p:nvPr/>
          </p:nvSpPr>
          <p:spPr bwMode="auto">
            <a:xfrm flipV="1">
              <a:off x="4059" y="1389"/>
              <a:ext cx="91" cy="4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1188" name="Line 52"/>
            <p:cNvSpPr>
              <a:spLocks noChangeShapeType="1"/>
            </p:cNvSpPr>
            <p:nvPr/>
          </p:nvSpPr>
          <p:spPr bwMode="auto">
            <a:xfrm flipV="1">
              <a:off x="3651" y="1797"/>
              <a:ext cx="91" cy="4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1189" name="Line 53"/>
            <p:cNvSpPr>
              <a:spLocks noChangeShapeType="1"/>
            </p:cNvSpPr>
            <p:nvPr/>
          </p:nvSpPr>
          <p:spPr bwMode="auto">
            <a:xfrm flipV="1">
              <a:off x="4059" y="1752"/>
              <a:ext cx="91" cy="4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grpSp>
        <p:nvGrpSpPr>
          <p:cNvPr id="91190" name="Group 54"/>
          <p:cNvGrpSpPr>
            <a:grpSpLocks/>
          </p:cNvGrpSpPr>
          <p:nvPr/>
        </p:nvGrpSpPr>
        <p:grpSpPr bwMode="auto">
          <a:xfrm>
            <a:off x="5651500" y="3500438"/>
            <a:ext cx="1081088" cy="936625"/>
            <a:chOff x="3560" y="1298"/>
            <a:chExt cx="681" cy="590"/>
          </a:xfrm>
        </p:grpSpPr>
        <p:sp>
          <p:nvSpPr>
            <p:cNvPr id="91191" name="Oval 55"/>
            <p:cNvSpPr>
              <a:spLocks noChangeArrowheads="1"/>
            </p:cNvSpPr>
            <p:nvPr/>
          </p:nvSpPr>
          <p:spPr bwMode="auto">
            <a:xfrm>
              <a:off x="3560" y="1389"/>
              <a:ext cx="91" cy="91"/>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1192" name="Oval 56"/>
            <p:cNvSpPr>
              <a:spLocks noChangeArrowheads="1"/>
            </p:cNvSpPr>
            <p:nvPr/>
          </p:nvSpPr>
          <p:spPr bwMode="auto">
            <a:xfrm>
              <a:off x="3968" y="1389"/>
              <a:ext cx="91" cy="91"/>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1193" name="Oval 57"/>
            <p:cNvSpPr>
              <a:spLocks noChangeArrowheads="1"/>
            </p:cNvSpPr>
            <p:nvPr/>
          </p:nvSpPr>
          <p:spPr bwMode="auto">
            <a:xfrm>
              <a:off x="3560" y="1797"/>
              <a:ext cx="91" cy="91"/>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1194" name="Oval 58"/>
            <p:cNvSpPr>
              <a:spLocks noChangeArrowheads="1"/>
            </p:cNvSpPr>
            <p:nvPr/>
          </p:nvSpPr>
          <p:spPr bwMode="auto">
            <a:xfrm>
              <a:off x="3968" y="1797"/>
              <a:ext cx="91" cy="91"/>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1195" name="Line 59"/>
            <p:cNvSpPr>
              <a:spLocks noChangeShapeType="1"/>
            </p:cNvSpPr>
            <p:nvPr/>
          </p:nvSpPr>
          <p:spPr bwMode="auto">
            <a:xfrm>
              <a:off x="3651" y="1842"/>
              <a:ext cx="31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1196" name="Line 60"/>
            <p:cNvSpPr>
              <a:spLocks noChangeShapeType="1"/>
            </p:cNvSpPr>
            <p:nvPr/>
          </p:nvSpPr>
          <p:spPr bwMode="auto">
            <a:xfrm flipV="1">
              <a:off x="4014" y="1480"/>
              <a:ext cx="0" cy="31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1197" name="Line 61"/>
            <p:cNvSpPr>
              <a:spLocks noChangeShapeType="1"/>
            </p:cNvSpPr>
            <p:nvPr/>
          </p:nvSpPr>
          <p:spPr bwMode="auto">
            <a:xfrm flipV="1">
              <a:off x="3606" y="1480"/>
              <a:ext cx="0" cy="31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1198" name="Line 62"/>
            <p:cNvSpPr>
              <a:spLocks noChangeShapeType="1"/>
            </p:cNvSpPr>
            <p:nvPr/>
          </p:nvSpPr>
          <p:spPr bwMode="auto">
            <a:xfrm>
              <a:off x="3651" y="1434"/>
              <a:ext cx="31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1199" name="Oval 63"/>
            <p:cNvSpPr>
              <a:spLocks noChangeArrowheads="1"/>
            </p:cNvSpPr>
            <p:nvPr/>
          </p:nvSpPr>
          <p:spPr bwMode="auto">
            <a:xfrm>
              <a:off x="3742" y="1298"/>
              <a:ext cx="91" cy="91"/>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1200" name="Oval 64"/>
            <p:cNvSpPr>
              <a:spLocks noChangeArrowheads="1"/>
            </p:cNvSpPr>
            <p:nvPr/>
          </p:nvSpPr>
          <p:spPr bwMode="auto">
            <a:xfrm>
              <a:off x="4150" y="1298"/>
              <a:ext cx="91" cy="91"/>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1201" name="Oval 65"/>
            <p:cNvSpPr>
              <a:spLocks noChangeArrowheads="1"/>
            </p:cNvSpPr>
            <p:nvPr/>
          </p:nvSpPr>
          <p:spPr bwMode="auto">
            <a:xfrm>
              <a:off x="3742" y="1706"/>
              <a:ext cx="91" cy="91"/>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1202" name="Oval 66"/>
            <p:cNvSpPr>
              <a:spLocks noChangeArrowheads="1"/>
            </p:cNvSpPr>
            <p:nvPr/>
          </p:nvSpPr>
          <p:spPr bwMode="auto">
            <a:xfrm>
              <a:off x="4150" y="1706"/>
              <a:ext cx="91" cy="91"/>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1203" name="Line 67"/>
            <p:cNvSpPr>
              <a:spLocks noChangeShapeType="1"/>
            </p:cNvSpPr>
            <p:nvPr/>
          </p:nvSpPr>
          <p:spPr bwMode="auto">
            <a:xfrm>
              <a:off x="3833" y="1751"/>
              <a:ext cx="31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1204" name="Line 68"/>
            <p:cNvSpPr>
              <a:spLocks noChangeShapeType="1"/>
            </p:cNvSpPr>
            <p:nvPr/>
          </p:nvSpPr>
          <p:spPr bwMode="auto">
            <a:xfrm flipV="1">
              <a:off x="4196" y="1389"/>
              <a:ext cx="0" cy="31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1205" name="Line 69"/>
            <p:cNvSpPr>
              <a:spLocks noChangeShapeType="1"/>
            </p:cNvSpPr>
            <p:nvPr/>
          </p:nvSpPr>
          <p:spPr bwMode="auto">
            <a:xfrm flipV="1">
              <a:off x="3788" y="1389"/>
              <a:ext cx="0" cy="31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1206" name="Line 70"/>
            <p:cNvSpPr>
              <a:spLocks noChangeShapeType="1"/>
            </p:cNvSpPr>
            <p:nvPr/>
          </p:nvSpPr>
          <p:spPr bwMode="auto">
            <a:xfrm>
              <a:off x="3833" y="1343"/>
              <a:ext cx="31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1207" name="Line 71"/>
            <p:cNvSpPr>
              <a:spLocks noChangeShapeType="1"/>
            </p:cNvSpPr>
            <p:nvPr/>
          </p:nvSpPr>
          <p:spPr bwMode="auto">
            <a:xfrm flipV="1">
              <a:off x="3651" y="1389"/>
              <a:ext cx="91" cy="4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1208" name="Line 72"/>
            <p:cNvSpPr>
              <a:spLocks noChangeShapeType="1"/>
            </p:cNvSpPr>
            <p:nvPr/>
          </p:nvSpPr>
          <p:spPr bwMode="auto">
            <a:xfrm flipV="1">
              <a:off x="4059" y="1389"/>
              <a:ext cx="91" cy="4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1209" name="Line 73"/>
            <p:cNvSpPr>
              <a:spLocks noChangeShapeType="1"/>
            </p:cNvSpPr>
            <p:nvPr/>
          </p:nvSpPr>
          <p:spPr bwMode="auto">
            <a:xfrm flipV="1">
              <a:off x="3651" y="1797"/>
              <a:ext cx="91" cy="4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1210" name="Line 74"/>
            <p:cNvSpPr>
              <a:spLocks noChangeShapeType="1"/>
            </p:cNvSpPr>
            <p:nvPr/>
          </p:nvSpPr>
          <p:spPr bwMode="auto">
            <a:xfrm flipV="1">
              <a:off x="4059" y="1752"/>
              <a:ext cx="91" cy="4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grpSp>
        <p:nvGrpSpPr>
          <p:cNvPr id="91211" name="Group 75"/>
          <p:cNvGrpSpPr>
            <a:grpSpLocks/>
          </p:cNvGrpSpPr>
          <p:nvPr/>
        </p:nvGrpSpPr>
        <p:grpSpPr bwMode="auto">
          <a:xfrm>
            <a:off x="7162800" y="3500438"/>
            <a:ext cx="1081088" cy="936625"/>
            <a:chOff x="3560" y="1298"/>
            <a:chExt cx="681" cy="590"/>
          </a:xfrm>
        </p:grpSpPr>
        <p:sp>
          <p:nvSpPr>
            <p:cNvPr id="91212" name="Oval 76"/>
            <p:cNvSpPr>
              <a:spLocks noChangeArrowheads="1"/>
            </p:cNvSpPr>
            <p:nvPr/>
          </p:nvSpPr>
          <p:spPr bwMode="auto">
            <a:xfrm>
              <a:off x="3560" y="1389"/>
              <a:ext cx="91" cy="91"/>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1213" name="Oval 77"/>
            <p:cNvSpPr>
              <a:spLocks noChangeArrowheads="1"/>
            </p:cNvSpPr>
            <p:nvPr/>
          </p:nvSpPr>
          <p:spPr bwMode="auto">
            <a:xfrm>
              <a:off x="3968" y="1389"/>
              <a:ext cx="91" cy="91"/>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1214" name="Oval 78"/>
            <p:cNvSpPr>
              <a:spLocks noChangeArrowheads="1"/>
            </p:cNvSpPr>
            <p:nvPr/>
          </p:nvSpPr>
          <p:spPr bwMode="auto">
            <a:xfrm>
              <a:off x="3560" y="1797"/>
              <a:ext cx="91" cy="91"/>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1215" name="Oval 79"/>
            <p:cNvSpPr>
              <a:spLocks noChangeArrowheads="1"/>
            </p:cNvSpPr>
            <p:nvPr/>
          </p:nvSpPr>
          <p:spPr bwMode="auto">
            <a:xfrm>
              <a:off x="3968" y="1797"/>
              <a:ext cx="91" cy="91"/>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1216" name="Line 80"/>
            <p:cNvSpPr>
              <a:spLocks noChangeShapeType="1"/>
            </p:cNvSpPr>
            <p:nvPr/>
          </p:nvSpPr>
          <p:spPr bwMode="auto">
            <a:xfrm>
              <a:off x="3651" y="1842"/>
              <a:ext cx="31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1217" name="Line 81"/>
            <p:cNvSpPr>
              <a:spLocks noChangeShapeType="1"/>
            </p:cNvSpPr>
            <p:nvPr/>
          </p:nvSpPr>
          <p:spPr bwMode="auto">
            <a:xfrm flipV="1">
              <a:off x="4014" y="1480"/>
              <a:ext cx="0" cy="31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1218" name="Line 82"/>
            <p:cNvSpPr>
              <a:spLocks noChangeShapeType="1"/>
            </p:cNvSpPr>
            <p:nvPr/>
          </p:nvSpPr>
          <p:spPr bwMode="auto">
            <a:xfrm flipV="1">
              <a:off x="3606" y="1480"/>
              <a:ext cx="0" cy="31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1219" name="Line 83"/>
            <p:cNvSpPr>
              <a:spLocks noChangeShapeType="1"/>
            </p:cNvSpPr>
            <p:nvPr/>
          </p:nvSpPr>
          <p:spPr bwMode="auto">
            <a:xfrm>
              <a:off x="3651" y="1434"/>
              <a:ext cx="31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1220" name="Oval 84"/>
            <p:cNvSpPr>
              <a:spLocks noChangeArrowheads="1"/>
            </p:cNvSpPr>
            <p:nvPr/>
          </p:nvSpPr>
          <p:spPr bwMode="auto">
            <a:xfrm>
              <a:off x="3742" y="1298"/>
              <a:ext cx="91" cy="91"/>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1221" name="Oval 85"/>
            <p:cNvSpPr>
              <a:spLocks noChangeArrowheads="1"/>
            </p:cNvSpPr>
            <p:nvPr/>
          </p:nvSpPr>
          <p:spPr bwMode="auto">
            <a:xfrm>
              <a:off x="4150" y="1298"/>
              <a:ext cx="91" cy="91"/>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1222" name="Oval 86"/>
            <p:cNvSpPr>
              <a:spLocks noChangeArrowheads="1"/>
            </p:cNvSpPr>
            <p:nvPr/>
          </p:nvSpPr>
          <p:spPr bwMode="auto">
            <a:xfrm>
              <a:off x="3742" y="1706"/>
              <a:ext cx="91" cy="91"/>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1223" name="Oval 87"/>
            <p:cNvSpPr>
              <a:spLocks noChangeArrowheads="1"/>
            </p:cNvSpPr>
            <p:nvPr/>
          </p:nvSpPr>
          <p:spPr bwMode="auto">
            <a:xfrm>
              <a:off x="4150" y="1706"/>
              <a:ext cx="91" cy="91"/>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1224" name="Line 88"/>
            <p:cNvSpPr>
              <a:spLocks noChangeShapeType="1"/>
            </p:cNvSpPr>
            <p:nvPr/>
          </p:nvSpPr>
          <p:spPr bwMode="auto">
            <a:xfrm>
              <a:off x="3833" y="1751"/>
              <a:ext cx="31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1225" name="Line 89"/>
            <p:cNvSpPr>
              <a:spLocks noChangeShapeType="1"/>
            </p:cNvSpPr>
            <p:nvPr/>
          </p:nvSpPr>
          <p:spPr bwMode="auto">
            <a:xfrm flipV="1">
              <a:off x="4196" y="1389"/>
              <a:ext cx="0" cy="31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1226" name="Line 90"/>
            <p:cNvSpPr>
              <a:spLocks noChangeShapeType="1"/>
            </p:cNvSpPr>
            <p:nvPr/>
          </p:nvSpPr>
          <p:spPr bwMode="auto">
            <a:xfrm flipV="1">
              <a:off x="3788" y="1389"/>
              <a:ext cx="0" cy="31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1227" name="Line 91"/>
            <p:cNvSpPr>
              <a:spLocks noChangeShapeType="1"/>
            </p:cNvSpPr>
            <p:nvPr/>
          </p:nvSpPr>
          <p:spPr bwMode="auto">
            <a:xfrm>
              <a:off x="3833" y="1343"/>
              <a:ext cx="31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1228" name="Line 92"/>
            <p:cNvSpPr>
              <a:spLocks noChangeShapeType="1"/>
            </p:cNvSpPr>
            <p:nvPr/>
          </p:nvSpPr>
          <p:spPr bwMode="auto">
            <a:xfrm flipV="1">
              <a:off x="3651" y="1389"/>
              <a:ext cx="91" cy="4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1229" name="Line 93"/>
            <p:cNvSpPr>
              <a:spLocks noChangeShapeType="1"/>
            </p:cNvSpPr>
            <p:nvPr/>
          </p:nvSpPr>
          <p:spPr bwMode="auto">
            <a:xfrm flipV="1">
              <a:off x="4059" y="1389"/>
              <a:ext cx="91" cy="4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1230" name="Line 94"/>
            <p:cNvSpPr>
              <a:spLocks noChangeShapeType="1"/>
            </p:cNvSpPr>
            <p:nvPr/>
          </p:nvSpPr>
          <p:spPr bwMode="auto">
            <a:xfrm flipV="1">
              <a:off x="3651" y="1797"/>
              <a:ext cx="91" cy="4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1231" name="Line 95"/>
            <p:cNvSpPr>
              <a:spLocks noChangeShapeType="1"/>
            </p:cNvSpPr>
            <p:nvPr/>
          </p:nvSpPr>
          <p:spPr bwMode="auto">
            <a:xfrm flipV="1">
              <a:off x="4059" y="1752"/>
              <a:ext cx="91" cy="4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sp>
        <p:nvSpPr>
          <p:cNvPr id="91232" name="Line 96"/>
          <p:cNvSpPr>
            <a:spLocks noChangeShapeType="1"/>
          </p:cNvSpPr>
          <p:nvPr/>
        </p:nvSpPr>
        <p:spPr bwMode="auto">
          <a:xfrm>
            <a:off x="6372225" y="2997200"/>
            <a:ext cx="792163" cy="6477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1233" name="Line 97"/>
          <p:cNvSpPr>
            <a:spLocks noChangeShapeType="1"/>
          </p:cNvSpPr>
          <p:nvPr/>
        </p:nvSpPr>
        <p:spPr bwMode="auto">
          <a:xfrm flipV="1">
            <a:off x="6372225" y="2997200"/>
            <a:ext cx="792163" cy="6477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1234" name="Line 98"/>
          <p:cNvSpPr>
            <a:spLocks noChangeShapeType="1"/>
          </p:cNvSpPr>
          <p:nvPr/>
        </p:nvSpPr>
        <p:spPr bwMode="auto">
          <a:xfrm>
            <a:off x="6372225" y="2276475"/>
            <a:ext cx="79216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1235" name="Line 99"/>
          <p:cNvSpPr>
            <a:spLocks noChangeShapeType="1"/>
          </p:cNvSpPr>
          <p:nvPr/>
        </p:nvSpPr>
        <p:spPr bwMode="auto">
          <a:xfrm>
            <a:off x="6443663" y="4365625"/>
            <a:ext cx="7207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1236" name="Line 100"/>
          <p:cNvSpPr>
            <a:spLocks noChangeShapeType="1"/>
          </p:cNvSpPr>
          <p:nvPr/>
        </p:nvSpPr>
        <p:spPr bwMode="auto">
          <a:xfrm>
            <a:off x="5724525" y="2997200"/>
            <a:ext cx="0" cy="6477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1237" name="Line 101"/>
          <p:cNvSpPr>
            <a:spLocks noChangeShapeType="1"/>
          </p:cNvSpPr>
          <p:nvPr/>
        </p:nvSpPr>
        <p:spPr bwMode="auto">
          <a:xfrm>
            <a:off x="7885113" y="2997200"/>
            <a:ext cx="0" cy="7191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1238" name="Line 102"/>
          <p:cNvSpPr>
            <a:spLocks noChangeShapeType="1"/>
          </p:cNvSpPr>
          <p:nvPr/>
        </p:nvSpPr>
        <p:spPr bwMode="auto">
          <a:xfrm flipH="1" flipV="1">
            <a:off x="3995738" y="2492375"/>
            <a:ext cx="71437" cy="2159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1239" name="Line 103"/>
          <p:cNvSpPr>
            <a:spLocks noChangeShapeType="1"/>
          </p:cNvSpPr>
          <p:nvPr/>
        </p:nvSpPr>
        <p:spPr bwMode="auto">
          <a:xfrm flipH="1">
            <a:off x="4067175" y="3357563"/>
            <a:ext cx="73025" cy="14287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1240" name="Line 104"/>
          <p:cNvSpPr>
            <a:spLocks noChangeShapeType="1"/>
          </p:cNvSpPr>
          <p:nvPr/>
        </p:nvSpPr>
        <p:spPr bwMode="auto">
          <a:xfrm flipH="1" flipV="1">
            <a:off x="2627313" y="1773238"/>
            <a:ext cx="1296987" cy="10795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1241" name="Line 105"/>
          <p:cNvSpPr>
            <a:spLocks noChangeShapeType="1"/>
          </p:cNvSpPr>
          <p:nvPr/>
        </p:nvSpPr>
        <p:spPr bwMode="auto">
          <a:xfrm flipH="1" flipV="1">
            <a:off x="1619250" y="2060575"/>
            <a:ext cx="2232025" cy="863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1242" name="Line 106"/>
          <p:cNvSpPr>
            <a:spLocks noChangeShapeType="1"/>
          </p:cNvSpPr>
          <p:nvPr/>
        </p:nvSpPr>
        <p:spPr bwMode="auto">
          <a:xfrm flipH="1">
            <a:off x="1116013" y="2997200"/>
            <a:ext cx="273526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1243" name="Line 107"/>
          <p:cNvSpPr>
            <a:spLocks noChangeShapeType="1"/>
          </p:cNvSpPr>
          <p:nvPr/>
        </p:nvSpPr>
        <p:spPr bwMode="auto">
          <a:xfrm flipH="1">
            <a:off x="1547813" y="3141663"/>
            <a:ext cx="2303462" cy="71913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1244" name="Line 108"/>
          <p:cNvSpPr>
            <a:spLocks noChangeShapeType="1"/>
          </p:cNvSpPr>
          <p:nvPr/>
        </p:nvSpPr>
        <p:spPr bwMode="auto">
          <a:xfrm flipH="1">
            <a:off x="2700338" y="3213100"/>
            <a:ext cx="1150937" cy="10795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1245" name="Line 109"/>
          <p:cNvSpPr>
            <a:spLocks noChangeShapeType="1"/>
          </p:cNvSpPr>
          <p:nvPr/>
        </p:nvSpPr>
        <p:spPr bwMode="auto">
          <a:xfrm flipV="1">
            <a:off x="4284663" y="908050"/>
            <a:ext cx="287337" cy="18002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1246" name="Line 110"/>
          <p:cNvSpPr>
            <a:spLocks noChangeShapeType="1"/>
          </p:cNvSpPr>
          <p:nvPr/>
        </p:nvSpPr>
        <p:spPr bwMode="auto">
          <a:xfrm>
            <a:off x="4284663" y="3357563"/>
            <a:ext cx="358775" cy="136683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1247" name="Line 111"/>
          <p:cNvSpPr>
            <a:spLocks noChangeShapeType="1"/>
          </p:cNvSpPr>
          <p:nvPr/>
        </p:nvSpPr>
        <p:spPr bwMode="auto">
          <a:xfrm flipH="1" flipV="1">
            <a:off x="5867400" y="1844675"/>
            <a:ext cx="144463" cy="2159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1248" name="Line 112"/>
          <p:cNvSpPr>
            <a:spLocks noChangeShapeType="1"/>
          </p:cNvSpPr>
          <p:nvPr/>
        </p:nvSpPr>
        <p:spPr bwMode="auto">
          <a:xfrm flipH="1" flipV="1">
            <a:off x="6515100" y="1844675"/>
            <a:ext cx="144463" cy="2159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1249" name="Line 113"/>
          <p:cNvSpPr>
            <a:spLocks noChangeShapeType="1"/>
          </p:cNvSpPr>
          <p:nvPr/>
        </p:nvSpPr>
        <p:spPr bwMode="auto">
          <a:xfrm flipH="1" flipV="1">
            <a:off x="7380288" y="1844675"/>
            <a:ext cx="144462" cy="2159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1250" name="Line 114"/>
          <p:cNvSpPr>
            <a:spLocks noChangeShapeType="1"/>
          </p:cNvSpPr>
          <p:nvPr/>
        </p:nvSpPr>
        <p:spPr bwMode="auto">
          <a:xfrm flipH="1" flipV="1">
            <a:off x="8027988" y="1844675"/>
            <a:ext cx="144462" cy="2159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1251" name="Line 115"/>
          <p:cNvSpPr>
            <a:spLocks noChangeShapeType="1"/>
          </p:cNvSpPr>
          <p:nvPr/>
        </p:nvSpPr>
        <p:spPr bwMode="auto">
          <a:xfrm flipH="1" flipV="1">
            <a:off x="7956550" y="2492375"/>
            <a:ext cx="144463" cy="2159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1252" name="Line 116"/>
          <p:cNvSpPr>
            <a:spLocks noChangeShapeType="1"/>
          </p:cNvSpPr>
          <p:nvPr/>
        </p:nvSpPr>
        <p:spPr bwMode="auto">
          <a:xfrm flipH="1" flipV="1">
            <a:off x="7308850" y="2492375"/>
            <a:ext cx="144463" cy="2159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1253" name="Line 117"/>
          <p:cNvSpPr>
            <a:spLocks noChangeShapeType="1"/>
          </p:cNvSpPr>
          <p:nvPr/>
        </p:nvSpPr>
        <p:spPr bwMode="auto">
          <a:xfrm flipH="1" flipV="1">
            <a:off x="8027988" y="3284538"/>
            <a:ext cx="144462" cy="2159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1254" name="Line 118"/>
          <p:cNvSpPr>
            <a:spLocks noChangeShapeType="1"/>
          </p:cNvSpPr>
          <p:nvPr/>
        </p:nvSpPr>
        <p:spPr bwMode="auto">
          <a:xfrm flipH="1" flipV="1">
            <a:off x="7380288" y="3284538"/>
            <a:ext cx="144462" cy="2159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1255" name="Line 119"/>
          <p:cNvSpPr>
            <a:spLocks noChangeShapeType="1"/>
          </p:cNvSpPr>
          <p:nvPr/>
        </p:nvSpPr>
        <p:spPr bwMode="auto">
          <a:xfrm flipH="1" flipV="1">
            <a:off x="7956550" y="3933825"/>
            <a:ext cx="144463" cy="2159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1256" name="Line 120"/>
          <p:cNvSpPr>
            <a:spLocks noChangeShapeType="1"/>
          </p:cNvSpPr>
          <p:nvPr/>
        </p:nvSpPr>
        <p:spPr bwMode="auto">
          <a:xfrm flipH="1" flipV="1">
            <a:off x="7308850" y="3933825"/>
            <a:ext cx="144463" cy="2159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1257" name="Line 121"/>
          <p:cNvSpPr>
            <a:spLocks noChangeShapeType="1"/>
          </p:cNvSpPr>
          <p:nvPr/>
        </p:nvSpPr>
        <p:spPr bwMode="auto">
          <a:xfrm flipH="1" flipV="1">
            <a:off x="6443663" y="2492375"/>
            <a:ext cx="144462" cy="2159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1258" name="Line 122"/>
          <p:cNvSpPr>
            <a:spLocks noChangeShapeType="1"/>
          </p:cNvSpPr>
          <p:nvPr/>
        </p:nvSpPr>
        <p:spPr bwMode="auto">
          <a:xfrm flipH="1" flipV="1">
            <a:off x="5795963" y="2492375"/>
            <a:ext cx="144462" cy="2159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1259" name="Line 123"/>
          <p:cNvSpPr>
            <a:spLocks noChangeShapeType="1"/>
          </p:cNvSpPr>
          <p:nvPr/>
        </p:nvSpPr>
        <p:spPr bwMode="auto">
          <a:xfrm flipH="1" flipV="1">
            <a:off x="6443663" y="3284538"/>
            <a:ext cx="144462" cy="2159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1260" name="Line 124"/>
          <p:cNvSpPr>
            <a:spLocks noChangeShapeType="1"/>
          </p:cNvSpPr>
          <p:nvPr/>
        </p:nvSpPr>
        <p:spPr bwMode="auto">
          <a:xfrm flipH="1" flipV="1">
            <a:off x="5795963" y="3284538"/>
            <a:ext cx="144462" cy="2159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1261" name="Line 125"/>
          <p:cNvSpPr>
            <a:spLocks noChangeShapeType="1"/>
          </p:cNvSpPr>
          <p:nvPr/>
        </p:nvSpPr>
        <p:spPr bwMode="auto">
          <a:xfrm flipH="1" flipV="1">
            <a:off x="6443663" y="3933825"/>
            <a:ext cx="144462" cy="2159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1262" name="Line 126"/>
          <p:cNvSpPr>
            <a:spLocks noChangeShapeType="1"/>
          </p:cNvSpPr>
          <p:nvPr/>
        </p:nvSpPr>
        <p:spPr bwMode="auto">
          <a:xfrm flipH="1" flipV="1">
            <a:off x="5795963" y="3933825"/>
            <a:ext cx="144462" cy="2159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1263" name="Text Box 127"/>
          <p:cNvSpPr txBox="1">
            <a:spLocks noChangeArrowheads="1"/>
          </p:cNvSpPr>
          <p:nvPr/>
        </p:nvSpPr>
        <p:spPr bwMode="auto">
          <a:xfrm>
            <a:off x="3975100" y="2152650"/>
            <a:ext cx="311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a:t>a</a:t>
            </a:r>
          </a:p>
        </p:txBody>
      </p:sp>
      <p:sp>
        <p:nvSpPr>
          <p:cNvPr id="91264" name="Text Box 128"/>
          <p:cNvSpPr txBox="1">
            <a:spLocks noChangeArrowheads="1"/>
          </p:cNvSpPr>
          <p:nvPr/>
        </p:nvSpPr>
        <p:spPr bwMode="auto">
          <a:xfrm>
            <a:off x="3543300" y="2297113"/>
            <a:ext cx="311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a:t>b</a:t>
            </a:r>
          </a:p>
        </p:txBody>
      </p:sp>
      <p:sp>
        <p:nvSpPr>
          <p:cNvPr id="91265" name="Text Box 129"/>
          <p:cNvSpPr txBox="1">
            <a:spLocks noChangeArrowheads="1"/>
          </p:cNvSpPr>
          <p:nvPr/>
        </p:nvSpPr>
        <p:spPr bwMode="auto">
          <a:xfrm>
            <a:off x="2824163" y="2224088"/>
            <a:ext cx="2984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a:t>c</a:t>
            </a:r>
          </a:p>
        </p:txBody>
      </p:sp>
      <p:sp>
        <p:nvSpPr>
          <p:cNvPr id="91266" name="Text Box 130"/>
          <p:cNvSpPr txBox="1">
            <a:spLocks noChangeArrowheads="1"/>
          </p:cNvSpPr>
          <p:nvPr/>
        </p:nvSpPr>
        <p:spPr bwMode="auto">
          <a:xfrm>
            <a:off x="2679700" y="2655888"/>
            <a:ext cx="311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a:t>d</a:t>
            </a:r>
          </a:p>
        </p:txBody>
      </p:sp>
      <p:sp>
        <p:nvSpPr>
          <p:cNvPr id="91267" name="Text Box 131"/>
          <p:cNvSpPr txBox="1">
            <a:spLocks noChangeArrowheads="1"/>
          </p:cNvSpPr>
          <p:nvPr/>
        </p:nvSpPr>
        <p:spPr bwMode="auto">
          <a:xfrm>
            <a:off x="2751138" y="3089275"/>
            <a:ext cx="311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a:t>e</a:t>
            </a:r>
          </a:p>
        </p:txBody>
      </p:sp>
      <p:sp>
        <p:nvSpPr>
          <p:cNvPr id="91268" name="Text Box 132"/>
          <p:cNvSpPr txBox="1">
            <a:spLocks noChangeArrowheads="1"/>
          </p:cNvSpPr>
          <p:nvPr/>
        </p:nvSpPr>
        <p:spPr bwMode="auto">
          <a:xfrm>
            <a:off x="2895600" y="3521075"/>
            <a:ext cx="2476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a:t>f</a:t>
            </a:r>
          </a:p>
        </p:txBody>
      </p:sp>
      <p:sp>
        <p:nvSpPr>
          <p:cNvPr id="91269" name="Text Box 133"/>
          <p:cNvSpPr txBox="1">
            <a:spLocks noChangeArrowheads="1"/>
          </p:cNvSpPr>
          <p:nvPr/>
        </p:nvSpPr>
        <p:spPr bwMode="auto">
          <a:xfrm>
            <a:off x="3975100" y="3592513"/>
            <a:ext cx="311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a:t>g</a:t>
            </a:r>
          </a:p>
        </p:txBody>
      </p:sp>
      <p:sp>
        <p:nvSpPr>
          <p:cNvPr id="91270" name="Text Box 134"/>
          <p:cNvSpPr txBox="1">
            <a:spLocks noChangeArrowheads="1"/>
          </p:cNvSpPr>
          <p:nvPr/>
        </p:nvSpPr>
        <p:spPr bwMode="auto">
          <a:xfrm>
            <a:off x="5487988" y="2439988"/>
            <a:ext cx="2984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a:t>c</a:t>
            </a:r>
          </a:p>
        </p:txBody>
      </p:sp>
      <p:sp>
        <p:nvSpPr>
          <p:cNvPr id="91271" name="Text Box 135"/>
          <p:cNvSpPr txBox="1">
            <a:spLocks noChangeArrowheads="1"/>
          </p:cNvSpPr>
          <p:nvPr/>
        </p:nvSpPr>
        <p:spPr bwMode="auto">
          <a:xfrm>
            <a:off x="5632450" y="1504950"/>
            <a:ext cx="311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a:t>b</a:t>
            </a:r>
          </a:p>
        </p:txBody>
      </p:sp>
      <p:sp>
        <p:nvSpPr>
          <p:cNvPr id="91272" name="Text Box 136"/>
          <p:cNvSpPr txBox="1">
            <a:spLocks noChangeArrowheads="1"/>
          </p:cNvSpPr>
          <p:nvPr/>
        </p:nvSpPr>
        <p:spPr bwMode="auto">
          <a:xfrm>
            <a:off x="6927850" y="2439988"/>
            <a:ext cx="311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a:t>e</a:t>
            </a:r>
          </a:p>
        </p:txBody>
      </p:sp>
      <p:sp>
        <p:nvSpPr>
          <p:cNvPr id="91273" name="Text Box 137"/>
          <p:cNvSpPr txBox="1">
            <a:spLocks noChangeArrowheads="1"/>
          </p:cNvSpPr>
          <p:nvPr/>
        </p:nvSpPr>
        <p:spPr bwMode="auto">
          <a:xfrm>
            <a:off x="7288213" y="1431925"/>
            <a:ext cx="311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a:t>d</a:t>
            </a:r>
          </a:p>
        </p:txBody>
      </p:sp>
      <p:sp>
        <p:nvSpPr>
          <p:cNvPr id="91274" name="AutoShape 138"/>
          <p:cNvSpPr>
            <a:spLocks noChangeArrowheads="1"/>
          </p:cNvSpPr>
          <p:nvPr/>
        </p:nvSpPr>
        <p:spPr bwMode="auto">
          <a:xfrm>
            <a:off x="4716463" y="2924175"/>
            <a:ext cx="719137" cy="217488"/>
          </a:xfrm>
          <a:prstGeom prst="leftArrow">
            <a:avLst>
              <a:gd name="adj1" fmla="val 50000"/>
              <a:gd name="adj2" fmla="val 82664"/>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1275" name="Text Box 139"/>
          <p:cNvSpPr txBox="1">
            <a:spLocks noChangeArrowheads="1"/>
          </p:cNvSpPr>
          <p:nvPr/>
        </p:nvSpPr>
        <p:spPr bwMode="auto">
          <a:xfrm>
            <a:off x="6496050" y="1431925"/>
            <a:ext cx="2349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a:t>i</a:t>
            </a:r>
          </a:p>
        </p:txBody>
      </p:sp>
      <p:sp>
        <p:nvSpPr>
          <p:cNvPr id="91276" name="Text Box 140"/>
          <p:cNvSpPr txBox="1">
            <a:spLocks noChangeArrowheads="1"/>
          </p:cNvSpPr>
          <p:nvPr/>
        </p:nvSpPr>
        <p:spPr bwMode="auto">
          <a:xfrm>
            <a:off x="6640513" y="2368550"/>
            <a:ext cx="2349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a:t>j</a:t>
            </a:r>
          </a:p>
        </p:txBody>
      </p:sp>
      <p:sp>
        <p:nvSpPr>
          <p:cNvPr id="91277" name="Text Box 141"/>
          <p:cNvSpPr txBox="1">
            <a:spLocks noChangeArrowheads="1"/>
          </p:cNvSpPr>
          <p:nvPr/>
        </p:nvSpPr>
        <p:spPr bwMode="auto">
          <a:xfrm>
            <a:off x="5848350" y="3016250"/>
            <a:ext cx="2476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a:t>f</a:t>
            </a:r>
          </a:p>
        </p:txBody>
      </p:sp>
      <p:sp>
        <p:nvSpPr>
          <p:cNvPr id="91278" name="Text Box 142"/>
          <p:cNvSpPr txBox="1">
            <a:spLocks noChangeArrowheads="1"/>
          </p:cNvSpPr>
          <p:nvPr/>
        </p:nvSpPr>
        <p:spPr bwMode="auto">
          <a:xfrm>
            <a:off x="6208713" y="2944813"/>
            <a:ext cx="2984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a:t>k</a:t>
            </a:r>
          </a:p>
        </p:txBody>
      </p:sp>
      <p:sp>
        <p:nvSpPr>
          <p:cNvPr id="91279" name="Text Box 143"/>
          <p:cNvSpPr txBox="1">
            <a:spLocks noChangeArrowheads="1"/>
          </p:cNvSpPr>
          <p:nvPr/>
        </p:nvSpPr>
        <p:spPr bwMode="auto">
          <a:xfrm>
            <a:off x="5416550" y="3881438"/>
            <a:ext cx="311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a:t>g</a:t>
            </a:r>
          </a:p>
        </p:txBody>
      </p:sp>
      <p:sp>
        <p:nvSpPr>
          <p:cNvPr id="91280" name="Text Box 144"/>
          <p:cNvSpPr txBox="1">
            <a:spLocks noChangeArrowheads="1"/>
          </p:cNvSpPr>
          <p:nvPr/>
        </p:nvSpPr>
        <p:spPr bwMode="auto">
          <a:xfrm>
            <a:off x="6640513" y="3736975"/>
            <a:ext cx="2349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a:t>l</a:t>
            </a:r>
          </a:p>
        </p:txBody>
      </p:sp>
      <p:sp>
        <p:nvSpPr>
          <p:cNvPr id="91281" name="Text Box 145"/>
          <p:cNvSpPr txBox="1">
            <a:spLocks noChangeArrowheads="1"/>
          </p:cNvSpPr>
          <p:nvPr/>
        </p:nvSpPr>
        <p:spPr bwMode="auto">
          <a:xfrm>
            <a:off x="7359650" y="3736975"/>
            <a:ext cx="311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a:t>a</a:t>
            </a:r>
          </a:p>
        </p:txBody>
      </p:sp>
      <p:sp>
        <p:nvSpPr>
          <p:cNvPr id="91282" name="Text Box 146"/>
          <p:cNvSpPr txBox="1">
            <a:spLocks noChangeArrowheads="1"/>
          </p:cNvSpPr>
          <p:nvPr/>
        </p:nvSpPr>
        <p:spPr bwMode="auto">
          <a:xfrm>
            <a:off x="7143750" y="2944813"/>
            <a:ext cx="311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a:t>h</a:t>
            </a:r>
          </a:p>
        </p:txBody>
      </p:sp>
      <p:sp>
        <p:nvSpPr>
          <p:cNvPr id="91283" name="Text Box 147"/>
          <p:cNvSpPr txBox="1">
            <a:spLocks noChangeArrowheads="1"/>
          </p:cNvSpPr>
          <p:nvPr/>
        </p:nvSpPr>
        <p:spPr bwMode="auto">
          <a:xfrm>
            <a:off x="8151813" y="3016250"/>
            <a:ext cx="3746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a:t>m</a:t>
            </a:r>
          </a:p>
        </p:txBody>
      </p:sp>
      <p:sp>
        <p:nvSpPr>
          <p:cNvPr id="91284" name="Text Box 148"/>
          <p:cNvSpPr txBox="1">
            <a:spLocks noChangeArrowheads="1"/>
          </p:cNvSpPr>
          <p:nvPr/>
        </p:nvSpPr>
        <p:spPr bwMode="auto">
          <a:xfrm>
            <a:off x="8151813" y="3736975"/>
            <a:ext cx="311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a:t>n</a:t>
            </a:r>
          </a:p>
        </p:txBody>
      </p:sp>
      <p:sp>
        <p:nvSpPr>
          <p:cNvPr id="91285" name="Text Box 149"/>
          <p:cNvSpPr txBox="1">
            <a:spLocks noChangeArrowheads="1"/>
          </p:cNvSpPr>
          <p:nvPr/>
        </p:nvSpPr>
        <p:spPr bwMode="auto">
          <a:xfrm>
            <a:off x="4551363" y="712788"/>
            <a:ext cx="311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a:t>h</a:t>
            </a:r>
          </a:p>
        </p:txBody>
      </p:sp>
      <p:sp>
        <p:nvSpPr>
          <p:cNvPr id="91286" name="Text Box 150"/>
          <p:cNvSpPr txBox="1">
            <a:spLocks noChangeArrowheads="1"/>
          </p:cNvSpPr>
          <p:nvPr/>
        </p:nvSpPr>
        <p:spPr bwMode="auto">
          <a:xfrm>
            <a:off x="4695825" y="4456113"/>
            <a:ext cx="311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a:t>p</a:t>
            </a:r>
          </a:p>
        </p:txBody>
      </p:sp>
      <p:sp>
        <p:nvSpPr>
          <p:cNvPr id="91287" name="Text Box 151"/>
          <p:cNvSpPr txBox="1">
            <a:spLocks noChangeArrowheads="1"/>
          </p:cNvSpPr>
          <p:nvPr/>
        </p:nvSpPr>
        <p:spPr bwMode="auto">
          <a:xfrm>
            <a:off x="8080375" y="1504950"/>
            <a:ext cx="311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a:t>o</a:t>
            </a:r>
          </a:p>
        </p:txBody>
      </p:sp>
      <p:sp>
        <p:nvSpPr>
          <p:cNvPr id="91288" name="Text Box 152"/>
          <p:cNvSpPr txBox="1">
            <a:spLocks noChangeArrowheads="1"/>
          </p:cNvSpPr>
          <p:nvPr/>
        </p:nvSpPr>
        <p:spPr bwMode="auto">
          <a:xfrm>
            <a:off x="5703888" y="4745038"/>
            <a:ext cx="25590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a:t>Other links are used for</a:t>
            </a:r>
          </a:p>
          <a:p>
            <a:r>
              <a:rPr lang="en-US" altLang="ja-JP"/>
              <a:t>further upper hierarchy</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a:lstStyle/>
          <a:p>
            <a:r>
              <a:rPr lang="en-US" altLang="ja-JP"/>
              <a:t>Extended mesh/torus</a:t>
            </a:r>
          </a:p>
        </p:txBody>
      </p:sp>
      <p:sp>
        <p:nvSpPr>
          <p:cNvPr id="92163" name="Rectangle 3"/>
          <p:cNvSpPr>
            <a:spLocks noGrp="1" noChangeArrowheads="1"/>
          </p:cNvSpPr>
          <p:nvPr>
            <p:ph type="body" idx="1"/>
          </p:nvPr>
        </p:nvSpPr>
        <p:spPr/>
        <p:txBody>
          <a:bodyPr/>
          <a:lstStyle/>
          <a:p>
            <a:r>
              <a:rPr lang="en-US" altLang="ja-JP"/>
              <a:t>Including mesh/torus structure</a:t>
            </a:r>
          </a:p>
          <a:p>
            <a:r>
              <a:rPr lang="en-US" altLang="ja-JP"/>
              <a:t>Extended links for performance enhancement</a:t>
            </a:r>
          </a:p>
          <a:p>
            <a:pPr lvl="1"/>
            <a:r>
              <a:rPr lang="en-US" altLang="ja-JP"/>
              <a:t>Reconfigurable</a:t>
            </a:r>
            <a:r>
              <a:rPr lang="ja-JP" altLang="en-US"/>
              <a:t>　</a:t>
            </a:r>
            <a:r>
              <a:rPr lang="en-US" altLang="ja-JP"/>
              <a:t>Mesh</a:t>
            </a:r>
          </a:p>
          <a:p>
            <a:pPr lvl="1"/>
            <a:r>
              <a:rPr lang="en-US" altLang="ja-JP"/>
              <a:t>Midimew</a:t>
            </a:r>
          </a:p>
          <a:p>
            <a:pPr lvl="1"/>
            <a:r>
              <a:rPr lang="en-US" altLang="ja-JP"/>
              <a:t>RDT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altLang="ja-JP" sz="3800"/>
              <a:t>Metrics of Direct interconnection network</a:t>
            </a:r>
            <a:r>
              <a:rPr lang="ja-JP" altLang="en-US" sz="3800"/>
              <a:t>（</a:t>
            </a:r>
            <a:r>
              <a:rPr lang="en-US" altLang="ja-JP" sz="3800"/>
              <a:t>D and </a:t>
            </a:r>
            <a:r>
              <a:rPr lang="ja-JP" altLang="en-US" sz="3800"/>
              <a:t>ｄ）</a:t>
            </a:r>
          </a:p>
        </p:txBody>
      </p:sp>
      <p:sp>
        <p:nvSpPr>
          <p:cNvPr id="11267" name="Rectangle 3"/>
          <p:cNvSpPr>
            <a:spLocks noGrp="1" noChangeArrowheads="1"/>
          </p:cNvSpPr>
          <p:nvPr>
            <p:ph type="body" idx="1"/>
          </p:nvPr>
        </p:nvSpPr>
        <p:spPr/>
        <p:txBody>
          <a:bodyPr/>
          <a:lstStyle/>
          <a:p>
            <a:pPr>
              <a:lnSpc>
                <a:spcPct val="90000"/>
              </a:lnSpc>
            </a:pPr>
            <a:r>
              <a:rPr lang="en-US" altLang="ja-JP"/>
              <a:t>Diameter</a:t>
            </a:r>
            <a:r>
              <a:rPr lang="ja-JP" altLang="en-US"/>
              <a:t>：</a:t>
            </a:r>
            <a:r>
              <a:rPr lang="en-US" altLang="ja-JP"/>
              <a:t>D</a:t>
            </a:r>
          </a:p>
          <a:p>
            <a:pPr lvl="1">
              <a:lnSpc>
                <a:spcPct val="90000"/>
              </a:lnSpc>
            </a:pPr>
            <a:r>
              <a:rPr lang="en-US" altLang="ja-JP"/>
              <a:t>Number of hops between most distant two nodes through the minimal path</a:t>
            </a:r>
          </a:p>
          <a:p>
            <a:pPr>
              <a:lnSpc>
                <a:spcPct val="90000"/>
              </a:lnSpc>
            </a:pPr>
            <a:r>
              <a:rPr lang="en-US" altLang="ja-JP"/>
              <a:t>degree: d</a:t>
            </a:r>
          </a:p>
          <a:p>
            <a:pPr lvl="1">
              <a:lnSpc>
                <a:spcPct val="90000"/>
              </a:lnSpc>
            </a:pPr>
            <a:r>
              <a:rPr lang="en-US" altLang="ja-JP"/>
              <a:t>The largest number of  links per a node.</a:t>
            </a:r>
          </a:p>
          <a:p>
            <a:pPr>
              <a:lnSpc>
                <a:spcPct val="90000"/>
              </a:lnSpc>
            </a:pPr>
            <a:r>
              <a:rPr lang="en-US" altLang="ja-JP"/>
              <a:t>D represents performance and </a:t>
            </a:r>
            <a:r>
              <a:rPr lang="ja-JP" altLang="en-US"/>
              <a:t>ｄ </a:t>
            </a:r>
            <a:r>
              <a:rPr lang="en-US" altLang="ja-JP"/>
              <a:t>represents cost</a:t>
            </a:r>
          </a:p>
          <a:p>
            <a:pPr lvl="1">
              <a:lnSpc>
                <a:spcPct val="90000"/>
              </a:lnSpc>
              <a:buFont typeface="Wingdings" panose="05000000000000000000" pitchFamily="2" charset="2"/>
              <a:buNone/>
            </a:pPr>
            <a:r>
              <a:rPr lang="en-US" altLang="ja-JP"/>
              <a:t> Recent trends: </a:t>
            </a:r>
          </a:p>
          <a:p>
            <a:pPr lvl="2">
              <a:lnSpc>
                <a:spcPct val="90000"/>
              </a:lnSpc>
              <a:buFont typeface="Wingdings" panose="05000000000000000000" pitchFamily="2" charset="2"/>
              <a:buNone/>
            </a:pPr>
            <a:r>
              <a:rPr lang="en-US" altLang="ja-JP"/>
              <a:t>Performance: Throughput</a:t>
            </a:r>
          </a:p>
          <a:p>
            <a:pPr lvl="2">
              <a:lnSpc>
                <a:spcPct val="90000"/>
              </a:lnSpc>
              <a:buFont typeface="Wingdings" panose="05000000000000000000" pitchFamily="2" charset="2"/>
              <a:buNone/>
            </a:pPr>
            <a:r>
              <a:rPr lang="en-US" altLang="ja-JP"/>
              <a:t>Cost: The number of long links</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r>
              <a:rPr lang="en-US" altLang="ja-JP"/>
              <a:t>RDT(Recursive</a:t>
            </a:r>
            <a:r>
              <a:rPr lang="ja-JP" altLang="en-US"/>
              <a:t>　</a:t>
            </a:r>
            <a:r>
              <a:rPr lang="en-US" altLang="ja-JP"/>
              <a:t>Diagonal</a:t>
            </a:r>
            <a:r>
              <a:rPr lang="ja-JP" altLang="en-US"/>
              <a:t>　</a:t>
            </a:r>
            <a:r>
              <a:rPr lang="en-US" altLang="ja-JP"/>
              <a:t>Torus)</a:t>
            </a:r>
          </a:p>
        </p:txBody>
      </p:sp>
      <p:grpSp>
        <p:nvGrpSpPr>
          <p:cNvPr id="93187" name="Group 3"/>
          <p:cNvGrpSpPr>
            <a:grpSpLocks/>
          </p:cNvGrpSpPr>
          <p:nvPr/>
        </p:nvGrpSpPr>
        <p:grpSpPr bwMode="auto">
          <a:xfrm>
            <a:off x="2057400" y="1220788"/>
            <a:ext cx="4724400" cy="4724400"/>
            <a:chOff x="1296" y="1152"/>
            <a:chExt cx="2976" cy="2976"/>
          </a:xfrm>
        </p:grpSpPr>
        <p:grpSp>
          <p:nvGrpSpPr>
            <p:cNvPr id="93188" name="Group 4"/>
            <p:cNvGrpSpPr>
              <a:grpSpLocks/>
            </p:cNvGrpSpPr>
            <p:nvPr/>
          </p:nvGrpSpPr>
          <p:grpSpPr bwMode="auto">
            <a:xfrm>
              <a:off x="1296" y="1152"/>
              <a:ext cx="96" cy="2976"/>
              <a:chOff x="1296" y="1152"/>
              <a:chExt cx="96" cy="2976"/>
            </a:xfrm>
          </p:grpSpPr>
          <p:sp>
            <p:nvSpPr>
              <p:cNvPr id="93189" name="Oval 5"/>
              <p:cNvSpPr>
                <a:spLocks noChangeArrowheads="1"/>
              </p:cNvSpPr>
              <p:nvPr/>
            </p:nvSpPr>
            <p:spPr bwMode="auto">
              <a:xfrm>
                <a:off x="1296" y="1152"/>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3190" name="Oval 6"/>
              <p:cNvSpPr>
                <a:spLocks noChangeArrowheads="1"/>
              </p:cNvSpPr>
              <p:nvPr/>
            </p:nvSpPr>
            <p:spPr bwMode="auto">
              <a:xfrm>
                <a:off x="1296" y="1344"/>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3191" name="Oval 7"/>
              <p:cNvSpPr>
                <a:spLocks noChangeArrowheads="1"/>
              </p:cNvSpPr>
              <p:nvPr/>
            </p:nvSpPr>
            <p:spPr bwMode="auto">
              <a:xfrm>
                <a:off x="1296" y="1536"/>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3192" name="Oval 8"/>
              <p:cNvSpPr>
                <a:spLocks noChangeArrowheads="1"/>
              </p:cNvSpPr>
              <p:nvPr/>
            </p:nvSpPr>
            <p:spPr bwMode="auto">
              <a:xfrm>
                <a:off x="1296" y="1728"/>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3193" name="Oval 9"/>
              <p:cNvSpPr>
                <a:spLocks noChangeArrowheads="1"/>
              </p:cNvSpPr>
              <p:nvPr/>
            </p:nvSpPr>
            <p:spPr bwMode="auto">
              <a:xfrm>
                <a:off x="1296" y="1920"/>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3194" name="Oval 10"/>
              <p:cNvSpPr>
                <a:spLocks noChangeArrowheads="1"/>
              </p:cNvSpPr>
              <p:nvPr/>
            </p:nvSpPr>
            <p:spPr bwMode="auto">
              <a:xfrm>
                <a:off x="1296" y="2112"/>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3195" name="Oval 11"/>
              <p:cNvSpPr>
                <a:spLocks noChangeArrowheads="1"/>
              </p:cNvSpPr>
              <p:nvPr/>
            </p:nvSpPr>
            <p:spPr bwMode="auto">
              <a:xfrm>
                <a:off x="1296" y="2304"/>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3196" name="Oval 12"/>
              <p:cNvSpPr>
                <a:spLocks noChangeArrowheads="1"/>
              </p:cNvSpPr>
              <p:nvPr/>
            </p:nvSpPr>
            <p:spPr bwMode="auto">
              <a:xfrm>
                <a:off x="1296" y="2496"/>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3197" name="Oval 13"/>
              <p:cNvSpPr>
                <a:spLocks noChangeArrowheads="1"/>
              </p:cNvSpPr>
              <p:nvPr/>
            </p:nvSpPr>
            <p:spPr bwMode="auto">
              <a:xfrm>
                <a:off x="1296" y="2688"/>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3198" name="Oval 14"/>
              <p:cNvSpPr>
                <a:spLocks noChangeArrowheads="1"/>
              </p:cNvSpPr>
              <p:nvPr/>
            </p:nvSpPr>
            <p:spPr bwMode="auto">
              <a:xfrm>
                <a:off x="1296" y="2880"/>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3199" name="Oval 15"/>
              <p:cNvSpPr>
                <a:spLocks noChangeArrowheads="1"/>
              </p:cNvSpPr>
              <p:nvPr/>
            </p:nvSpPr>
            <p:spPr bwMode="auto">
              <a:xfrm>
                <a:off x="1296" y="3072"/>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3200" name="Oval 16"/>
              <p:cNvSpPr>
                <a:spLocks noChangeArrowheads="1"/>
              </p:cNvSpPr>
              <p:nvPr/>
            </p:nvSpPr>
            <p:spPr bwMode="auto">
              <a:xfrm>
                <a:off x="1296" y="3264"/>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3201" name="Oval 17"/>
              <p:cNvSpPr>
                <a:spLocks noChangeArrowheads="1"/>
              </p:cNvSpPr>
              <p:nvPr/>
            </p:nvSpPr>
            <p:spPr bwMode="auto">
              <a:xfrm>
                <a:off x="1296" y="3456"/>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3202" name="Oval 18"/>
              <p:cNvSpPr>
                <a:spLocks noChangeArrowheads="1"/>
              </p:cNvSpPr>
              <p:nvPr/>
            </p:nvSpPr>
            <p:spPr bwMode="auto">
              <a:xfrm>
                <a:off x="1296" y="3648"/>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3203" name="Oval 19"/>
              <p:cNvSpPr>
                <a:spLocks noChangeArrowheads="1"/>
              </p:cNvSpPr>
              <p:nvPr/>
            </p:nvSpPr>
            <p:spPr bwMode="auto">
              <a:xfrm>
                <a:off x="1296" y="3840"/>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3204" name="Oval 20"/>
              <p:cNvSpPr>
                <a:spLocks noChangeArrowheads="1"/>
              </p:cNvSpPr>
              <p:nvPr/>
            </p:nvSpPr>
            <p:spPr bwMode="auto">
              <a:xfrm>
                <a:off x="1296" y="4032"/>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93205" name="Group 21"/>
            <p:cNvGrpSpPr>
              <a:grpSpLocks/>
            </p:cNvGrpSpPr>
            <p:nvPr/>
          </p:nvGrpSpPr>
          <p:grpSpPr bwMode="auto">
            <a:xfrm rot="-5400000">
              <a:off x="2736" y="-288"/>
              <a:ext cx="96" cy="2976"/>
              <a:chOff x="1296" y="1152"/>
              <a:chExt cx="96" cy="2976"/>
            </a:xfrm>
          </p:grpSpPr>
          <p:sp>
            <p:nvSpPr>
              <p:cNvPr id="93206" name="Oval 22"/>
              <p:cNvSpPr>
                <a:spLocks noChangeArrowheads="1"/>
              </p:cNvSpPr>
              <p:nvPr/>
            </p:nvSpPr>
            <p:spPr bwMode="auto">
              <a:xfrm>
                <a:off x="1296" y="1152"/>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3207" name="Oval 23"/>
              <p:cNvSpPr>
                <a:spLocks noChangeArrowheads="1"/>
              </p:cNvSpPr>
              <p:nvPr/>
            </p:nvSpPr>
            <p:spPr bwMode="auto">
              <a:xfrm>
                <a:off x="1296" y="1344"/>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3208" name="Oval 24"/>
              <p:cNvSpPr>
                <a:spLocks noChangeArrowheads="1"/>
              </p:cNvSpPr>
              <p:nvPr/>
            </p:nvSpPr>
            <p:spPr bwMode="auto">
              <a:xfrm>
                <a:off x="1296" y="1536"/>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3209" name="Oval 25"/>
              <p:cNvSpPr>
                <a:spLocks noChangeArrowheads="1"/>
              </p:cNvSpPr>
              <p:nvPr/>
            </p:nvSpPr>
            <p:spPr bwMode="auto">
              <a:xfrm>
                <a:off x="1296" y="1728"/>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3210" name="Oval 26"/>
              <p:cNvSpPr>
                <a:spLocks noChangeArrowheads="1"/>
              </p:cNvSpPr>
              <p:nvPr/>
            </p:nvSpPr>
            <p:spPr bwMode="auto">
              <a:xfrm>
                <a:off x="1296" y="1920"/>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3211" name="Oval 27"/>
              <p:cNvSpPr>
                <a:spLocks noChangeArrowheads="1"/>
              </p:cNvSpPr>
              <p:nvPr/>
            </p:nvSpPr>
            <p:spPr bwMode="auto">
              <a:xfrm>
                <a:off x="1296" y="2112"/>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3212" name="Oval 28"/>
              <p:cNvSpPr>
                <a:spLocks noChangeArrowheads="1"/>
              </p:cNvSpPr>
              <p:nvPr/>
            </p:nvSpPr>
            <p:spPr bwMode="auto">
              <a:xfrm>
                <a:off x="1296" y="2304"/>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3213" name="Oval 29"/>
              <p:cNvSpPr>
                <a:spLocks noChangeArrowheads="1"/>
              </p:cNvSpPr>
              <p:nvPr/>
            </p:nvSpPr>
            <p:spPr bwMode="auto">
              <a:xfrm>
                <a:off x="1296" y="2496"/>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3214" name="Oval 30"/>
              <p:cNvSpPr>
                <a:spLocks noChangeArrowheads="1"/>
              </p:cNvSpPr>
              <p:nvPr/>
            </p:nvSpPr>
            <p:spPr bwMode="auto">
              <a:xfrm>
                <a:off x="1296" y="2688"/>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3215" name="Oval 31"/>
              <p:cNvSpPr>
                <a:spLocks noChangeArrowheads="1"/>
              </p:cNvSpPr>
              <p:nvPr/>
            </p:nvSpPr>
            <p:spPr bwMode="auto">
              <a:xfrm>
                <a:off x="1296" y="2880"/>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3216" name="Oval 32"/>
              <p:cNvSpPr>
                <a:spLocks noChangeArrowheads="1"/>
              </p:cNvSpPr>
              <p:nvPr/>
            </p:nvSpPr>
            <p:spPr bwMode="auto">
              <a:xfrm>
                <a:off x="1296" y="3072"/>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3217" name="Oval 33"/>
              <p:cNvSpPr>
                <a:spLocks noChangeArrowheads="1"/>
              </p:cNvSpPr>
              <p:nvPr/>
            </p:nvSpPr>
            <p:spPr bwMode="auto">
              <a:xfrm>
                <a:off x="1296" y="3264"/>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3218" name="Oval 34"/>
              <p:cNvSpPr>
                <a:spLocks noChangeArrowheads="1"/>
              </p:cNvSpPr>
              <p:nvPr/>
            </p:nvSpPr>
            <p:spPr bwMode="auto">
              <a:xfrm>
                <a:off x="1296" y="3456"/>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3219" name="Oval 35"/>
              <p:cNvSpPr>
                <a:spLocks noChangeArrowheads="1"/>
              </p:cNvSpPr>
              <p:nvPr/>
            </p:nvSpPr>
            <p:spPr bwMode="auto">
              <a:xfrm>
                <a:off x="1296" y="3648"/>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3220" name="Oval 36"/>
              <p:cNvSpPr>
                <a:spLocks noChangeArrowheads="1"/>
              </p:cNvSpPr>
              <p:nvPr/>
            </p:nvSpPr>
            <p:spPr bwMode="auto">
              <a:xfrm>
                <a:off x="1296" y="3840"/>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3221" name="Oval 37"/>
              <p:cNvSpPr>
                <a:spLocks noChangeArrowheads="1"/>
              </p:cNvSpPr>
              <p:nvPr/>
            </p:nvSpPr>
            <p:spPr bwMode="auto">
              <a:xfrm>
                <a:off x="1296" y="4032"/>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93222" name="Group 38"/>
            <p:cNvGrpSpPr>
              <a:grpSpLocks/>
            </p:cNvGrpSpPr>
            <p:nvPr/>
          </p:nvGrpSpPr>
          <p:grpSpPr bwMode="auto">
            <a:xfrm>
              <a:off x="1488" y="1152"/>
              <a:ext cx="96" cy="2976"/>
              <a:chOff x="1296" y="1152"/>
              <a:chExt cx="96" cy="2976"/>
            </a:xfrm>
          </p:grpSpPr>
          <p:sp>
            <p:nvSpPr>
              <p:cNvPr id="93223" name="Oval 39"/>
              <p:cNvSpPr>
                <a:spLocks noChangeArrowheads="1"/>
              </p:cNvSpPr>
              <p:nvPr/>
            </p:nvSpPr>
            <p:spPr bwMode="auto">
              <a:xfrm>
                <a:off x="1296" y="1152"/>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3224" name="Oval 40"/>
              <p:cNvSpPr>
                <a:spLocks noChangeArrowheads="1"/>
              </p:cNvSpPr>
              <p:nvPr/>
            </p:nvSpPr>
            <p:spPr bwMode="auto">
              <a:xfrm>
                <a:off x="1296" y="1344"/>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3225" name="Oval 41"/>
              <p:cNvSpPr>
                <a:spLocks noChangeArrowheads="1"/>
              </p:cNvSpPr>
              <p:nvPr/>
            </p:nvSpPr>
            <p:spPr bwMode="auto">
              <a:xfrm>
                <a:off x="1296" y="1536"/>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3226" name="Oval 42"/>
              <p:cNvSpPr>
                <a:spLocks noChangeArrowheads="1"/>
              </p:cNvSpPr>
              <p:nvPr/>
            </p:nvSpPr>
            <p:spPr bwMode="auto">
              <a:xfrm>
                <a:off x="1296" y="1728"/>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3227" name="Oval 43"/>
              <p:cNvSpPr>
                <a:spLocks noChangeArrowheads="1"/>
              </p:cNvSpPr>
              <p:nvPr/>
            </p:nvSpPr>
            <p:spPr bwMode="auto">
              <a:xfrm>
                <a:off x="1296" y="1920"/>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3228" name="Oval 44"/>
              <p:cNvSpPr>
                <a:spLocks noChangeArrowheads="1"/>
              </p:cNvSpPr>
              <p:nvPr/>
            </p:nvSpPr>
            <p:spPr bwMode="auto">
              <a:xfrm>
                <a:off x="1296" y="2112"/>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3229" name="Oval 45"/>
              <p:cNvSpPr>
                <a:spLocks noChangeArrowheads="1"/>
              </p:cNvSpPr>
              <p:nvPr/>
            </p:nvSpPr>
            <p:spPr bwMode="auto">
              <a:xfrm>
                <a:off x="1296" y="2304"/>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3230" name="Oval 46"/>
              <p:cNvSpPr>
                <a:spLocks noChangeArrowheads="1"/>
              </p:cNvSpPr>
              <p:nvPr/>
            </p:nvSpPr>
            <p:spPr bwMode="auto">
              <a:xfrm>
                <a:off x="1296" y="2496"/>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3231" name="Oval 47"/>
              <p:cNvSpPr>
                <a:spLocks noChangeArrowheads="1"/>
              </p:cNvSpPr>
              <p:nvPr/>
            </p:nvSpPr>
            <p:spPr bwMode="auto">
              <a:xfrm>
                <a:off x="1296" y="2688"/>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3232" name="Oval 48"/>
              <p:cNvSpPr>
                <a:spLocks noChangeArrowheads="1"/>
              </p:cNvSpPr>
              <p:nvPr/>
            </p:nvSpPr>
            <p:spPr bwMode="auto">
              <a:xfrm>
                <a:off x="1296" y="2880"/>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3233" name="Oval 49"/>
              <p:cNvSpPr>
                <a:spLocks noChangeArrowheads="1"/>
              </p:cNvSpPr>
              <p:nvPr/>
            </p:nvSpPr>
            <p:spPr bwMode="auto">
              <a:xfrm>
                <a:off x="1296" y="3072"/>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3234" name="Oval 50"/>
              <p:cNvSpPr>
                <a:spLocks noChangeArrowheads="1"/>
              </p:cNvSpPr>
              <p:nvPr/>
            </p:nvSpPr>
            <p:spPr bwMode="auto">
              <a:xfrm>
                <a:off x="1296" y="3264"/>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3235" name="Oval 51"/>
              <p:cNvSpPr>
                <a:spLocks noChangeArrowheads="1"/>
              </p:cNvSpPr>
              <p:nvPr/>
            </p:nvSpPr>
            <p:spPr bwMode="auto">
              <a:xfrm>
                <a:off x="1296" y="3456"/>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3236" name="Oval 52"/>
              <p:cNvSpPr>
                <a:spLocks noChangeArrowheads="1"/>
              </p:cNvSpPr>
              <p:nvPr/>
            </p:nvSpPr>
            <p:spPr bwMode="auto">
              <a:xfrm>
                <a:off x="1296" y="3648"/>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3237" name="Oval 53"/>
              <p:cNvSpPr>
                <a:spLocks noChangeArrowheads="1"/>
              </p:cNvSpPr>
              <p:nvPr/>
            </p:nvSpPr>
            <p:spPr bwMode="auto">
              <a:xfrm>
                <a:off x="1296" y="3840"/>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3238" name="Oval 54"/>
              <p:cNvSpPr>
                <a:spLocks noChangeArrowheads="1"/>
              </p:cNvSpPr>
              <p:nvPr/>
            </p:nvSpPr>
            <p:spPr bwMode="auto">
              <a:xfrm>
                <a:off x="1296" y="4032"/>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93239" name="Group 55"/>
            <p:cNvGrpSpPr>
              <a:grpSpLocks/>
            </p:cNvGrpSpPr>
            <p:nvPr/>
          </p:nvGrpSpPr>
          <p:grpSpPr bwMode="auto">
            <a:xfrm>
              <a:off x="1680" y="1152"/>
              <a:ext cx="96" cy="2976"/>
              <a:chOff x="1296" y="1152"/>
              <a:chExt cx="96" cy="2976"/>
            </a:xfrm>
          </p:grpSpPr>
          <p:sp>
            <p:nvSpPr>
              <p:cNvPr id="93240" name="Oval 56"/>
              <p:cNvSpPr>
                <a:spLocks noChangeArrowheads="1"/>
              </p:cNvSpPr>
              <p:nvPr/>
            </p:nvSpPr>
            <p:spPr bwMode="auto">
              <a:xfrm>
                <a:off x="1296" y="1152"/>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3241" name="Oval 57"/>
              <p:cNvSpPr>
                <a:spLocks noChangeArrowheads="1"/>
              </p:cNvSpPr>
              <p:nvPr/>
            </p:nvSpPr>
            <p:spPr bwMode="auto">
              <a:xfrm>
                <a:off x="1296" y="1344"/>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3242" name="Oval 58"/>
              <p:cNvSpPr>
                <a:spLocks noChangeArrowheads="1"/>
              </p:cNvSpPr>
              <p:nvPr/>
            </p:nvSpPr>
            <p:spPr bwMode="auto">
              <a:xfrm>
                <a:off x="1296" y="1536"/>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3243" name="Oval 59"/>
              <p:cNvSpPr>
                <a:spLocks noChangeArrowheads="1"/>
              </p:cNvSpPr>
              <p:nvPr/>
            </p:nvSpPr>
            <p:spPr bwMode="auto">
              <a:xfrm>
                <a:off x="1296" y="1728"/>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3244" name="Oval 60"/>
              <p:cNvSpPr>
                <a:spLocks noChangeArrowheads="1"/>
              </p:cNvSpPr>
              <p:nvPr/>
            </p:nvSpPr>
            <p:spPr bwMode="auto">
              <a:xfrm>
                <a:off x="1296" y="1920"/>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3245" name="Oval 61"/>
              <p:cNvSpPr>
                <a:spLocks noChangeArrowheads="1"/>
              </p:cNvSpPr>
              <p:nvPr/>
            </p:nvSpPr>
            <p:spPr bwMode="auto">
              <a:xfrm>
                <a:off x="1296" y="2112"/>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3246" name="Oval 62"/>
              <p:cNvSpPr>
                <a:spLocks noChangeArrowheads="1"/>
              </p:cNvSpPr>
              <p:nvPr/>
            </p:nvSpPr>
            <p:spPr bwMode="auto">
              <a:xfrm>
                <a:off x="1296" y="2304"/>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3247" name="Oval 63"/>
              <p:cNvSpPr>
                <a:spLocks noChangeArrowheads="1"/>
              </p:cNvSpPr>
              <p:nvPr/>
            </p:nvSpPr>
            <p:spPr bwMode="auto">
              <a:xfrm>
                <a:off x="1296" y="2496"/>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3248" name="Oval 64"/>
              <p:cNvSpPr>
                <a:spLocks noChangeArrowheads="1"/>
              </p:cNvSpPr>
              <p:nvPr/>
            </p:nvSpPr>
            <p:spPr bwMode="auto">
              <a:xfrm>
                <a:off x="1296" y="2688"/>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3249" name="Oval 65"/>
              <p:cNvSpPr>
                <a:spLocks noChangeArrowheads="1"/>
              </p:cNvSpPr>
              <p:nvPr/>
            </p:nvSpPr>
            <p:spPr bwMode="auto">
              <a:xfrm>
                <a:off x="1296" y="2880"/>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3250" name="Oval 66"/>
              <p:cNvSpPr>
                <a:spLocks noChangeArrowheads="1"/>
              </p:cNvSpPr>
              <p:nvPr/>
            </p:nvSpPr>
            <p:spPr bwMode="auto">
              <a:xfrm>
                <a:off x="1296" y="3072"/>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3251" name="Oval 67"/>
              <p:cNvSpPr>
                <a:spLocks noChangeArrowheads="1"/>
              </p:cNvSpPr>
              <p:nvPr/>
            </p:nvSpPr>
            <p:spPr bwMode="auto">
              <a:xfrm>
                <a:off x="1296" y="3264"/>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3252" name="Oval 68"/>
              <p:cNvSpPr>
                <a:spLocks noChangeArrowheads="1"/>
              </p:cNvSpPr>
              <p:nvPr/>
            </p:nvSpPr>
            <p:spPr bwMode="auto">
              <a:xfrm>
                <a:off x="1296" y="3456"/>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3253" name="Oval 69"/>
              <p:cNvSpPr>
                <a:spLocks noChangeArrowheads="1"/>
              </p:cNvSpPr>
              <p:nvPr/>
            </p:nvSpPr>
            <p:spPr bwMode="auto">
              <a:xfrm>
                <a:off x="1296" y="3648"/>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3254" name="Oval 70"/>
              <p:cNvSpPr>
                <a:spLocks noChangeArrowheads="1"/>
              </p:cNvSpPr>
              <p:nvPr/>
            </p:nvSpPr>
            <p:spPr bwMode="auto">
              <a:xfrm>
                <a:off x="1296" y="3840"/>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3255" name="Oval 71"/>
              <p:cNvSpPr>
                <a:spLocks noChangeArrowheads="1"/>
              </p:cNvSpPr>
              <p:nvPr/>
            </p:nvSpPr>
            <p:spPr bwMode="auto">
              <a:xfrm>
                <a:off x="1296" y="4032"/>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93256" name="Group 72"/>
            <p:cNvGrpSpPr>
              <a:grpSpLocks/>
            </p:cNvGrpSpPr>
            <p:nvPr/>
          </p:nvGrpSpPr>
          <p:grpSpPr bwMode="auto">
            <a:xfrm>
              <a:off x="1872" y="1152"/>
              <a:ext cx="96" cy="2976"/>
              <a:chOff x="1296" y="1152"/>
              <a:chExt cx="96" cy="2976"/>
            </a:xfrm>
          </p:grpSpPr>
          <p:sp>
            <p:nvSpPr>
              <p:cNvPr id="93257" name="Oval 73"/>
              <p:cNvSpPr>
                <a:spLocks noChangeArrowheads="1"/>
              </p:cNvSpPr>
              <p:nvPr/>
            </p:nvSpPr>
            <p:spPr bwMode="auto">
              <a:xfrm>
                <a:off x="1296" y="1152"/>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3258" name="Oval 74"/>
              <p:cNvSpPr>
                <a:spLocks noChangeArrowheads="1"/>
              </p:cNvSpPr>
              <p:nvPr/>
            </p:nvSpPr>
            <p:spPr bwMode="auto">
              <a:xfrm>
                <a:off x="1296" y="1344"/>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3259" name="Oval 75"/>
              <p:cNvSpPr>
                <a:spLocks noChangeArrowheads="1"/>
              </p:cNvSpPr>
              <p:nvPr/>
            </p:nvSpPr>
            <p:spPr bwMode="auto">
              <a:xfrm>
                <a:off x="1296" y="1536"/>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3260" name="Oval 76"/>
              <p:cNvSpPr>
                <a:spLocks noChangeArrowheads="1"/>
              </p:cNvSpPr>
              <p:nvPr/>
            </p:nvSpPr>
            <p:spPr bwMode="auto">
              <a:xfrm>
                <a:off x="1296" y="1728"/>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3261" name="Oval 77"/>
              <p:cNvSpPr>
                <a:spLocks noChangeArrowheads="1"/>
              </p:cNvSpPr>
              <p:nvPr/>
            </p:nvSpPr>
            <p:spPr bwMode="auto">
              <a:xfrm>
                <a:off x="1296" y="1920"/>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3262" name="Oval 78"/>
              <p:cNvSpPr>
                <a:spLocks noChangeArrowheads="1"/>
              </p:cNvSpPr>
              <p:nvPr/>
            </p:nvSpPr>
            <p:spPr bwMode="auto">
              <a:xfrm>
                <a:off x="1296" y="2112"/>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3263" name="Oval 79"/>
              <p:cNvSpPr>
                <a:spLocks noChangeArrowheads="1"/>
              </p:cNvSpPr>
              <p:nvPr/>
            </p:nvSpPr>
            <p:spPr bwMode="auto">
              <a:xfrm>
                <a:off x="1296" y="2304"/>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3264" name="Oval 80"/>
              <p:cNvSpPr>
                <a:spLocks noChangeArrowheads="1"/>
              </p:cNvSpPr>
              <p:nvPr/>
            </p:nvSpPr>
            <p:spPr bwMode="auto">
              <a:xfrm>
                <a:off x="1296" y="2496"/>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3265" name="Oval 81"/>
              <p:cNvSpPr>
                <a:spLocks noChangeArrowheads="1"/>
              </p:cNvSpPr>
              <p:nvPr/>
            </p:nvSpPr>
            <p:spPr bwMode="auto">
              <a:xfrm>
                <a:off x="1296" y="2688"/>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3266" name="Oval 82"/>
              <p:cNvSpPr>
                <a:spLocks noChangeArrowheads="1"/>
              </p:cNvSpPr>
              <p:nvPr/>
            </p:nvSpPr>
            <p:spPr bwMode="auto">
              <a:xfrm>
                <a:off x="1296" y="2880"/>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3267" name="Oval 83"/>
              <p:cNvSpPr>
                <a:spLocks noChangeArrowheads="1"/>
              </p:cNvSpPr>
              <p:nvPr/>
            </p:nvSpPr>
            <p:spPr bwMode="auto">
              <a:xfrm>
                <a:off x="1296" y="3072"/>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3268" name="Oval 84"/>
              <p:cNvSpPr>
                <a:spLocks noChangeArrowheads="1"/>
              </p:cNvSpPr>
              <p:nvPr/>
            </p:nvSpPr>
            <p:spPr bwMode="auto">
              <a:xfrm>
                <a:off x="1296" y="3264"/>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3269" name="Oval 85"/>
              <p:cNvSpPr>
                <a:spLocks noChangeArrowheads="1"/>
              </p:cNvSpPr>
              <p:nvPr/>
            </p:nvSpPr>
            <p:spPr bwMode="auto">
              <a:xfrm>
                <a:off x="1296" y="3456"/>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3270" name="Oval 86"/>
              <p:cNvSpPr>
                <a:spLocks noChangeArrowheads="1"/>
              </p:cNvSpPr>
              <p:nvPr/>
            </p:nvSpPr>
            <p:spPr bwMode="auto">
              <a:xfrm>
                <a:off x="1296" y="3648"/>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3271" name="Oval 87"/>
              <p:cNvSpPr>
                <a:spLocks noChangeArrowheads="1"/>
              </p:cNvSpPr>
              <p:nvPr/>
            </p:nvSpPr>
            <p:spPr bwMode="auto">
              <a:xfrm>
                <a:off x="1296" y="3840"/>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3272" name="Oval 88"/>
              <p:cNvSpPr>
                <a:spLocks noChangeArrowheads="1"/>
              </p:cNvSpPr>
              <p:nvPr/>
            </p:nvSpPr>
            <p:spPr bwMode="auto">
              <a:xfrm>
                <a:off x="1296" y="4032"/>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93273" name="Group 89"/>
            <p:cNvGrpSpPr>
              <a:grpSpLocks/>
            </p:cNvGrpSpPr>
            <p:nvPr/>
          </p:nvGrpSpPr>
          <p:grpSpPr bwMode="auto">
            <a:xfrm>
              <a:off x="2064" y="1152"/>
              <a:ext cx="96" cy="2976"/>
              <a:chOff x="1296" y="1152"/>
              <a:chExt cx="96" cy="2976"/>
            </a:xfrm>
          </p:grpSpPr>
          <p:sp>
            <p:nvSpPr>
              <p:cNvPr id="93274" name="Oval 90"/>
              <p:cNvSpPr>
                <a:spLocks noChangeArrowheads="1"/>
              </p:cNvSpPr>
              <p:nvPr/>
            </p:nvSpPr>
            <p:spPr bwMode="auto">
              <a:xfrm>
                <a:off x="1296" y="1152"/>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3275" name="Oval 91"/>
              <p:cNvSpPr>
                <a:spLocks noChangeArrowheads="1"/>
              </p:cNvSpPr>
              <p:nvPr/>
            </p:nvSpPr>
            <p:spPr bwMode="auto">
              <a:xfrm>
                <a:off x="1296" y="1344"/>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3276" name="Oval 92"/>
              <p:cNvSpPr>
                <a:spLocks noChangeArrowheads="1"/>
              </p:cNvSpPr>
              <p:nvPr/>
            </p:nvSpPr>
            <p:spPr bwMode="auto">
              <a:xfrm>
                <a:off x="1296" y="1536"/>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3277" name="Oval 93"/>
              <p:cNvSpPr>
                <a:spLocks noChangeArrowheads="1"/>
              </p:cNvSpPr>
              <p:nvPr/>
            </p:nvSpPr>
            <p:spPr bwMode="auto">
              <a:xfrm>
                <a:off x="1296" y="1728"/>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3278" name="Oval 94"/>
              <p:cNvSpPr>
                <a:spLocks noChangeArrowheads="1"/>
              </p:cNvSpPr>
              <p:nvPr/>
            </p:nvSpPr>
            <p:spPr bwMode="auto">
              <a:xfrm>
                <a:off x="1296" y="1920"/>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3279" name="Oval 95"/>
              <p:cNvSpPr>
                <a:spLocks noChangeArrowheads="1"/>
              </p:cNvSpPr>
              <p:nvPr/>
            </p:nvSpPr>
            <p:spPr bwMode="auto">
              <a:xfrm>
                <a:off x="1296" y="2112"/>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3280" name="Oval 96"/>
              <p:cNvSpPr>
                <a:spLocks noChangeArrowheads="1"/>
              </p:cNvSpPr>
              <p:nvPr/>
            </p:nvSpPr>
            <p:spPr bwMode="auto">
              <a:xfrm>
                <a:off x="1296" y="2304"/>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3281" name="Oval 97"/>
              <p:cNvSpPr>
                <a:spLocks noChangeArrowheads="1"/>
              </p:cNvSpPr>
              <p:nvPr/>
            </p:nvSpPr>
            <p:spPr bwMode="auto">
              <a:xfrm>
                <a:off x="1296" y="2496"/>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3282" name="Oval 98"/>
              <p:cNvSpPr>
                <a:spLocks noChangeArrowheads="1"/>
              </p:cNvSpPr>
              <p:nvPr/>
            </p:nvSpPr>
            <p:spPr bwMode="auto">
              <a:xfrm>
                <a:off x="1296" y="2688"/>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3283" name="Oval 99"/>
              <p:cNvSpPr>
                <a:spLocks noChangeArrowheads="1"/>
              </p:cNvSpPr>
              <p:nvPr/>
            </p:nvSpPr>
            <p:spPr bwMode="auto">
              <a:xfrm>
                <a:off x="1296" y="2880"/>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3284" name="Oval 100"/>
              <p:cNvSpPr>
                <a:spLocks noChangeArrowheads="1"/>
              </p:cNvSpPr>
              <p:nvPr/>
            </p:nvSpPr>
            <p:spPr bwMode="auto">
              <a:xfrm>
                <a:off x="1296" y="3072"/>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3285" name="Oval 101"/>
              <p:cNvSpPr>
                <a:spLocks noChangeArrowheads="1"/>
              </p:cNvSpPr>
              <p:nvPr/>
            </p:nvSpPr>
            <p:spPr bwMode="auto">
              <a:xfrm>
                <a:off x="1296" y="3264"/>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3286" name="Oval 102"/>
              <p:cNvSpPr>
                <a:spLocks noChangeArrowheads="1"/>
              </p:cNvSpPr>
              <p:nvPr/>
            </p:nvSpPr>
            <p:spPr bwMode="auto">
              <a:xfrm>
                <a:off x="1296" y="3456"/>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3287" name="Oval 103"/>
              <p:cNvSpPr>
                <a:spLocks noChangeArrowheads="1"/>
              </p:cNvSpPr>
              <p:nvPr/>
            </p:nvSpPr>
            <p:spPr bwMode="auto">
              <a:xfrm>
                <a:off x="1296" y="3648"/>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3288" name="Oval 104"/>
              <p:cNvSpPr>
                <a:spLocks noChangeArrowheads="1"/>
              </p:cNvSpPr>
              <p:nvPr/>
            </p:nvSpPr>
            <p:spPr bwMode="auto">
              <a:xfrm>
                <a:off x="1296" y="3840"/>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3289" name="Oval 105"/>
              <p:cNvSpPr>
                <a:spLocks noChangeArrowheads="1"/>
              </p:cNvSpPr>
              <p:nvPr/>
            </p:nvSpPr>
            <p:spPr bwMode="auto">
              <a:xfrm>
                <a:off x="1296" y="4032"/>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93290" name="Group 106"/>
            <p:cNvGrpSpPr>
              <a:grpSpLocks/>
            </p:cNvGrpSpPr>
            <p:nvPr/>
          </p:nvGrpSpPr>
          <p:grpSpPr bwMode="auto">
            <a:xfrm>
              <a:off x="2256" y="1152"/>
              <a:ext cx="96" cy="2976"/>
              <a:chOff x="1296" y="1152"/>
              <a:chExt cx="96" cy="2976"/>
            </a:xfrm>
          </p:grpSpPr>
          <p:sp>
            <p:nvSpPr>
              <p:cNvPr id="93291" name="Oval 107"/>
              <p:cNvSpPr>
                <a:spLocks noChangeArrowheads="1"/>
              </p:cNvSpPr>
              <p:nvPr/>
            </p:nvSpPr>
            <p:spPr bwMode="auto">
              <a:xfrm>
                <a:off x="1296" y="1152"/>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3292" name="Oval 108"/>
              <p:cNvSpPr>
                <a:spLocks noChangeArrowheads="1"/>
              </p:cNvSpPr>
              <p:nvPr/>
            </p:nvSpPr>
            <p:spPr bwMode="auto">
              <a:xfrm>
                <a:off x="1296" y="1344"/>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3293" name="Oval 109"/>
              <p:cNvSpPr>
                <a:spLocks noChangeArrowheads="1"/>
              </p:cNvSpPr>
              <p:nvPr/>
            </p:nvSpPr>
            <p:spPr bwMode="auto">
              <a:xfrm>
                <a:off x="1296" y="1536"/>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3294" name="Oval 110"/>
              <p:cNvSpPr>
                <a:spLocks noChangeArrowheads="1"/>
              </p:cNvSpPr>
              <p:nvPr/>
            </p:nvSpPr>
            <p:spPr bwMode="auto">
              <a:xfrm>
                <a:off x="1296" y="1728"/>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3295" name="Oval 111"/>
              <p:cNvSpPr>
                <a:spLocks noChangeArrowheads="1"/>
              </p:cNvSpPr>
              <p:nvPr/>
            </p:nvSpPr>
            <p:spPr bwMode="auto">
              <a:xfrm>
                <a:off x="1296" y="1920"/>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3296" name="Oval 112"/>
              <p:cNvSpPr>
                <a:spLocks noChangeArrowheads="1"/>
              </p:cNvSpPr>
              <p:nvPr/>
            </p:nvSpPr>
            <p:spPr bwMode="auto">
              <a:xfrm>
                <a:off x="1296" y="2112"/>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3297" name="Oval 113"/>
              <p:cNvSpPr>
                <a:spLocks noChangeArrowheads="1"/>
              </p:cNvSpPr>
              <p:nvPr/>
            </p:nvSpPr>
            <p:spPr bwMode="auto">
              <a:xfrm>
                <a:off x="1296" y="2304"/>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3298" name="Oval 114"/>
              <p:cNvSpPr>
                <a:spLocks noChangeArrowheads="1"/>
              </p:cNvSpPr>
              <p:nvPr/>
            </p:nvSpPr>
            <p:spPr bwMode="auto">
              <a:xfrm>
                <a:off x="1296" y="2496"/>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3299" name="Oval 115"/>
              <p:cNvSpPr>
                <a:spLocks noChangeArrowheads="1"/>
              </p:cNvSpPr>
              <p:nvPr/>
            </p:nvSpPr>
            <p:spPr bwMode="auto">
              <a:xfrm>
                <a:off x="1296" y="2688"/>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3300" name="Oval 116"/>
              <p:cNvSpPr>
                <a:spLocks noChangeArrowheads="1"/>
              </p:cNvSpPr>
              <p:nvPr/>
            </p:nvSpPr>
            <p:spPr bwMode="auto">
              <a:xfrm>
                <a:off x="1296" y="2880"/>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3301" name="Oval 117"/>
              <p:cNvSpPr>
                <a:spLocks noChangeArrowheads="1"/>
              </p:cNvSpPr>
              <p:nvPr/>
            </p:nvSpPr>
            <p:spPr bwMode="auto">
              <a:xfrm>
                <a:off x="1296" y="3072"/>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3302" name="Oval 118"/>
              <p:cNvSpPr>
                <a:spLocks noChangeArrowheads="1"/>
              </p:cNvSpPr>
              <p:nvPr/>
            </p:nvSpPr>
            <p:spPr bwMode="auto">
              <a:xfrm>
                <a:off x="1296" y="3264"/>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3303" name="Oval 119"/>
              <p:cNvSpPr>
                <a:spLocks noChangeArrowheads="1"/>
              </p:cNvSpPr>
              <p:nvPr/>
            </p:nvSpPr>
            <p:spPr bwMode="auto">
              <a:xfrm>
                <a:off x="1296" y="3456"/>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3304" name="Oval 120"/>
              <p:cNvSpPr>
                <a:spLocks noChangeArrowheads="1"/>
              </p:cNvSpPr>
              <p:nvPr/>
            </p:nvSpPr>
            <p:spPr bwMode="auto">
              <a:xfrm>
                <a:off x="1296" y="3648"/>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3305" name="Oval 121"/>
              <p:cNvSpPr>
                <a:spLocks noChangeArrowheads="1"/>
              </p:cNvSpPr>
              <p:nvPr/>
            </p:nvSpPr>
            <p:spPr bwMode="auto">
              <a:xfrm>
                <a:off x="1296" y="3840"/>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3306" name="Oval 122"/>
              <p:cNvSpPr>
                <a:spLocks noChangeArrowheads="1"/>
              </p:cNvSpPr>
              <p:nvPr/>
            </p:nvSpPr>
            <p:spPr bwMode="auto">
              <a:xfrm>
                <a:off x="1296" y="4032"/>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93307" name="Group 123"/>
            <p:cNvGrpSpPr>
              <a:grpSpLocks/>
            </p:cNvGrpSpPr>
            <p:nvPr/>
          </p:nvGrpSpPr>
          <p:grpSpPr bwMode="auto">
            <a:xfrm>
              <a:off x="2448" y="1152"/>
              <a:ext cx="96" cy="2976"/>
              <a:chOff x="1296" y="1152"/>
              <a:chExt cx="96" cy="2976"/>
            </a:xfrm>
          </p:grpSpPr>
          <p:sp>
            <p:nvSpPr>
              <p:cNvPr id="93308" name="Oval 124"/>
              <p:cNvSpPr>
                <a:spLocks noChangeArrowheads="1"/>
              </p:cNvSpPr>
              <p:nvPr/>
            </p:nvSpPr>
            <p:spPr bwMode="auto">
              <a:xfrm>
                <a:off x="1296" y="1152"/>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3309" name="Oval 125"/>
              <p:cNvSpPr>
                <a:spLocks noChangeArrowheads="1"/>
              </p:cNvSpPr>
              <p:nvPr/>
            </p:nvSpPr>
            <p:spPr bwMode="auto">
              <a:xfrm>
                <a:off x="1296" y="1344"/>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3310" name="Oval 126"/>
              <p:cNvSpPr>
                <a:spLocks noChangeArrowheads="1"/>
              </p:cNvSpPr>
              <p:nvPr/>
            </p:nvSpPr>
            <p:spPr bwMode="auto">
              <a:xfrm>
                <a:off x="1296" y="1536"/>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3311" name="Oval 127"/>
              <p:cNvSpPr>
                <a:spLocks noChangeArrowheads="1"/>
              </p:cNvSpPr>
              <p:nvPr/>
            </p:nvSpPr>
            <p:spPr bwMode="auto">
              <a:xfrm>
                <a:off x="1296" y="1728"/>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3312" name="Oval 128"/>
              <p:cNvSpPr>
                <a:spLocks noChangeArrowheads="1"/>
              </p:cNvSpPr>
              <p:nvPr/>
            </p:nvSpPr>
            <p:spPr bwMode="auto">
              <a:xfrm>
                <a:off x="1296" y="1920"/>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3313" name="Oval 129"/>
              <p:cNvSpPr>
                <a:spLocks noChangeArrowheads="1"/>
              </p:cNvSpPr>
              <p:nvPr/>
            </p:nvSpPr>
            <p:spPr bwMode="auto">
              <a:xfrm>
                <a:off x="1296" y="2112"/>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3314" name="Oval 130"/>
              <p:cNvSpPr>
                <a:spLocks noChangeArrowheads="1"/>
              </p:cNvSpPr>
              <p:nvPr/>
            </p:nvSpPr>
            <p:spPr bwMode="auto">
              <a:xfrm>
                <a:off x="1296" y="2304"/>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3315" name="Oval 131"/>
              <p:cNvSpPr>
                <a:spLocks noChangeArrowheads="1"/>
              </p:cNvSpPr>
              <p:nvPr/>
            </p:nvSpPr>
            <p:spPr bwMode="auto">
              <a:xfrm>
                <a:off x="1296" y="2496"/>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3316" name="Oval 132"/>
              <p:cNvSpPr>
                <a:spLocks noChangeArrowheads="1"/>
              </p:cNvSpPr>
              <p:nvPr/>
            </p:nvSpPr>
            <p:spPr bwMode="auto">
              <a:xfrm>
                <a:off x="1296" y="2688"/>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3317" name="Oval 133"/>
              <p:cNvSpPr>
                <a:spLocks noChangeArrowheads="1"/>
              </p:cNvSpPr>
              <p:nvPr/>
            </p:nvSpPr>
            <p:spPr bwMode="auto">
              <a:xfrm>
                <a:off x="1296" y="2880"/>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3318" name="Oval 134"/>
              <p:cNvSpPr>
                <a:spLocks noChangeArrowheads="1"/>
              </p:cNvSpPr>
              <p:nvPr/>
            </p:nvSpPr>
            <p:spPr bwMode="auto">
              <a:xfrm>
                <a:off x="1296" y="3072"/>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3319" name="Oval 135"/>
              <p:cNvSpPr>
                <a:spLocks noChangeArrowheads="1"/>
              </p:cNvSpPr>
              <p:nvPr/>
            </p:nvSpPr>
            <p:spPr bwMode="auto">
              <a:xfrm>
                <a:off x="1296" y="3264"/>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3320" name="Oval 136"/>
              <p:cNvSpPr>
                <a:spLocks noChangeArrowheads="1"/>
              </p:cNvSpPr>
              <p:nvPr/>
            </p:nvSpPr>
            <p:spPr bwMode="auto">
              <a:xfrm>
                <a:off x="1296" y="3456"/>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3321" name="Oval 137"/>
              <p:cNvSpPr>
                <a:spLocks noChangeArrowheads="1"/>
              </p:cNvSpPr>
              <p:nvPr/>
            </p:nvSpPr>
            <p:spPr bwMode="auto">
              <a:xfrm>
                <a:off x="1296" y="3648"/>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3322" name="Oval 138"/>
              <p:cNvSpPr>
                <a:spLocks noChangeArrowheads="1"/>
              </p:cNvSpPr>
              <p:nvPr/>
            </p:nvSpPr>
            <p:spPr bwMode="auto">
              <a:xfrm>
                <a:off x="1296" y="3840"/>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3323" name="Oval 139"/>
              <p:cNvSpPr>
                <a:spLocks noChangeArrowheads="1"/>
              </p:cNvSpPr>
              <p:nvPr/>
            </p:nvSpPr>
            <p:spPr bwMode="auto">
              <a:xfrm>
                <a:off x="1296" y="4032"/>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93324" name="Group 140"/>
            <p:cNvGrpSpPr>
              <a:grpSpLocks/>
            </p:cNvGrpSpPr>
            <p:nvPr/>
          </p:nvGrpSpPr>
          <p:grpSpPr bwMode="auto">
            <a:xfrm>
              <a:off x="2640" y="1152"/>
              <a:ext cx="96" cy="2976"/>
              <a:chOff x="1296" y="1152"/>
              <a:chExt cx="96" cy="2976"/>
            </a:xfrm>
          </p:grpSpPr>
          <p:sp>
            <p:nvSpPr>
              <p:cNvPr id="93325" name="Oval 141"/>
              <p:cNvSpPr>
                <a:spLocks noChangeArrowheads="1"/>
              </p:cNvSpPr>
              <p:nvPr/>
            </p:nvSpPr>
            <p:spPr bwMode="auto">
              <a:xfrm>
                <a:off x="1296" y="1152"/>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3326" name="Oval 142"/>
              <p:cNvSpPr>
                <a:spLocks noChangeArrowheads="1"/>
              </p:cNvSpPr>
              <p:nvPr/>
            </p:nvSpPr>
            <p:spPr bwMode="auto">
              <a:xfrm>
                <a:off x="1296" y="1344"/>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3327" name="Oval 143"/>
              <p:cNvSpPr>
                <a:spLocks noChangeArrowheads="1"/>
              </p:cNvSpPr>
              <p:nvPr/>
            </p:nvSpPr>
            <p:spPr bwMode="auto">
              <a:xfrm>
                <a:off x="1296" y="1536"/>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3328" name="Oval 144"/>
              <p:cNvSpPr>
                <a:spLocks noChangeArrowheads="1"/>
              </p:cNvSpPr>
              <p:nvPr/>
            </p:nvSpPr>
            <p:spPr bwMode="auto">
              <a:xfrm>
                <a:off x="1296" y="1728"/>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3329" name="Oval 145"/>
              <p:cNvSpPr>
                <a:spLocks noChangeArrowheads="1"/>
              </p:cNvSpPr>
              <p:nvPr/>
            </p:nvSpPr>
            <p:spPr bwMode="auto">
              <a:xfrm>
                <a:off x="1296" y="1920"/>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3330" name="Oval 146"/>
              <p:cNvSpPr>
                <a:spLocks noChangeArrowheads="1"/>
              </p:cNvSpPr>
              <p:nvPr/>
            </p:nvSpPr>
            <p:spPr bwMode="auto">
              <a:xfrm>
                <a:off x="1296" y="2112"/>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3331" name="Oval 147"/>
              <p:cNvSpPr>
                <a:spLocks noChangeArrowheads="1"/>
              </p:cNvSpPr>
              <p:nvPr/>
            </p:nvSpPr>
            <p:spPr bwMode="auto">
              <a:xfrm>
                <a:off x="1296" y="2304"/>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3332" name="Oval 148"/>
              <p:cNvSpPr>
                <a:spLocks noChangeArrowheads="1"/>
              </p:cNvSpPr>
              <p:nvPr/>
            </p:nvSpPr>
            <p:spPr bwMode="auto">
              <a:xfrm>
                <a:off x="1296" y="2496"/>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3333" name="Oval 149"/>
              <p:cNvSpPr>
                <a:spLocks noChangeArrowheads="1"/>
              </p:cNvSpPr>
              <p:nvPr/>
            </p:nvSpPr>
            <p:spPr bwMode="auto">
              <a:xfrm>
                <a:off x="1296" y="2688"/>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3334" name="Oval 150"/>
              <p:cNvSpPr>
                <a:spLocks noChangeArrowheads="1"/>
              </p:cNvSpPr>
              <p:nvPr/>
            </p:nvSpPr>
            <p:spPr bwMode="auto">
              <a:xfrm>
                <a:off x="1296" y="2880"/>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3335" name="Oval 151"/>
              <p:cNvSpPr>
                <a:spLocks noChangeArrowheads="1"/>
              </p:cNvSpPr>
              <p:nvPr/>
            </p:nvSpPr>
            <p:spPr bwMode="auto">
              <a:xfrm>
                <a:off x="1296" y="3072"/>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3336" name="Oval 152"/>
              <p:cNvSpPr>
                <a:spLocks noChangeArrowheads="1"/>
              </p:cNvSpPr>
              <p:nvPr/>
            </p:nvSpPr>
            <p:spPr bwMode="auto">
              <a:xfrm>
                <a:off x="1296" y="3264"/>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3337" name="Oval 153"/>
              <p:cNvSpPr>
                <a:spLocks noChangeArrowheads="1"/>
              </p:cNvSpPr>
              <p:nvPr/>
            </p:nvSpPr>
            <p:spPr bwMode="auto">
              <a:xfrm>
                <a:off x="1296" y="3456"/>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3338" name="Oval 154"/>
              <p:cNvSpPr>
                <a:spLocks noChangeArrowheads="1"/>
              </p:cNvSpPr>
              <p:nvPr/>
            </p:nvSpPr>
            <p:spPr bwMode="auto">
              <a:xfrm>
                <a:off x="1296" y="3648"/>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3339" name="Oval 155"/>
              <p:cNvSpPr>
                <a:spLocks noChangeArrowheads="1"/>
              </p:cNvSpPr>
              <p:nvPr/>
            </p:nvSpPr>
            <p:spPr bwMode="auto">
              <a:xfrm>
                <a:off x="1296" y="3840"/>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3340" name="Oval 156"/>
              <p:cNvSpPr>
                <a:spLocks noChangeArrowheads="1"/>
              </p:cNvSpPr>
              <p:nvPr/>
            </p:nvSpPr>
            <p:spPr bwMode="auto">
              <a:xfrm>
                <a:off x="1296" y="4032"/>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93341" name="Group 157"/>
            <p:cNvGrpSpPr>
              <a:grpSpLocks/>
            </p:cNvGrpSpPr>
            <p:nvPr/>
          </p:nvGrpSpPr>
          <p:grpSpPr bwMode="auto">
            <a:xfrm>
              <a:off x="2832" y="1152"/>
              <a:ext cx="96" cy="2976"/>
              <a:chOff x="1296" y="1152"/>
              <a:chExt cx="96" cy="2976"/>
            </a:xfrm>
          </p:grpSpPr>
          <p:sp>
            <p:nvSpPr>
              <p:cNvPr id="93342" name="Oval 158"/>
              <p:cNvSpPr>
                <a:spLocks noChangeArrowheads="1"/>
              </p:cNvSpPr>
              <p:nvPr/>
            </p:nvSpPr>
            <p:spPr bwMode="auto">
              <a:xfrm>
                <a:off x="1296" y="1152"/>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3343" name="Oval 159"/>
              <p:cNvSpPr>
                <a:spLocks noChangeArrowheads="1"/>
              </p:cNvSpPr>
              <p:nvPr/>
            </p:nvSpPr>
            <p:spPr bwMode="auto">
              <a:xfrm>
                <a:off x="1296" y="1344"/>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3344" name="Oval 160"/>
              <p:cNvSpPr>
                <a:spLocks noChangeArrowheads="1"/>
              </p:cNvSpPr>
              <p:nvPr/>
            </p:nvSpPr>
            <p:spPr bwMode="auto">
              <a:xfrm>
                <a:off x="1296" y="1536"/>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3345" name="Oval 161"/>
              <p:cNvSpPr>
                <a:spLocks noChangeArrowheads="1"/>
              </p:cNvSpPr>
              <p:nvPr/>
            </p:nvSpPr>
            <p:spPr bwMode="auto">
              <a:xfrm>
                <a:off x="1296" y="1728"/>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3346" name="Oval 162"/>
              <p:cNvSpPr>
                <a:spLocks noChangeArrowheads="1"/>
              </p:cNvSpPr>
              <p:nvPr/>
            </p:nvSpPr>
            <p:spPr bwMode="auto">
              <a:xfrm>
                <a:off x="1296" y="1920"/>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3347" name="Oval 163"/>
              <p:cNvSpPr>
                <a:spLocks noChangeArrowheads="1"/>
              </p:cNvSpPr>
              <p:nvPr/>
            </p:nvSpPr>
            <p:spPr bwMode="auto">
              <a:xfrm>
                <a:off x="1296" y="2112"/>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3348" name="Oval 164"/>
              <p:cNvSpPr>
                <a:spLocks noChangeArrowheads="1"/>
              </p:cNvSpPr>
              <p:nvPr/>
            </p:nvSpPr>
            <p:spPr bwMode="auto">
              <a:xfrm>
                <a:off x="1296" y="2304"/>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3349" name="Oval 165"/>
              <p:cNvSpPr>
                <a:spLocks noChangeArrowheads="1"/>
              </p:cNvSpPr>
              <p:nvPr/>
            </p:nvSpPr>
            <p:spPr bwMode="auto">
              <a:xfrm>
                <a:off x="1296" y="2496"/>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3350" name="Oval 166"/>
              <p:cNvSpPr>
                <a:spLocks noChangeArrowheads="1"/>
              </p:cNvSpPr>
              <p:nvPr/>
            </p:nvSpPr>
            <p:spPr bwMode="auto">
              <a:xfrm>
                <a:off x="1296" y="2688"/>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3351" name="Oval 167"/>
              <p:cNvSpPr>
                <a:spLocks noChangeArrowheads="1"/>
              </p:cNvSpPr>
              <p:nvPr/>
            </p:nvSpPr>
            <p:spPr bwMode="auto">
              <a:xfrm>
                <a:off x="1296" y="2880"/>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3352" name="Oval 168"/>
              <p:cNvSpPr>
                <a:spLocks noChangeArrowheads="1"/>
              </p:cNvSpPr>
              <p:nvPr/>
            </p:nvSpPr>
            <p:spPr bwMode="auto">
              <a:xfrm>
                <a:off x="1296" y="3072"/>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3353" name="Oval 169"/>
              <p:cNvSpPr>
                <a:spLocks noChangeArrowheads="1"/>
              </p:cNvSpPr>
              <p:nvPr/>
            </p:nvSpPr>
            <p:spPr bwMode="auto">
              <a:xfrm>
                <a:off x="1296" y="3264"/>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3354" name="Oval 170"/>
              <p:cNvSpPr>
                <a:spLocks noChangeArrowheads="1"/>
              </p:cNvSpPr>
              <p:nvPr/>
            </p:nvSpPr>
            <p:spPr bwMode="auto">
              <a:xfrm>
                <a:off x="1296" y="3456"/>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3355" name="Oval 171"/>
              <p:cNvSpPr>
                <a:spLocks noChangeArrowheads="1"/>
              </p:cNvSpPr>
              <p:nvPr/>
            </p:nvSpPr>
            <p:spPr bwMode="auto">
              <a:xfrm>
                <a:off x="1296" y="3648"/>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3356" name="Oval 172"/>
              <p:cNvSpPr>
                <a:spLocks noChangeArrowheads="1"/>
              </p:cNvSpPr>
              <p:nvPr/>
            </p:nvSpPr>
            <p:spPr bwMode="auto">
              <a:xfrm>
                <a:off x="1296" y="3840"/>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3357" name="Oval 173"/>
              <p:cNvSpPr>
                <a:spLocks noChangeArrowheads="1"/>
              </p:cNvSpPr>
              <p:nvPr/>
            </p:nvSpPr>
            <p:spPr bwMode="auto">
              <a:xfrm>
                <a:off x="1296" y="4032"/>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93358" name="Group 174"/>
            <p:cNvGrpSpPr>
              <a:grpSpLocks/>
            </p:cNvGrpSpPr>
            <p:nvPr/>
          </p:nvGrpSpPr>
          <p:grpSpPr bwMode="auto">
            <a:xfrm>
              <a:off x="3024" y="1152"/>
              <a:ext cx="96" cy="2976"/>
              <a:chOff x="1296" y="1152"/>
              <a:chExt cx="96" cy="2976"/>
            </a:xfrm>
          </p:grpSpPr>
          <p:sp>
            <p:nvSpPr>
              <p:cNvPr id="93359" name="Oval 175"/>
              <p:cNvSpPr>
                <a:spLocks noChangeArrowheads="1"/>
              </p:cNvSpPr>
              <p:nvPr/>
            </p:nvSpPr>
            <p:spPr bwMode="auto">
              <a:xfrm>
                <a:off x="1296" y="1152"/>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3360" name="Oval 176"/>
              <p:cNvSpPr>
                <a:spLocks noChangeArrowheads="1"/>
              </p:cNvSpPr>
              <p:nvPr/>
            </p:nvSpPr>
            <p:spPr bwMode="auto">
              <a:xfrm>
                <a:off x="1296" y="1344"/>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3361" name="Oval 177"/>
              <p:cNvSpPr>
                <a:spLocks noChangeArrowheads="1"/>
              </p:cNvSpPr>
              <p:nvPr/>
            </p:nvSpPr>
            <p:spPr bwMode="auto">
              <a:xfrm>
                <a:off x="1296" y="1536"/>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3362" name="Oval 178"/>
              <p:cNvSpPr>
                <a:spLocks noChangeArrowheads="1"/>
              </p:cNvSpPr>
              <p:nvPr/>
            </p:nvSpPr>
            <p:spPr bwMode="auto">
              <a:xfrm>
                <a:off x="1296" y="1728"/>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3363" name="Oval 179"/>
              <p:cNvSpPr>
                <a:spLocks noChangeArrowheads="1"/>
              </p:cNvSpPr>
              <p:nvPr/>
            </p:nvSpPr>
            <p:spPr bwMode="auto">
              <a:xfrm>
                <a:off x="1296" y="1920"/>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3364" name="Oval 180"/>
              <p:cNvSpPr>
                <a:spLocks noChangeArrowheads="1"/>
              </p:cNvSpPr>
              <p:nvPr/>
            </p:nvSpPr>
            <p:spPr bwMode="auto">
              <a:xfrm>
                <a:off x="1296" y="2112"/>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3365" name="Oval 181"/>
              <p:cNvSpPr>
                <a:spLocks noChangeArrowheads="1"/>
              </p:cNvSpPr>
              <p:nvPr/>
            </p:nvSpPr>
            <p:spPr bwMode="auto">
              <a:xfrm>
                <a:off x="1296" y="2304"/>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3366" name="Oval 182"/>
              <p:cNvSpPr>
                <a:spLocks noChangeArrowheads="1"/>
              </p:cNvSpPr>
              <p:nvPr/>
            </p:nvSpPr>
            <p:spPr bwMode="auto">
              <a:xfrm>
                <a:off x="1296" y="2496"/>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3367" name="Oval 183"/>
              <p:cNvSpPr>
                <a:spLocks noChangeArrowheads="1"/>
              </p:cNvSpPr>
              <p:nvPr/>
            </p:nvSpPr>
            <p:spPr bwMode="auto">
              <a:xfrm>
                <a:off x="1296" y="2688"/>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3368" name="Oval 184"/>
              <p:cNvSpPr>
                <a:spLocks noChangeArrowheads="1"/>
              </p:cNvSpPr>
              <p:nvPr/>
            </p:nvSpPr>
            <p:spPr bwMode="auto">
              <a:xfrm>
                <a:off x="1296" y="2880"/>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3369" name="Oval 185"/>
              <p:cNvSpPr>
                <a:spLocks noChangeArrowheads="1"/>
              </p:cNvSpPr>
              <p:nvPr/>
            </p:nvSpPr>
            <p:spPr bwMode="auto">
              <a:xfrm>
                <a:off x="1296" y="3072"/>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3370" name="Oval 186"/>
              <p:cNvSpPr>
                <a:spLocks noChangeArrowheads="1"/>
              </p:cNvSpPr>
              <p:nvPr/>
            </p:nvSpPr>
            <p:spPr bwMode="auto">
              <a:xfrm>
                <a:off x="1296" y="3264"/>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3371" name="Oval 187"/>
              <p:cNvSpPr>
                <a:spLocks noChangeArrowheads="1"/>
              </p:cNvSpPr>
              <p:nvPr/>
            </p:nvSpPr>
            <p:spPr bwMode="auto">
              <a:xfrm>
                <a:off x="1296" y="3456"/>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3372" name="Oval 188"/>
              <p:cNvSpPr>
                <a:spLocks noChangeArrowheads="1"/>
              </p:cNvSpPr>
              <p:nvPr/>
            </p:nvSpPr>
            <p:spPr bwMode="auto">
              <a:xfrm>
                <a:off x="1296" y="3648"/>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3373" name="Oval 189"/>
              <p:cNvSpPr>
                <a:spLocks noChangeArrowheads="1"/>
              </p:cNvSpPr>
              <p:nvPr/>
            </p:nvSpPr>
            <p:spPr bwMode="auto">
              <a:xfrm>
                <a:off x="1296" y="3840"/>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3374" name="Oval 190"/>
              <p:cNvSpPr>
                <a:spLocks noChangeArrowheads="1"/>
              </p:cNvSpPr>
              <p:nvPr/>
            </p:nvSpPr>
            <p:spPr bwMode="auto">
              <a:xfrm>
                <a:off x="1296" y="4032"/>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93375" name="Group 191"/>
            <p:cNvGrpSpPr>
              <a:grpSpLocks/>
            </p:cNvGrpSpPr>
            <p:nvPr/>
          </p:nvGrpSpPr>
          <p:grpSpPr bwMode="auto">
            <a:xfrm>
              <a:off x="3216" y="1152"/>
              <a:ext cx="96" cy="2976"/>
              <a:chOff x="1296" y="1152"/>
              <a:chExt cx="96" cy="2976"/>
            </a:xfrm>
          </p:grpSpPr>
          <p:sp>
            <p:nvSpPr>
              <p:cNvPr id="93376" name="Oval 192"/>
              <p:cNvSpPr>
                <a:spLocks noChangeArrowheads="1"/>
              </p:cNvSpPr>
              <p:nvPr/>
            </p:nvSpPr>
            <p:spPr bwMode="auto">
              <a:xfrm>
                <a:off x="1296" y="1152"/>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3377" name="Oval 193"/>
              <p:cNvSpPr>
                <a:spLocks noChangeArrowheads="1"/>
              </p:cNvSpPr>
              <p:nvPr/>
            </p:nvSpPr>
            <p:spPr bwMode="auto">
              <a:xfrm>
                <a:off x="1296" y="1344"/>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3378" name="Oval 194"/>
              <p:cNvSpPr>
                <a:spLocks noChangeArrowheads="1"/>
              </p:cNvSpPr>
              <p:nvPr/>
            </p:nvSpPr>
            <p:spPr bwMode="auto">
              <a:xfrm>
                <a:off x="1296" y="1536"/>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3379" name="Oval 195"/>
              <p:cNvSpPr>
                <a:spLocks noChangeArrowheads="1"/>
              </p:cNvSpPr>
              <p:nvPr/>
            </p:nvSpPr>
            <p:spPr bwMode="auto">
              <a:xfrm>
                <a:off x="1296" y="1728"/>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3380" name="Oval 196"/>
              <p:cNvSpPr>
                <a:spLocks noChangeArrowheads="1"/>
              </p:cNvSpPr>
              <p:nvPr/>
            </p:nvSpPr>
            <p:spPr bwMode="auto">
              <a:xfrm>
                <a:off x="1296" y="1920"/>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3381" name="Oval 197"/>
              <p:cNvSpPr>
                <a:spLocks noChangeArrowheads="1"/>
              </p:cNvSpPr>
              <p:nvPr/>
            </p:nvSpPr>
            <p:spPr bwMode="auto">
              <a:xfrm>
                <a:off x="1296" y="2112"/>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3382" name="Oval 198"/>
              <p:cNvSpPr>
                <a:spLocks noChangeArrowheads="1"/>
              </p:cNvSpPr>
              <p:nvPr/>
            </p:nvSpPr>
            <p:spPr bwMode="auto">
              <a:xfrm>
                <a:off x="1296" y="2304"/>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3383" name="Oval 199"/>
              <p:cNvSpPr>
                <a:spLocks noChangeArrowheads="1"/>
              </p:cNvSpPr>
              <p:nvPr/>
            </p:nvSpPr>
            <p:spPr bwMode="auto">
              <a:xfrm>
                <a:off x="1296" y="2496"/>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3384" name="Oval 200"/>
              <p:cNvSpPr>
                <a:spLocks noChangeArrowheads="1"/>
              </p:cNvSpPr>
              <p:nvPr/>
            </p:nvSpPr>
            <p:spPr bwMode="auto">
              <a:xfrm>
                <a:off x="1296" y="2688"/>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3385" name="Oval 201"/>
              <p:cNvSpPr>
                <a:spLocks noChangeArrowheads="1"/>
              </p:cNvSpPr>
              <p:nvPr/>
            </p:nvSpPr>
            <p:spPr bwMode="auto">
              <a:xfrm>
                <a:off x="1296" y="2880"/>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3386" name="Oval 202"/>
              <p:cNvSpPr>
                <a:spLocks noChangeArrowheads="1"/>
              </p:cNvSpPr>
              <p:nvPr/>
            </p:nvSpPr>
            <p:spPr bwMode="auto">
              <a:xfrm>
                <a:off x="1296" y="3072"/>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3387" name="Oval 203"/>
              <p:cNvSpPr>
                <a:spLocks noChangeArrowheads="1"/>
              </p:cNvSpPr>
              <p:nvPr/>
            </p:nvSpPr>
            <p:spPr bwMode="auto">
              <a:xfrm>
                <a:off x="1296" y="3264"/>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3388" name="Oval 204"/>
              <p:cNvSpPr>
                <a:spLocks noChangeArrowheads="1"/>
              </p:cNvSpPr>
              <p:nvPr/>
            </p:nvSpPr>
            <p:spPr bwMode="auto">
              <a:xfrm>
                <a:off x="1296" y="3456"/>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3389" name="Oval 205"/>
              <p:cNvSpPr>
                <a:spLocks noChangeArrowheads="1"/>
              </p:cNvSpPr>
              <p:nvPr/>
            </p:nvSpPr>
            <p:spPr bwMode="auto">
              <a:xfrm>
                <a:off x="1296" y="3648"/>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3390" name="Oval 206"/>
              <p:cNvSpPr>
                <a:spLocks noChangeArrowheads="1"/>
              </p:cNvSpPr>
              <p:nvPr/>
            </p:nvSpPr>
            <p:spPr bwMode="auto">
              <a:xfrm>
                <a:off x="1296" y="3840"/>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3391" name="Oval 207"/>
              <p:cNvSpPr>
                <a:spLocks noChangeArrowheads="1"/>
              </p:cNvSpPr>
              <p:nvPr/>
            </p:nvSpPr>
            <p:spPr bwMode="auto">
              <a:xfrm>
                <a:off x="1296" y="4032"/>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93392" name="Group 208"/>
            <p:cNvGrpSpPr>
              <a:grpSpLocks/>
            </p:cNvGrpSpPr>
            <p:nvPr/>
          </p:nvGrpSpPr>
          <p:grpSpPr bwMode="auto">
            <a:xfrm>
              <a:off x="3408" y="1152"/>
              <a:ext cx="96" cy="2976"/>
              <a:chOff x="1296" y="1152"/>
              <a:chExt cx="96" cy="2976"/>
            </a:xfrm>
          </p:grpSpPr>
          <p:sp>
            <p:nvSpPr>
              <p:cNvPr id="93393" name="Oval 209"/>
              <p:cNvSpPr>
                <a:spLocks noChangeArrowheads="1"/>
              </p:cNvSpPr>
              <p:nvPr/>
            </p:nvSpPr>
            <p:spPr bwMode="auto">
              <a:xfrm>
                <a:off x="1296" y="1152"/>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3394" name="Oval 210"/>
              <p:cNvSpPr>
                <a:spLocks noChangeArrowheads="1"/>
              </p:cNvSpPr>
              <p:nvPr/>
            </p:nvSpPr>
            <p:spPr bwMode="auto">
              <a:xfrm>
                <a:off x="1296" y="1344"/>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3395" name="Oval 211"/>
              <p:cNvSpPr>
                <a:spLocks noChangeArrowheads="1"/>
              </p:cNvSpPr>
              <p:nvPr/>
            </p:nvSpPr>
            <p:spPr bwMode="auto">
              <a:xfrm>
                <a:off x="1296" y="1536"/>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3396" name="Oval 212"/>
              <p:cNvSpPr>
                <a:spLocks noChangeArrowheads="1"/>
              </p:cNvSpPr>
              <p:nvPr/>
            </p:nvSpPr>
            <p:spPr bwMode="auto">
              <a:xfrm>
                <a:off x="1296" y="1728"/>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3397" name="Oval 213"/>
              <p:cNvSpPr>
                <a:spLocks noChangeArrowheads="1"/>
              </p:cNvSpPr>
              <p:nvPr/>
            </p:nvSpPr>
            <p:spPr bwMode="auto">
              <a:xfrm>
                <a:off x="1296" y="1920"/>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3398" name="Oval 214"/>
              <p:cNvSpPr>
                <a:spLocks noChangeArrowheads="1"/>
              </p:cNvSpPr>
              <p:nvPr/>
            </p:nvSpPr>
            <p:spPr bwMode="auto">
              <a:xfrm>
                <a:off x="1296" y="2112"/>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3399" name="Oval 215"/>
              <p:cNvSpPr>
                <a:spLocks noChangeArrowheads="1"/>
              </p:cNvSpPr>
              <p:nvPr/>
            </p:nvSpPr>
            <p:spPr bwMode="auto">
              <a:xfrm>
                <a:off x="1296" y="2304"/>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3400" name="Oval 216"/>
              <p:cNvSpPr>
                <a:spLocks noChangeArrowheads="1"/>
              </p:cNvSpPr>
              <p:nvPr/>
            </p:nvSpPr>
            <p:spPr bwMode="auto">
              <a:xfrm>
                <a:off x="1296" y="2496"/>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3401" name="Oval 217"/>
              <p:cNvSpPr>
                <a:spLocks noChangeArrowheads="1"/>
              </p:cNvSpPr>
              <p:nvPr/>
            </p:nvSpPr>
            <p:spPr bwMode="auto">
              <a:xfrm>
                <a:off x="1296" y="2688"/>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3402" name="Oval 218"/>
              <p:cNvSpPr>
                <a:spLocks noChangeArrowheads="1"/>
              </p:cNvSpPr>
              <p:nvPr/>
            </p:nvSpPr>
            <p:spPr bwMode="auto">
              <a:xfrm>
                <a:off x="1296" y="2880"/>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3403" name="Oval 219"/>
              <p:cNvSpPr>
                <a:spLocks noChangeArrowheads="1"/>
              </p:cNvSpPr>
              <p:nvPr/>
            </p:nvSpPr>
            <p:spPr bwMode="auto">
              <a:xfrm>
                <a:off x="1296" y="3072"/>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3404" name="Oval 220"/>
              <p:cNvSpPr>
                <a:spLocks noChangeArrowheads="1"/>
              </p:cNvSpPr>
              <p:nvPr/>
            </p:nvSpPr>
            <p:spPr bwMode="auto">
              <a:xfrm>
                <a:off x="1296" y="3264"/>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3405" name="Oval 221"/>
              <p:cNvSpPr>
                <a:spLocks noChangeArrowheads="1"/>
              </p:cNvSpPr>
              <p:nvPr/>
            </p:nvSpPr>
            <p:spPr bwMode="auto">
              <a:xfrm>
                <a:off x="1296" y="3456"/>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3406" name="Oval 222"/>
              <p:cNvSpPr>
                <a:spLocks noChangeArrowheads="1"/>
              </p:cNvSpPr>
              <p:nvPr/>
            </p:nvSpPr>
            <p:spPr bwMode="auto">
              <a:xfrm>
                <a:off x="1296" y="3648"/>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3407" name="Oval 223"/>
              <p:cNvSpPr>
                <a:spLocks noChangeArrowheads="1"/>
              </p:cNvSpPr>
              <p:nvPr/>
            </p:nvSpPr>
            <p:spPr bwMode="auto">
              <a:xfrm>
                <a:off x="1296" y="3840"/>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3408" name="Oval 224"/>
              <p:cNvSpPr>
                <a:spLocks noChangeArrowheads="1"/>
              </p:cNvSpPr>
              <p:nvPr/>
            </p:nvSpPr>
            <p:spPr bwMode="auto">
              <a:xfrm>
                <a:off x="1296" y="4032"/>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93409" name="Group 225"/>
            <p:cNvGrpSpPr>
              <a:grpSpLocks/>
            </p:cNvGrpSpPr>
            <p:nvPr/>
          </p:nvGrpSpPr>
          <p:grpSpPr bwMode="auto">
            <a:xfrm>
              <a:off x="3600" y="1152"/>
              <a:ext cx="96" cy="2976"/>
              <a:chOff x="1296" y="1152"/>
              <a:chExt cx="96" cy="2976"/>
            </a:xfrm>
          </p:grpSpPr>
          <p:sp>
            <p:nvSpPr>
              <p:cNvPr id="93410" name="Oval 226"/>
              <p:cNvSpPr>
                <a:spLocks noChangeArrowheads="1"/>
              </p:cNvSpPr>
              <p:nvPr/>
            </p:nvSpPr>
            <p:spPr bwMode="auto">
              <a:xfrm>
                <a:off x="1296" y="1152"/>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3411" name="Oval 227"/>
              <p:cNvSpPr>
                <a:spLocks noChangeArrowheads="1"/>
              </p:cNvSpPr>
              <p:nvPr/>
            </p:nvSpPr>
            <p:spPr bwMode="auto">
              <a:xfrm>
                <a:off x="1296" y="1344"/>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3412" name="Oval 228"/>
              <p:cNvSpPr>
                <a:spLocks noChangeArrowheads="1"/>
              </p:cNvSpPr>
              <p:nvPr/>
            </p:nvSpPr>
            <p:spPr bwMode="auto">
              <a:xfrm>
                <a:off x="1296" y="1536"/>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3413" name="Oval 229"/>
              <p:cNvSpPr>
                <a:spLocks noChangeArrowheads="1"/>
              </p:cNvSpPr>
              <p:nvPr/>
            </p:nvSpPr>
            <p:spPr bwMode="auto">
              <a:xfrm>
                <a:off x="1296" y="1728"/>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3414" name="Oval 230"/>
              <p:cNvSpPr>
                <a:spLocks noChangeArrowheads="1"/>
              </p:cNvSpPr>
              <p:nvPr/>
            </p:nvSpPr>
            <p:spPr bwMode="auto">
              <a:xfrm>
                <a:off x="1296" y="1920"/>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3415" name="Oval 231"/>
              <p:cNvSpPr>
                <a:spLocks noChangeArrowheads="1"/>
              </p:cNvSpPr>
              <p:nvPr/>
            </p:nvSpPr>
            <p:spPr bwMode="auto">
              <a:xfrm>
                <a:off x="1296" y="2112"/>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3416" name="Oval 232"/>
              <p:cNvSpPr>
                <a:spLocks noChangeArrowheads="1"/>
              </p:cNvSpPr>
              <p:nvPr/>
            </p:nvSpPr>
            <p:spPr bwMode="auto">
              <a:xfrm>
                <a:off x="1296" y="2304"/>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3417" name="Oval 233"/>
              <p:cNvSpPr>
                <a:spLocks noChangeArrowheads="1"/>
              </p:cNvSpPr>
              <p:nvPr/>
            </p:nvSpPr>
            <p:spPr bwMode="auto">
              <a:xfrm>
                <a:off x="1296" y="2496"/>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3418" name="Oval 234"/>
              <p:cNvSpPr>
                <a:spLocks noChangeArrowheads="1"/>
              </p:cNvSpPr>
              <p:nvPr/>
            </p:nvSpPr>
            <p:spPr bwMode="auto">
              <a:xfrm>
                <a:off x="1296" y="2688"/>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3419" name="Oval 235"/>
              <p:cNvSpPr>
                <a:spLocks noChangeArrowheads="1"/>
              </p:cNvSpPr>
              <p:nvPr/>
            </p:nvSpPr>
            <p:spPr bwMode="auto">
              <a:xfrm>
                <a:off x="1296" y="2880"/>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3420" name="Oval 236"/>
              <p:cNvSpPr>
                <a:spLocks noChangeArrowheads="1"/>
              </p:cNvSpPr>
              <p:nvPr/>
            </p:nvSpPr>
            <p:spPr bwMode="auto">
              <a:xfrm>
                <a:off x="1296" y="3072"/>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3421" name="Oval 237"/>
              <p:cNvSpPr>
                <a:spLocks noChangeArrowheads="1"/>
              </p:cNvSpPr>
              <p:nvPr/>
            </p:nvSpPr>
            <p:spPr bwMode="auto">
              <a:xfrm>
                <a:off x="1296" y="3264"/>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3422" name="Oval 238"/>
              <p:cNvSpPr>
                <a:spLocks noChangeArrowheads="1"/>
              </p:cNvSpPr>
              <p:nvPr/>
            </p:nvSpPr>
            <p:spPr bwMode="auto">
              <a:xfrm>
                <a:off x="1296" y="3456"/>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3423" name="Oval 239"/>
              <p:cNvSpPr>
                <a:spLocks noChangeArrowheads="1"/>
              </p:cNvSpPr>
              <p:nvPr/>
            </p:nvSpPr>
            <p:spPr bwMode="auto">
              <a:xfrm>
                <a:off x="1296" y="3648"/>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3424" name="Oval 240"/>
              <p:cNvSpPr>
                <a:spLocks noChangeArrowheads="1"/>
              </p:cNvSpPr>
              <p:nvPr/>
            </p:nvSpPr>
            <p:spPr bwMode="auto">
              <a:xfrm>
                <a:off x="1296" y="3840"/>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3425" name="Oval 241"/>
              <p:cNvSpPr>
                <a:spLocks noChangeArrowheads="1"/>
              </p:cNvSpPr>
              <p:nvPr/>
            </p:nvSpPr>
            <p:spPr bwMode="auto">
              <a:xfrm>
                <a:off x="1296" y="4032"/>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93426" name="Group 242"/>
            <p:cNvGrpSpPr>
              <a:grpSpLocks/>
            </p:cNvGrpSpPr>
            <p:nvPr/>
          </p:nvGrpSpPr>
          <p:grpSpPr bwMode="auto">
            <a:xfrm>
              <a:off x="3792" y="1152"/>
              <a:ext cx="96" cy="2976"/>
              <a:chOff x="1296" y="1152"/>
              <a:chExt cx="96" cy="2976"/>
            </a:xfrm>
          </p:grpSpPr>
          <p:sp>
            <p:nvSpPr>
              <p:cNvPr id="93427" name="Oval 243"/>
              <p:cNvSpPr>
                <a:spLocks noChangeArrowheads="1"/>
              </p:cNvSpPr>
              <p:nvPr/>
            </p:nvSpPr>
            <p:spPr bwMode="auto">
              <a:xfrm>
                <a:off x="1296" y="1152"/>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3428" name="Oval 244"/>
              <p:cNvSpPr>
                <a:spLocks noChangeArrowheads="1"/>
              </p:cNvSpPr>
              <p:nvPr/>
            </p:nvSpPr>
            <p:spPr bwMode="auto">
              <a:xfrm>
                <a:off x="1296" y="1344"/>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3429" name="Oval 245"/>
              <p:cNvSpPr>
                <a:spLocks noChangeArrowheads="1"/>
              </p:cNvSpPr>
              <p:nvPr/>
            </p:nvSpPr>
            <p:spPr bwMode="auto">
              <a:xfrm>
                <a:off x="1296" y="1536"/>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3430" name="Oval 246"/>
              <p:cNvSpPr>
                <a:spLocks noChangeArrowheads="1"/>
              </p:cNvSpPr>
              <p:nvPr/>
            </p:nvSpPr>
            <p:spPr bwMode="auto">
              <a:xfrm>
                <a:off x="1296" y="1728"/>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3431" name="Oval 247"/>
              <p:cNvSpPr>
                <a:spLocks noChangeArrowheads="1"/>
              </p:cNvSpPr>
              <p:nvPr/>
            </p:nvSpPr>
            <p:spPr bwMode="auto">
              <a:xfrm>
                <a:off x="1296" y="1920"/>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3432" name="Oval 248"/>
              <p:cNvSpPr>
                <a:spLocks noChangeArrowheads="1"/>
              </p:cNvSpPr>
              <p:nvPr/>
            </p:nvSpPr>
            <p:spPr bwMode="auto">
              <a:xfrm>
                <a:off x="1296" y="2112"/>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3433" name="Oval 249"/>
              <p:cNvSpPr>
                <a:spLocks noChangeArrowheads="1"/>
              </p:cNvSpPr>
              <p:nvPr/>
            </p:nvSpPr>
            <p:spPr bwMode="auto">
              <a:xfrm>
                <a:off x="1296" y="2304"/>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3434" name="Oval 250"/>
              <p:cNvSpPr>
                <a:spLocks noChangeArrowheads="1"/>
              </p:cNvSpPr>
              <p:nvPr/>
            </p:nvSpPr>
            <p:spPr bwMode="auto">
              <a:xfrm>
                <a:off x="1296" y="2496"/>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3435" name="Oval 251"/>
              <p:cNvSpPr>
                <a:spLocks noChangeArrowheads="1"/>
              </p:cNvSpPr>
              <p:nvPr/>
            </p:nvSpPr>
            <p:spPr bwMode="auto">
              <a:xfrm>
                <a:off x="1296" y="2688"/>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3436" name="Oval 252"/>
              <p:cNvSpPr>
                <a:spLocks noChangeArrowheads="1"/>
              </p:cNvSpPr>
              <p:nvPr/>
            </p:nvSpPr>
            <p:spPr bwMode="auto">
              <a:xfrm>
                <a:off x="1296" y="2880"/>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3437" name="Oval 253"/>
              <p:cNvSpPr>
                <a:spLocks noChangeArrowheads="1"/>
              </p:cNvSpPr>
              <p:nvPr/>
            </p:nvSpPr>
            <p:spPr bwMode="auto">
              <a:xfrm>
                <a:off x="1296" y="3072"/>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3438" name="Oval 254"/>
              <p:cNvSpPr>
                <a:spLocks noChangeArrowheads="1"/>
              </p:cNvSpPr>
              <p:nvPr/>
            </p:nvSpPr>
            <p:spPr bwMode="auto">
              <a:xfrm>
                <a:off x="1296" y="3264"/>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3439" name="Oval 255"/>
              <p:cNvSpPr>
                <a:spLocks noChangeArrowheads="1"/>
              </p:cNvSpPr>
              <p:nvPr/>
            </p:nvSpPr>
            <p:spPr bwMode="auto">
              <a:xfrm>
                <a:off x="1296" y="3456"/>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3440" name="Oval 256"/>
              <p:cNvSpPr>
                <a:spLocks noChangeArrowheads="1"/>
              </p:cNvSpPr>
              <p:nvPr/>
            </p:nvSpPr>
            <p:spPr bwMode="auto">
              <a:xfrm>
                <a:off x="1296" y="3648"/>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3441" name="Oval 257"/>
              <p:cNvSpPr>
                <a:spLocks noChangeArrowheads="1"/>
              </p:cNvSpPr>
              <p:nvPr/>
            </p:nvSpPr>
            <p:spPr bwMode="auto">
              <a:xfrm>
                <a:off x="1296" y="3840"/>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3442" name="Oval 258"/>
              <p:cNvSpPr>
                <a:spLocks noChangeArrowheads="1"/>
              </p:cNvSpPr>
              <p:nvPr/>
            </p:nvSpPr>
            <p:spPr bwMode="auto">
              <a:xfrm>
                <a:off x="1296" y="4032"/>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93443" name="Group 259"/>
            <p:cNvGrpSpPr>
              <a:grpSpLocks/>
            </p:cNvGrpSpPr>
            <p:nvPr/>
          </p:nvGrpSpPr>
          <p:grpSpPr bwMode="auto">
            <a:xfrm>
              <a:off x="3984" y="1152"/>
              <a:ext cx="96" cy="2976"/>
              <a:chOff x="1296" y="1152"/>
              <a:chExt cx="96" cy="2976"/>
            </a:xfrm>
          </p:grpSpPr>
          <p:sp>
            <p:nvSpPr>
              <p:cNvPr id="93444" name="Oval 260"/>
              <p:cNvSpPr>
                <a:spLocks noChangeArrowheads="1"/>
              </p:cNvSpPr>
              <p:nvPr/>
            </p:nvSpPr>
            <p:spPr bwMode="auto">
              <a:xfrm>
                <a:off x="1296" y="1152"/>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3445" name="Oval 261"/>
              <p:cNvSpPr>
                <a:spLocks noChangeArrowheads="1"/>
              </p:cNvSpPr>
              <p:nvPr/>
            </p:nvSpPr>
            <p:spPr bwMode="auto">
              <a:xfrm>
                <a:off x="1296" y="1344"/>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3446" name="Oval 262"/>
              <p:cNvSpPr>
                <a:spLocks noChangeArrowheads="1"/>
              </p:cNvSpPr>
              <p:nvPr/>
            </p:nvSpPr>
            <p:spPr bwMode="auto">
              <a:xfrm>
                <a:off x="1296" y="1536"/>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3447" name="Oval 263"/>
              <p:cNvSpPr>
                <a:spLocks noChangeArrowheads="1"/>
              </p:cNvSpPr>
              <p:nvPr/>
            </p:nvSpPr>
            <p:spPr bwMode="auto">
              <a:xfrm>
                <a:off x="1296" y="1728"/>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3448" name="Oval 264"/>
              <p:cNvSpPr>
                <a:spLocks noChangeArrowheads="1"/>
              </p:cNvSpPr>
              <p:nvPr/>
            </p:nvSpPr>
            <p:spPr bwMode="auto">
              <a:xfrm>
                <a:off x="1296" y="1920"/>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3449" name="Oval 265"/>
              <p:cNvSpPr>
                <a:spLocks noChangeArrowheads="1"/>
              </p:cNvSpPr>
              <p:nvPr/>
            </p:nvSpPr>
            <p:spPr bwMode="auto">
              <a:xfrm>
                <a:off x="1296" y="2112"/>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3450" name="Oval 266"/>
              <p:cNvSpPr>
                <a:spLocks noChangeArrowheads="1"/>
              </p:cNvSpPr>
              <p:nvPr/>
            </p:nvSpPr>
            <p:spPr bwMode="auto">
              <a:xfrm>
                <a:off x="1296" y="2304"/>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3451" name="Oval 267"/>
              <p:cNvSpPr>
                <a:spLocks noChangeArrowheads="1"/>
              </p:cNvSpPr>
              <p:nvPr/>
            </p:nvSpPr>
            <p:spPr bwMode="auto">
              <a:xfrm>
                <a:off x="1296" y="2496"/>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3452" name="Oval 268"/>
              <p:cNvSpPr>
                <a:spLocks noChangeArrowheads="1"/>
              </p:cNvSpPr>
              <p:nvPr/>
            </p:nvSpPr>
            <p:spPr bwMode="auto">
              <a:xfrm>
                <a:off x="1296" y="2688"/>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3453" name="Oval 269"/>
              <p:cNvSpPr>
                <a:spLocks noChangeArrowheads="1"/>
              </p:cNvSpPr>
              <p:nvPr/>
            </p:nvSpPr>
            <p:spPr bwMode="auto">
              <a:xfrm>
                <a:off x="1296" y="2880"/>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3454" name="Oval 270"/>
              <p:cNvSpPr>
                <a:spLocks noChangeArrowheads="1"/>
              </p:cNvSpPr>
              <p:nvPr/>
            </p:nvSpPr>
            <p:spPr bwMode="auto">
              <a:xfrm>
                <a:off x="1296" y="3072"/>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3455" name="Oval 271"/>
              <p:cNvSpPr>
                <a:spLocks noChangeArrowheads="1"/>
              </p:cNvSpPr>
              <p:nvPr/>
            </p:nvSpPr>
            <p:spPr bwMode="auto">
              <a:xfrm>
                <a:off x="1296" y="3264"/>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3456" name="Oval 272"/>
              <p:cNvSpPr>
                <a:spLocks noChangeArrowheads="1"/>
              </p:cNvSpPr>
              <p:nvPr/>
            </p:nvSpPr>
            <p:spPr bwMode="auto">
              <a:xfrm>
                <a:off x="1296" y="3456"/>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3457" name="Oval 273"/>
              <p:cNvSpPr>
                <a:spLocks noChangeArrowheads="1"/>
              </p:cNvSpPr>
              <p:nvPr/>
            </p:nvSpPr>
            <p:spPr bwMode="auto">
              <a:xfrm>
                <a:off x="1296" y="3648"/>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3458" name="Oval 274"/>
              <p:cNvSpPr>
                <a:spLocks noChangeArrowheads="1"/>
              </p:cNvSpPr>
              <p:nvPr/>
            </p:nvSpPr>
            <p:spPr bwMode="auto">
              <a:xfrm>
                <a:off x="1296" y="3840"/>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3459" name="Oval 275"/>
              <p:cNvSpPr>
                <a:spLocks noChangeArrowheads="1"/>
              </p:cNvSpPr>
              <p:nvPr/>
            </p:nvSpPr>
            <p:spPr bwMode="auto">
              <a:xfrm>
                <a:off x="1296" y="4032"/>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93460" name="Group 276"/>
            <p:cNvGrpSpPr>
              <a:grpSpLocks/>
            </p:cNvGrpSpPr>
            <p:nvPr/>
          </p:nvGrpSpPr>
          <p:grpSpPr bwMode="auto">
            <a:xfrm>
              <a:off x="4176" y="1152"/>
              <a:ext cx="96" cy="2976"/>
              <a:chOff x="1296" y="1152"/>
              <a:chExt cx="96" cy="2976"/>
            </a:xfrm>
          </p:grpSpPr>
          <p:sp>
            <p:nvSpPr>
              <p:cNvPr id="93461" name="Oval 277"/>
              <p:cNvSpPr>
                <a:spLocks noChangeArrowheads="1"/>
              </p:cNvSpPr>
              <p:nvPr/>
            </p:nvSpPr>
            <p:spPr bwMode="auto">
              <a:xfrm>
                <a:off x="1296" y="1152"/>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3462" name="Oval 278"/>
              <p:cNvSpPr>
                <a:spLocks noChangeArrowheads="1"/>
              </p:cNvSpPr>
              <p:nvPr/>
            </p:nvSpPr>
            <p:spPr bwMode="auto">
              <a:xfrm>
                <a:off x="1296" y="1344"/>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3463" name="Oval 279"/>
              <p:cNvSpPr>
                <a:spLocks noChangeArrowheads="1"/>
              </p:cNvSpPr>
              <p:nvPr/>
            </p:nvSpPr>
            <p:spPr bwMode="auto">
              <a:xfrm>
                <a:off x="1296" y="1536"/>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3464" name="Oval 280"/>
              <p:cNvSpPr>
                <a:spLocks noChangeArrowheads="1"/>
              </p:cNvSpPr>
              <p:nvPr/>
            </p:nvSpPr>
            <p:spPr bwMode="auto">
              <a:xfrm>
                <a:off x="1296" y="1728"/>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3465" name="Oval 281"/>
              <p:cNvSpPr>
                <a:spLocks noChangeArrowheads="1"/>
              </p:cNvSpPr>
              <p:nvPr/>
            </p:nvSpPr>
            <p:spPr bwMode="auto">
              <a:xfrm>
                <a:off x="1296" y="1920"/>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3466" name="Oval 282"/>
              <p:cNvSpPr>
                <a:spLocks noChangeArrowheads="1"/>
              </p:cNvSpPr>
              <p:nvPr/>
            </p:nvSpPr>
            <p:spPr bwMode="auto">
              <a:xfrm>
                <a:off x="1296" y="2112"/>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3467" name="Oval 283"/>
              <p:cNvSpPr>
                <a:spLocks noChangeArrowheads="1"/>
              </p:cNvSpPr>
              <p:nvPr/>
            </p:nvSpPr>
            <p:spPr bwMode="auto">
              <a:xfrm>
                <a:off x="1296" y="2304"/>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3468" name="Oval 284"/>
              <p:cNvSpPr>
                <a:spLocks noChangeArrowheads="1"/>
              </p:cNvSpPr>
              <p:nvPr/>
            </p:nvSpPr>
            <p:spPr bwMode="auto">
              <a:xfrm>
                <a:off x="1296" y="2496"/>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3469" name="Oval 285"/>
              <p:cNvSpPr>
                <a:spLocks noChangeArrowheads="1"/>
              </p:cNvSpPr>
              <p:nvPr/>
            </p:nvSpPr>
            <p:spPr bwMode="auto">
              <a:xfrm>
                <a:off x="1296" y="2688"/>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3470" name="Oval 286"/>
              <p:cNvSpPr>
                <a:spLocks noChangeArrowheads="1"/>
              </p:cNvSpPr>
              <p:nvPr/>
            </p:nvSpPr>
            <p:spPr bwMode="auto">
              <a:xfrm>
                <a:off x="1296" y="2880"/>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3471" name="Oval 287"/>
              <p:cNvSpPr>
                <a:spLocks noChangeArrowheads="1"/>
              </p:cNvSpPr>
              <p:nvPr/>
            </p:nvSpPr>
            <p:spPr bwMode="auto">
              <a:xfrm>
                <a:off x="1296" y="3072"/>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3472" name="Oval 288"/>
              <p:cNvSpPr>
                <a:spLocks noChangeArrowheads="1"/>
              </p:cNvSpPr>
              <p:nvPr/>
            </p:nvSpPr>
            <p:spPr bwMode="auto">
              <a:xfrm>
                <a:off x="1296" y="3264"/>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3473" name="Oval 289"/>
              <p:cNvSpPr>
                <a:spLocks noChangeArrowheads="1"/>
              </p:cNvSpPr>
              <p:nvPr/>
            </p:nvSpPr>
            <p:spPr bwMode="auto">
              <a:xfrm>
                <a:off x="1296" y="3456"/>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3474" name="Oval 290"/>
              <p:cNvSpPr>
                <a:spLocks noChangeArrowheads="1"/>
              </p:cNvSpPr>
              <p:nvPr/>
            </p:nvSpPr>
            <p:spPr bwMode="auto">
              <a:xfrm>
                <a:off x="1296" y="3648"/>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3475" name="Oval 291"/>
              <p:cNvSpPr>
                <a:spLocks noChangeArrowheads="1"/>
              </p:cNvSpPr>
              <p:nvPr/>
            </p:nvSpPr>
            <p:spPr bwMode="auto">
              <a:xfrm>
                <a:off x="1296" y="3840"/>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3476" name="Oval 292"/>
              <p:cNvSpPr>
                <a:spLocks noChangeArrowheads="1"/>
              </p:cNvSpPr>
              <p:nvPr/>
            </p:nvSpPr>
            <p:spPr bwMode="auto">
              <a:xfrm>
                <a:off x="1296" y="4032"/>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grpSp>
        <p:nvGrpSpPr>
          <p:cNvPr id="93477" name="Group 293"/>
          <p:cNvGrpSpPr>
            <a:grpSpLocks/>
          </p:cNvGrpSpPr>
          <p:nvPr/>
        </p:nvGrpSpPr>
        <p:grpSpPr bwMode="auto">
          <a:xfrm>
            <a:off x="2133600" y="1296988"/>
            <a:ext cx="4572000" cy="4572000"/>
            <a:chOff x="1344" y="1200"/>
            <a:chExt cx="2880" cy="2880"/>
          </a:xfrm>
        </p:grpSpPr>
        <p:grpSp>
          <p:nvGrpSpPr>
            <p:cNvPr id="93478" name="Group 294"/>
            <p:cNvGrpSpPr>
              <a:grpSpLocks/>
            </p:cNvGrpSpPr>
            <p:nvPr/>
          </p:nvGrpSpPr>
          <p:grpSpPr bwMode="auto">
            <a:xfrm>
              <a:off x="1344" y="1200"/>
              <a:ext cx="2880" cy="2880"/>
              <a:chOff x="1344" y="1200"/>
              <a:chExt cx="2880" cy="2880"/>
            </a:xfrm>
          </p:grpSpPr>
          <p:sp>
            <p:nvSpPr>
              <p:cNvPr id="93479" name="Line 295"/>
              <p:cNvSpPr>
                <a:spLocks noChangeShapeType="1"/>
              </p:cNvSpPr>
              <p:nvPr/>
            </p:nvSpPr>
            <p:spPr bwMode="auto">
              <a:xfrm rot="-5400000">
                <a:off x="2784" y="-240"/>
                <a:ext cx="0" cy="288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3480" name="Line 296"/>
              <p:cNvSpPr>
                <a:spLocks noChangeShapeType="1"/>
              </p:cNvSpPr>
              <p:nvPr/>
            </p:nvSpPr>
            <p:spPr bwMode="auto">
              <a:xfrm rot="-5400000">
                <a:off x="2784" y="-48"/>
                <a:ext cx="0" cy="288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3481" name="Line 297"/>
              <p:cNvSpPr>
                <a:spLocks noChangeShapeType="1"/>
              </p:cNvSpPr>
              <p:nvPr/>
            </p:nvSpPr>
            <p:spPr bwMode="auto">
              <a:xfrm rot="-5400000">
                <a:off x="2784" y="144"/>
                <a:ext cx="0" cy="288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3482" name="Line 298"/>
              <p:cNvSpPr>
                <a:spLocks noChangeShapeType="1"/>
              </p:cNvSpPr>
              <p:nvPr/>
            </p:nvSpPr>
            <p:spPr bwMode="auto">
              <a:xfrm rot="-5400000">
                <a:off x="2784" y="336"/>
                <a:ext cx="0" cy="288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3483" name="Line 299"/>
              <p:cNvSpPr>
                <a:spLocks noChangeShapeType="1"/>
              </p:cNvSpPr>
              <p:nvPr/>
            </p:nvSpPr>
            <p:spPr bwMode="auto">
              <a:xfrm rot="-5400000">
                <a:off x="2784" y="528"/>
                <a:ext cx="0" cy="288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3484" name="Line 300"/>
              <p:cNvSpPr>
                <a:spLocks noChangeShapeType="1"/>
              </p:cNvSpPr>
              <p:nvPr/>
            </p:nvSpPr>
            <p:spPr bwMode="auto">
              <a:xfrm rot="-5400000">
                <a:off x="2784" y="720"/>
                <a:ext cx="0" cy="288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3485" name="Line 301"/>
              <p:cNvSpPr>
                <a:spLocks noChangeShapeType="1"/>
              </p:cNvSpPr>
              <p:nvPr/>
            </p:nvSpPr>
            <p:spPr bwMode="auto">
              <a:xfrm rot="-5400000">
                <a:off x="2784" y="912"/>
                <a:ext cx="0" cy="288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3486" name="Line 302"/>
              <p:cNvSpPr>
                <a:spLocks noChangeShapeType="1"/>
              </p:cNvSpPr>
              <p:nvPr/>
            </p:nvSpPr>
            <p:spPr bwMode="auto">
              <a:xfrm rot="-5400000">
                <a:off x="2784" y="1104"/>
                <a:ext cx="0" cy="288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3487" name="Line 303"/>
              <p:cNvSpPr>
                <a:spLocks noChangeShapeType="1"/>
              </p:cNvSpPr>
              <p:nvPr/>
            </p:nvSpPr>
            <p:spPr bwMode="auto">
              <a:xfrm rot="-5400000">
                <a:off x="2784" y="1296"/>
                <a:ext cx="0" cy="288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3488" name="Line 304"/>
              <p:cNvSpPr>
                <a:spLocks noChangeShapeType="1"/>
              </p:cNvSpPr>
              <p:nvPr/>
            </p:nvSpPr>
            <p:spPr bwMode="auto">
              <a:xfrm rot="-5400000">
                <a:off x="2784" y="1488"/>
                <a:ext cx="0" cy="288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3489" name="Line 305"/>
              <p:cNvSpPr>
                <a:spLocks noChangeShapeType="1"/>
              </p:cNvSpPr>
              <p:nvPr/>
            </p:nvSpPr>
            <p:spPr bwMode="auto">
              <a:xfrm rot="-5400000">
                <a:off x="2784" y="1680"/>
                <a:ext cx="0" cy="288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3490" name="Line 306"/>
              <p:cNvSpPr>
                <a:spLocks noChangeShapeType="1"/>
              </p:cNvSpPr>
              <p:nvPr/>
            </p:nvSpPr>
            <p:spPr bwMode="auto">
              <a:xfrm rot="-5400000">
                <a:off x="2784" y="1872"/>
                <a:ext cx="0" cy="288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3491" name="Line 307"/>
              <p:cNvSpPr>
                <a:spLocks noChangeShapeType="1"/>
              </p:cNvSpPr>
              <p:nvPr/>
            </p:nvSpPr>
            <p:spPr bwMode="auto">
              <a:xfrm rot="-5400000">
                <a:off x="2784" y="2064"/>
                <a:ext cx="0" cy="288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3492" name="Line 308"/>
              <p:cNvSpPr>
                <a:spLocks noChangeShapeType="1"/>
              </p:cNvSpPr>
              <p:nvPr/>
            </p:nvSpPr>
            <p:spPr bwMode="auto">
              <a:xfrm rot="-5400000">
                <a:off x="2784" y="2256"/>
                <a:ext cx="0" cy="288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3493" name="Line 309"/>
              <p:cNvSpPr>
                <a:spLocks noChangeShapeType="1"/>
              </p:cNvSpPr>
              <p:nvPr/>
            </p:nvSpPr>
            <p:spPr bwMode="auto">
              <a:xfrm rot="-5400000">
                <a:off x="2784" y="2448"/>
                <a:ext cx="0" cy="288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3494" name="Line 310"/>
              <p:cNvSpPr>
                <a:spLocks noChangeShapeType="1"/>
              </p:cNvSpPr>
              <p:nvPr/>
            </p:nvSpPr>
            <p:spPr bwMode="auto">
              <a:xfrm rot="-5400000">
                <a:off x="2784" y="2640"/>
                <a:ext cx="0" cy="288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93495" name="Group 311"/>
            <p:cNvGrpSpPr>
              <a:grpSpLocks/>
            </p:cNvGrpSpPr>
            <p:nvPr/>
          </p:nvGrpSpPr>
          <p:grpSpPr bwMode="auto">
            <a:xfrm>
              <a:off x="1344" y="1200"/>
              <a:ext cx="1344" cy="2880"/>
              <a:chOff x="1344" y="1200"/>
              <a:chExt cx="1344" cy="2880"/>
            </a:xfrm>
          </p:grpSpPr>
          <p:sp>
            <p:nvSpPr>
              <p:cNvPr id="93496" name="Line 312"/>
              <p:cNvSpPr>
                <a:spLocks noChangeShapeType="1"/>
              </p:cNvSpPr>
              <p:nvPr/>
            </p:nvSpPr>
            <p:spPr bwMode="auto">
              <a:xfrm>
                <a:off x="1344" y="1200"/>
                <a:ext cx="0" cy="288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3497" name="Line 313"/>
              <p:cNvSpPr>
                <a:spLocks noChangeShapeType="1"/>
              </p:cNvSpPr>
              <p:nvPr/>
            </p:nvSpPr>
            <p:spPr bwMode="auto">
              <a:xfrm>
                <a:off x="1536" y="1200"/>
                <a:ext cx="0" cy="288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3498" name="Line 314"/>
              <p:cNvSpPr>
                <a:spLocks noChangeShapeType="1"/>
              </p:cNvSpPr>
              <p:nvPr/>
            </p:nvSpPr>
            <p:spPr bwMode="auto">
              <a:xfrm>
                <a:off x="1728" y="1200"/>
                <a:ext cx="0" cy="288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3499" name="Line 315"/>
              <p:cNvSpPr>
                <a:spLocks noChangeShapeType="1"/>
              </p:cNvSpPr>
              <p:nvPr/>
            </p:nvSpPr>
            <p:spPr bwMode="auto">
              <a:xfrm>
                <a:off x="1920" y="1200"/>
                <a:ext cx="0" cy="288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3500" name="Line 316"/>
              <p:cNvSpPr>
                <a:spLocks noChangeShapeType="1"/>
              </p:cNvSpPr>
              <p:nvPr/>
            </p:nvSpPr>
            <p:spPr bwMode="auto">
              <a:xfrm>
                <a:off x="2112" y="1200"/>
                <a:ext cx="0" cy="288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3501" name="Line 317"/>
              <p:cNvSpPr>
                <a:spLocks noChangeShapeType="1"/>
              </p:cNvSpPr>
              <p:nvPr/>
            </p:nvSpPr>
            <p:spPr bwMode="auto">
              <a:xfrm>
                <a:off x="2304" y="1200"/>
                <a:ext cx="0" cy="288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3502" name="Line 318"/>
              <p:cNvSpPr>
                <a:spLocks noChangeShapeType="1"/>
              </p:cNvSpPr>
              <p:nvPr/>
            </p:nvSpPr>
            <p:spPr bwMode="auto">
              <a:xfrm>
                <a:off x="2496" y="1200"/>
                <a:ext cx="0" cy="288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3503" name="Line 319"/>
              <p:cNvSpPr>
                <a:spLocks noChangeShapeType="1"/>
              </p:cNvSpPr>
              <p:nvPr/>
            </p:nvSpPr>
            <p:spPr bwMode="auto">
              <a:xfrm>
                <a:off x="2688" y="1200"/>
                <a:ext cx="0" cy="288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93504" name="Group 320"/>
            <p:cNvGrpSpPr>
              <a:grpSpLocks/>
            </p:cNvGrpSpPr>
            <p:nvPr/>
          </p:nvGrpSpPr>
          <p:grpSpPr bwMode="auto">
            <a:xfrm>
              <a:off x="2880" y="1200"/>
              <a:ext cx="1344" cy="2880"/>
              <a:chOff x="1344" y="1200"/>
              <a:chExt cx="1344" cy="2880"/>
            </a:xfrm>
          </p:grpSpPr>
          <p:sp>
            <p:nvSpPr>
              <p:cNvPr id="93505" name="Line 321"/>
              <p:cNvSpPr>
                <a:spLocks noChangeShapeType="1"/>
              </p:cNvSpPr>
              <p:nvPr/>
            </p:nvSpPr>
            <p:spPr bwMode="auto">
              <a:xfrm>
                <a:off x="1344" y="1200"/>
                <a:ext cx="0" cy="288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3506" name="Line 322"/>
              <p:cNvSpPr>
                <a:spLocks noChangeShapeType="1"/>
              </p:cNvSpPr>
              <p:nvPr/>
            </p:nvSpPr>
            <p:spPr bwMode="auto">
              <a:xfrm>
                <a:off x="1536" y="1200"/>
                <a:ext cx="0" cy="288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3507" name="Line 323"/>
              <p:cNvSpPr>
                <a:spLocks noChangeShapeType="1"/>
              </p:cNvSpPr>
              <p:nvPr/>
            </p:nvSpPr>
            <p:spPr bwMode="auto">
              <a:xfrm>
                <a:off x="1728" y="1200"/>
                <a:ext cx="0" cy="288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3508" name="Line 324"/>
              <p:cNvSpPr>
                <a:spLocks noChangeShapeType="1"/>
              </p:cNvSpPr>
              <p:nvPr/>
            </p:nvSpPr>
            <p:spPr bwMode="auto">
              <a:xfrm>
                <a:off x="1920" y="1200"/>
                <a:ext cx="0" cy="288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3509" name="Line 325"/>
              <p:cNvSpPr>
                <a:spLocks noChangeShapeType="1"/>
              </p:cNvSpPr>
              <p:nvPr/>
            </p:nvSpPr>
            <p:spPr bwMode="auto">
              <a:xfrm>
                <a:off x="2112" y="1200"/>
                <a:ext cx="0" cy="288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3510" name="Line 326"/>
              <p:cNvSpPr>
                <a:spLocks noChangeShapeType="1"/>
              </p:cNvSpPr>
              <p:nvPr/>
            </p:nvSpPr>
            <p:spPr bwMode="auto">
              <a:xfrm>
                <a:off x="2304" y="1200"/>
                <a:ext cx="0" cy="288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3511" name="Line 327"/>
              <p:cNvSpPr>
                <a:spLocks noChangeShapeType="1"/>
              </p:cNvSpPr>
              <p:nvPr/>
            </p:nvSpPr>
            <p:spPr bwMode="auto">
              <a:xfrm>
                <a:off x="2496" y="1200"/>
                <a:ext cx="0" cy="288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3512" name="Line 328"/>
              <p:cNvSpPr>
                <a:spLocks noChangeShapeType="1"/>
              </p:cNvSpPr>
              <p:nvPr/>
            </p:nvSpPr>
            <p:spPr bwMode="auto">
              <a:xfrm>
                <a:off x="2688" y="1200"/>
                <a:ext cx="0" cy="288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grpSp>
        <p:nvGrpSpPr>
          <p:cNvPr id="93513" name="Group 329"/>
          <p:cNvGrpSpPr>
            <a:grpSpLocks/>
          </p:cNvGrpSpPr>
          <p:nvPr/>
        </p:nvGrpSpPr>
        <p:grpSpPr bwMode="auto">
          <a:xfrm>
            <a:off x="2133600" y="1204913"/>
            <a:ext cx="4724400" cy="4876800"/>
            <a:chOff x="1344" y="1152"/>
            <a:chExt cx="2976" cy="3072"/>
          </a:xfrm>
        </p:grpSpPr>
        <p:sp>
          <p:nvSpPr>
            <p:cNvPr id="93514" name="Line 330"/>
            <p:cNvSpPr>
              <a:spLocks noChangeShapeType="1"/>
            </p:cNvSpPr>
            <p:nvPr/>
          </p:nvSpPr>
          <p:spPr bwMode="auto">
            <a:xfrm>
              <a:off x="1344" y="1200"/>
              <a:ext cx="2880" cy="2880"/>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3515" name="Line 331"/>
            <p:cNvSpPr>
              <a:spLocks noChangeShapeType="1"/>
            </p:cNvSpPr>
            <p:nvPr/>
          </p:nvSpPr>
          <p:spPr bwMode="auto">
            <a:xfrm flipV="1">
              <a:off x="1344" y="1200"/>
              <a:ext cx="768" cy="768"/>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3516" name="Line 332"/>
            <p:cNvSpPr>
              <a:spLocks noChangeShapeType="1"/>
            </p:cNvSpPr>
            <p:nvPr/>
          </p:nvSpPr>
          <p:spPr bwMode="auto">
            <a:xfrm flipV="1">
              <a:off x="1344" y="1200"/>
              <a:ext cx="1536" cy="1536"/>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3517" name="Line 333"/>
            <p:cNvSpPr>
              <a:spLocks noChangeShapeType="1"/>
            </p:cNvSpPr>
            <p:nvPr/>
          </p:nvSpPr>
          <p:spPr bwMode="auto">
            <a:xfrm flipV="1">
              <a:off x="1344" y="1200"/>
              <a:ext cx="2304" cy="2304"/>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3518" name="Line 334"/>
            <p:cNvSpPr>
              <a:spLocks noChangeShapeType="1"/>
            </p:cNvSpPr>
            <p:nvPr/>
          </p:nvSpPr>
          <p:spPr bwMode="auto">
            <a:xfrm flipV="1">
              <a:off x="1536" y="1392"/>
              <a:ext cx="2688" cy="2688"/>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3519" name="Line 335"/>
            <p:cNvSpPr>
              <a:spLocks noChangeShapeType="1"/>
            </p:cNvSpPr>
            <p:nvPr/>
          </p:nvSpPr>
          <p:spPr bwMode="auto">
            <a:xfrm flipV="1">
              <a:off x="2304" y="2160"/>
              <a:ext cx="1920" cy="1920"/>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3520" name="Line 336"/>
            <p:cNvSpPr>
              <a:spLocks noChangeShapeType="1"/>
            </p:cNvSpPr>
            <p:nvPr/>
          </p:nvSpPr>
          <p:spPr bwMode="auto">
            <a:xfrm flipV="1">
              <a:off x="3072" y="2928"/>
              <a:ext cx="1152" cy="1152"/>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3521" name="Line 337"/>
            <p:cNvSpPr>
              <a:spLocks noChangeShapeType="1"/>
            </p:cNvSpPr>
            <p:nvPr/>
          </p:nvSpPr>
          <p:spPr bwMode="auto">
            <a:xfrm flipV="1">
              <a:off x="3840" y="3696"/>
              <a:ext cx="384" cy="384"/>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3522" name="Line 338"/>
            <p:cNvSpPr>
              <a:spLocks noChangeShapeType="1"/>
            </p:cNvSpPr>
            <p:nvPr/>
          </p:nvSpPr>
          <p:spPr bwMode="auto">
            <a:xfrm>
              <a:off x="1344" y="1968"/>
              <a:ext cx="2160" cy="2160"/>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3523" name="Line 339"/>
            <p:cNvSpPr>
              <a:spLocks noChangeShapeType="1"/>
            </p:cNvSpPr>
            <p:nvPr/>
          </p:nvSpPr>
          <p:spPr bwMode="auto">
            <a:xfrm>
              <a:off x="1344" y="2736"/>
              <a:ext cx="1392" cy="1392"/>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3524" name="Line 340"/>
            <p:cNvSpPr>
              <a:spLocks noChangeShapeType="1"/>
            </p:cNvSpPr>
            <p:nvPr/>
          </p:nvSpPr>
          <p:spPr bwMode="auto">
            <a:xfrm>
              <a:off x="1344" y="3504"/>
              <a:ext cx="720" cy="720"/>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3525" name="Line 341"/>
            <p:cNvSpPr>
              <a:spLocks noChangeShapeType="1"/>
            </p:cNvSpPr>
            <p:nvPr/>
          </p:nvSpPr>
          <p:spPr bwMode="auto">
            <a:xfrm>
              <a:off x="2112" y="1200"/>
              <a:ext cx="2208" cy="2208"/>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3526" name="Line 342"/>
            <p:cNvSpPr>
              <a:spLocks noChangeShapeType="1"/>
            </p:cNvSpPr>
            <p:nvPr/>
          </p:nvSpPr>
          <p:spPr bwMode="auto">
            <a:xfrm>
              <a:off x="2832" y="1152"/>
              <a:ext cx="1488" cy="1488"/>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3527" name="Line 343"/>
            <p:cNvSpPr>
              <a:spLocks noChangeShapeType="1"/>
            </p:cNvSpPr>
            <p:nvPr/>
          </p:nvSpPr>
          <p:spPr bwMode="auto">
            <a:xfrm>
              <a:off x="3600" y="1152"/>
              <a:ext cx="720" cy="720"/>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93528" name="Group 344"/>
          <p:cNvGrpSpPr>
            <a:grpSpLocks/>
          </p:cNvGrpSpPr>
          <p:nvPr/>
        </p:nvGrpSpPr>
        <p:grpSpPr bwMode="auto">
          <a:xfrm>
            <a:off x="1828800" y="1052513"/>
            <a:ext cx="5257800" cy="5029200"/>
            <a:chOff x="1152" y="1056"/>
            <a:chExt cx="3312" cy="3168"/>
          </a:xfrm>
        </p:grpSpPr>
        <p:sp>
          <p:nvSpPr>
            <p:cNvPr id="93529" name="Line 345"/>
            <p:cNvSpPr>
              <a:spLocks noChangeShapeType="1"/>
            </p:cNvSpPr>
            <p:nvPr/>
          </p:nvSpPr>
          <p:spPr bwMode="auto">
            <a:xfrm>
              <a:off x="1728" y="1104"/>
              <a:ext cx="0" cy="312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nvGrpSpPr>
            <p:cNvPr id="93530" name="Group 346"/>
            <p:cNvGrpSpPr>
              <a:grpSpLocks/>
            </p:cNvGrpSpPr>
            <p:nvPr/>
          </p:nvGrpSpPr>
          <p:grpSpPr bwMode="auto">
            <a:xfrm>
              <a:off x="1152" y="1056"/>
              <a:ext cx="3312" cy="3168"/>
              <a:chOff x="1152" y="1056"/>
              <a:chExt cx="3312" cy="3168"/>
            </a:xfrm>
          </p:grpSpPr>
          <p:sp>
            <p:nvSpPr>
              <p:cNvPr id="93531" name="Line 347"/>
              <p:cNvSpPr>
                <a:spLocks noChangeShapeType="1"/>
              </p:cNvSpPr>
              <p:nvPr/>
            </p:nvSpPr>
            <p:spPr bwMode="auto">
              <a:xfrm>
                <a:off x="1152" y="1584"/>
                <a:ext cx="3264"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3532" name="Line 348"/>
              <p:cNvSpPr>
                <a:spLocks noChangeShapeType="1"/>
              </p:cNvSpPr>
              <p:nvPr/>
            </p:nvSpPr>
            <p:spPr bwMode="auto">
              <a:xfrm>
                <a:off x="3264" y="1104"/>
                <a:ext cx="0" cy="312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3533" name="Line 349"/>
              <p:cNvSpPr>
                <a:spLocks noChangeShapeType="1"/>
              </p:cNvSpPr>
              <p:nvPr/>
            </p:nvSpPr>
            <p:spPr bwMode="auto">
              <a:xfrm>
                <a:off x="1200" y="3120"/>
                <a:ext cx="3264"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3534" name="Line 350"/>
              <p:cNvSpPr>
                <a:spLocks noChangeShapeType="1"/>
              </p:cNvSpPr>
              <p:nvPr/>
            </p:nvSpPr>
            <p:spPr bwMode="auto">
              <a:xfrm>
                <a:off x="1728" y="1056"/>
                <a:ext cx="0" cy="312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9347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9351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935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4210" name="Group 2"/>
          <p:cNvGrpSpPr>
            <a:grpSpLocks/>
          </p:cNvGrpSpPr>
          <p:nvPr/>
        </p:nvGrpSpPr>
        <p:grpSpPr bwMode="auto">
          <a:xfrm>
            <a:off x="2819400" y="1417638"/>
            <a:ext cx="3962400" cy="4419600"/>
            <a:chOff x="1776" y="1296"/>
            <a:chExt cx="2496" cy="2784"/>
          </a:xfrm>
        </p:grpSpPr>
        <p:sp>
          <p:nvSpPr>
            <p:cNvPr id="94211" name="Freeform 3"/>
            <p:cNvSpPr>
              <a:spLocks/>
            </p:cNvSpPr>
            <p:nvPr/>
          </p:nvSpPr>
          <p:spPr bwMode="auto">
            <a:xfrm>
              <a:off x="1776" y="1872"/>
              <a:ext cx="768" cy="1056"/>
            </a:xfrm>
            <a:custGeom>
              <a:avLst/>
              <a:gdLst>
                <a:gd name="T0" fmla="*/ 384 w 768"/>
                <a:gd name="T1" fmla="*/ 0 h 1056"/>
                <a:gd name="T2" fmla="*/ 0 w 768"/>
                <a:gd name="T3" fmla="*/ 384 h 1056"/>
                <a:gd name="T4" fmla="*/ 0 w 768"/>
                <a:gd name="T5" fmla="*/ 672 h 1056"/>
                <a:gd name="T6" fmla="*/ 384 w 768"/>
                <a:gd name="T7" fmla="*/ 1056 h 1056"/>
                <a:gd name="T8" fmla="*/ 768 w 768"/>
                <a:gd name="T9" fmla="*/ 672 h 1056"/>
                <a:gd name="T10" fmla="*/ 768 w 768"/>
                <a:gd name="T11" fmla="*/ 384 h 1056"/>
                <a:gd name="T12" fmla="*/ 384 w 768"/>
                <a:gd name="T13" fmla="*/ 0 h 1056"/>
              </a:gdLst>
              <a:ahLst/>
              <a:cxnLst>
                <a:cxn ang="0">
                  <a:pos x="T0" y="T1"/>
                </a:cxn>
                <a:cxn ang="0">
                  <a:pos x="T2" y="T3"/>
                </a:cxn>
                <a:cxn ang="0">
                  <a:pos x="T4" y="T5"/>
                </a:cxn>
                <a:cxn ang="0">
                  <a:pos x="T6" y="T7"/>
                </a:cxn>
                <a:cxn ang="0">
                  <a:pos x="T8" y="T9"/>
                </a:cxn>
                <a:cxn ang="0">
                  <a:pos x="T10" y="T11"/>
                </a:cxn>
                <a:cxn ang="0">
                  <a:pos x="T12" y="T13"/>
                </a:cxn>
              </a:cxnLst>
              <a:rect l="0" t="0" r="r" b="b"/>
              <a:pathLst>
                <a:path w="768" h="1056">
                  <a:moveTo>
                    <a:pt x="384" y="0"/>
                  </a:moveTo>
                  <a:lnTo>
                    <a:pt x="0" y="384"/>
                  </a:lnTo>
                  <a:lnTo>
                    <a:pt x="0" y="672"/>
                  </a:lnTo>
                  <a:lnTo>
                    <a:pt x="384" y="1056"/>
                  </a:lnTo>
                  <a:lnTo>
                    <a:pt x="768" y="672"/>
                  </a:lnTo>
                  <a:lnTo>
                    <a:pt x="768" y="384"/>
                  </a:lnTo>
                  <a:lnTo>
                    <a:pt x="384" y="0"/>
                  </a:lnTo>
                  <a:close/>
                </a:path>
              </a:pathLst>
            </a:custGeom>
            <a:solidFill>
              <a:schemeClr val="folHlink"/>
            </a:solid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4212" name="Freeform 4"/>
            <p:cNvSpPr>
              <a:spLocks/>
            </p:cNvSpPr>
            <p:nvPr/>
          </p:nvSpPr>
          <p:spPr bwMode="auto">
            <a:xfrm>
              <a:off x="2352" y="1296"/>
              <a:ext cx="768" cy="1056"/>
            </a:xfrm>
            <a:custGeom>
              <a:avLst/>
              <a:gdLst>
                <a:gd name="T0" fmla="*/ 384 w 768"/>
                <a:gd name="T1" fmla="*/ 0 h 1056"/>
                <a:gd name="T2" fmla="*/ 0 w 768"/>
                <a:gd name="T3" fmla="*/ 384 h 1056"/>
                <a:gd name="T4" fmla="*/ 0 w 768"/>
                <a:gd name="T5" fmla="*/ 672 h 1056"/>
                <a:gd name="T6" fmla="*/ 384 w 768"/>
                <a:gd name="T7" fmla="*/ 1056 h 1056"/>
                <a:gd name="T8" fmla="*/ 768 w 768"/>
                <a:gd name="T9" fmla="*/ 672 h 1056"/>
                <a:gd name="T10" fmla="*/ 768 w 768"/>
                <a:gd name="T11" fmla="*/ 384 h 1056"/>
                <a:gd name="T12" fmla="*/ 384 w 768"/>
                <a:gd name="T13" fmla="*/ 0 h 1056"/>
              </a:gdLst>
              <a:ahLst/>
              <a:cxnLst>
                <a:cxn ang="0">
                  <a:pos x="T0" y="T1"/>
                </a:cxn>
                <a:cxn ang="0">
                  <a:pos x="T2" y="T3"/>
                </a:cxn>
                <a:cxn ang="0">
                  <a:pos x="T4" y="T5"/>
                </a:cxn>
                <a:cxn ang="0">
                  <a:pos x="T6" y="T7"/>
                </a:cxn>
                <a:cxn ang="0">
                  <a:pos x="T8" y="T9"/>
                </a:cxn>
                <a:cxn ang="0">
                  <a:pos x="T10" y="T11"/>
                </a:cxn>
                <a:cxn ang="0">
                  <a:pos x="T12" y="T13"/>
                </a:cxn>
              </a:cxnLst>
              <a:rect l="0" t="0" r="r" b="b"/>
              <a:pathLst>
                <a:path w="768" h="1056">
                  <a:moveTo>
                    <a:pt x="384" y="0"/>
                  </a:moveTo>
                  <a:lnTo>
                    <a:pt x="0" y="384"/>
                  </a:lnTo>
                  <a:lnTo>
                    <a:pt x="0" y="672"/>
                  </a:lnTo>
                  <a:lnTo>
                    <a:pt x="384" y="1056"/>
                  </a:lnTo>
                  <a:lnTo>
                    <a:pt x="768" y="672"/>
                  </a:lnTo>
                  <a:lnTo>
                    <a:pt x="768" y="384"/>
                  </a:lnTo>
                  <a:lnTo>
                    <a:pt x="384" y="0"/>
                  </a:lnTo>
                  <a:close/>
                </a:path>
              </a:pathLst>
            </a:custGeom>
            <a:solidFill>
              <a:schemeClr val="folHlink"/>
            </a:solid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4213" name="Freeform 5"/>
            <p:cNvSpPr>
              <a:spLocks/>
            </p:cNvSpPr>
            <p:nvPr/>
          </p:nvSpPr>
          <p:spPr bwMode="auto">
            <a:xfrm>
              <a:off x="3504" y="1296"/>
              <a:ext cx="768" cy="1056"/>
            </a:xfrm>
            <a:custGeom>
              <a:avLst/>
              <a:gdLst>
                <a:gd name="T0" fmla="*/ 384 w 768"/>
                <a:gd name="T1" fmla="*/ 0 h 1056"/>
                <a:gd name="T2" fmla="*/ 0 w 768"/>
                <a:gd name="T3" fmla="*/ 384 h 1056"/>
                <a:gd name="T4" fmla="*/ 0 w 768"/>
                <a:gd name="T5" fmla="*/ 672 h 1056"/>
                <a:gd name="T6" fmla="*/ 384 w 768"/>
                <a:gd name="T7" fmla="*/ 1056 h 1056"/>
                <a:gd name="T8" fmla="*/ 768 w 768"/>
                <a:gd name="T9" fmla="*/ 672 h 1056"/>
                <a:gd name="T10" fmla="*/ 768 w 768"/>
                <a:gd name="T11" fmla="*/ 384 h 1056"/>
                <a:gd name="T12" fmla="*/ 384 w 768"/>
                <a:gd name="T13" fmla="*/ 0 h 1056"/>
              </a:gdLst>
              <a:ahLst/>
              <a:cxnLst>
                <a:cxn ang="0">
                  <a:pos x="T0" y="T1"/>
                </a:cxn>
                <a:cxn ang="0">
                  <a:pos x="T2" y="T3"/>
                </a:cxn>
                <a:cxn ang="0">
                  <a:pos x="T4" y="T5"/>
                </a:cxn>
                <a:cxn ang="0">
                  <a:pos x="T6" y="T7"/>
                </a:cxn>
                <a:cxn ang="0">
                  <a:pos x="T8" y="T9"/>
                </a:cxn>
                <a:cxn ang="0">
                  <a:pos x="T10" y="T11"/>
                </a:cxn>
                <a:cxn ang="0">
                  <a:pos x="T12" y="T13"/>
                </a:cxn>
              </a:cxnLst>
              <a:rect l="0" t="0" r="r" b="b"/>
              <a:pathLst>
                <a:path w="768" h="1056">
                  <a:moveTo>
                    <a:pt x="384" y="0"/>
                  </a:moveTo>
                  <a:lnTo>
                    <a:pt x="0" y="384"/>
                  </a:lnTo>
                  <a:lnTo>
                    <a:pt x="0" y="672"/>
                  </a:lnTo>
                  <a:lnTo>
                    <a:pt x="384" y="1056"/>
                  </a:lnTo>
                  <a:lnTo>
                    <a:pt x="768" y="672"/>
                  </a:lnTo>
                  <a:lnTo>
                    <a:pt x="768" y="384"/>
                  </a:lnTo>
                  <a:lnTo>
                    <a:pt x="384" y="0"/>
                  </a:lnTo>
                  <a:close/>
                </a:path>
              </a:pathLst>
            </a:custGeom>
            <a:solidFill>
              <a:schemeClr val="folHlink"/>
            </a:solid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4214" name="Freeform 6"/>
            <p:cNvSpPr>
              <a:spLocks/>
            </p:cNvSpPr>
            <p:nvPr/>
          </p:nvSpPr>
          <p:spPr bwMode="auto">
            <a:xfrm>
              <a:off x="2352" y="2448"/>
              <a:ext cx="768" cy="1056"/>
            </a:xfrm>
            <a:custGeom>
              <a:avLst/>
              <a:gdLst>
                <a:gd name="T0" fmla="*/ 384 w 768"/>
                <a:gd name="T1" fmla="*/ 0 h 1056"/>
                <a:gd name="T2" fmla="*/ 0 w 768"/>
                <a:gd name="T3" fmla="*/ 384 h 1056"/>
                <a:gd name="T4" fmla="*/ 0 w 768"/>
                <a:gd name="T5" fmla="*/ 672 h 1056"/>
                <a:gd name="T6" fmla="*/ 384 w 768"/>
                <a:gd name="T7" fmla="*/ 1056 h 1056"/>
                <a:gd name="T8" fmla="*/ 768 w 768"/>
                <a:gd name="T9" fmla="*/ 672 h 1056"/>
                <a:gd name="T10" fmla="*/ 768 w 768"/>
                <a:gd name="T11" fmla="*/ 384 h 1056"/>
                <a:gd name="T12" fmla="*/ 384 w 768"/>
                <a:gd name="T13" fmla="*/ 0 h 1056"/>
              </a:gdLst>
              <a:ahLst/>
              <a:cxnLst>
                <a:cxn ang="0">
                  <a:pos x="T0" y="T1"/>
                </a:cxn>
                <a:cxn ang="0">
                  <a:pos x="T2" y="T3"/>
                </a:cxn>
                <a:cxn ang="0">
                  <a:pos x="T4" y="T5"/>
                </a:cxn>
                <a:cxn ang="0">
                  <a:pos x="T6" y="T7"/>
                </a:cxn>
                <a:cxn ang="0">
                  <a:pos x="T8" y="T9"/>
                </a:cxn>
                <a:cxn ang="0">
                  <a:pos x="T10" y="T11"/>
                </a:cxn>
                <a:cxn ang="0">
                  <a:pos x="T12" y="T13"/>
                </a:cxn>
              </a:cxnLst>
              <a:rect l="0" t="0" r="r" b="b"/>
              <a:pathLst>
                <a:path w="768" h="1056">
                  <a:moveTo>
                    <a:pt x="384" y="0"/>
                  </a:moveTo>
                  <a:lnTo>
                    <a:pt x="0" y="384"/>
                  </a:lnTo>
                  <a:lnTo>
                    <a:pt x="0" y="672"/>
                  </a:lnTo>
                  <a:lnTo>
                    <a:pt x="384" y="1056"/>
                  </a:lnTo>
                  <a:lnTo>
                    <a:pt x="768" y="672"/>
                  </a:lnTo>
                  <a:lnTo>
                    <a:pt x="768" y="384"/>
                  </a:lnTo>
                  <a:lnTo>
                    <a:pt x="384" y="0"/>
                  </a:lnTo>
                  <a:close/>
                </a:path>
              </a:pathLst>
            </a:custGeom>
            <a:solidFill>
              <a:schemeClr val="folHlink"/>
            </a:solid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4215" name="Freeform 7"/>
            <p:cNvSpPr>
              <a:spLocks/>
            </p:cNvSpPr>
            <p:nvPr/>
          </p:nvSpPr>
          <p:spPr bwMode="auto">
            <a:xfrm>
              <a:off x="2928" y="3024"/>
              <a:ext cx="768" cy="1056"/>
            </a:xfrm>
            <a:custGeom>
              <a:avLst/>
              <a:gdLst>
                <a:gd name="T0" fmla="*/ 384 w 768"/>
                <a:gd name="T1" fmla="*/ 0 h 1056"/>
                <a:gd name="T2" fmla="*/ 0 w 768"/>
                <a:gd name="T3" fmla="*/ 384 h 1056"/>
                <a:gd name="T4" fmla="*/ 0 w 768"/>
                <a:gd name="T5" fmla="*/ 672 h 1056"/>
                <a:gd name="T6" fmla="*/ 384 w 768"/>
                <a:gd name="T7" fmla="*/ 1056 h 1056"/>
                <a:gd name="T8" fmla="*/ 768 w 768"/>
                <a:gd name="T9" fmla="*/ 672 h 1056"/>
                <a:gd name="T10" fmla="*/ 768 w 768"/>
                <a:gd name="T11" fmla="*/ 384 h 1056"/>
                <a:gd name="T12" fmla="*/ 384 w 768"/>
                <a:gd name="T13" fmla="*/ 0 h 1056"/>
              </a:gdLst>
              <a:ahLst/>
              <a:cxnLst>
                <a:cxn ang="0">
                  <a:pos x="T0" y="T1"/>
                </a:cxn>
                <a:cxn ang="0">
                  <a:pos x="T2" y="T3"/>
                </a:cxn>
                <a:cxn ang="0">
                  <a:pos x="T4" y="T5"/>
                </a:cxn>
                <a:cxn ang="0">
                  <a:pos x="T6" y="T7"/>
                </a:cxn>
                <a:cxn ang="0">
                  <a:pos x="T8" y="T9"/>
                </a:cxn>
                <a:cxn ang="0">
                  <a:pos x="T10" y="T11"/>
                </a:cxn>
                <a:cxn ang="0">
                  <a:pos x="T12" y="T13"/>
                </a:cxn>
              </a:cxnLst>
              <a:rect l="0" t="0" r="r" b="b"/>
              <a:pathLst>
                <a:path w="768" h="1056">
                  <a:moveTo>
                    <a:pt x="384" y="0"/>
                  </a:moveTo>
                  <a:lnTo>
                    <a:pt x="0" y="384"/>
                  </a:lnTo>
                  <a:lnTo>
                    <a:pt x="0" y="672"/>
                  </a:lnTo>
                  <a:lnTo>
                    <a:pt x="384" y="1056"/>
                  </a:lnTo>
                  <a:lnTo>
                    <a:pt x="768" y="672"/>
                  </a:lnTo>
                  <a:lnTo>
                    <a:pt x="768" y="384"/>
                  </a:lnTo>
                  <a:lnTo>
                    <a:pt x="384" y="0"/>
                  </a:lnTo>
                  <a:close/>
                </a:path>
              </a:pathLst>
            </a:custGeom>
            <a:solidFill>
              <a:schemeClr val="folHlink"/>
            </a:solid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4216" name="Freeform 8"/>
            <p:cNvSpPr>
              <a:spLocks/>
            </p:cNvSpPr>
            <p:nvPr/>
          </p:nvSpPr>
          <p:spPr bwMode="auto">
            <a:xfrm>
              <a:off x="3504" y="2448"/>
              <a:ext cx="768" cy="1056"/>
            </a:xfrm>
            <a:custGeom>
              <a:avLst/>
              <a:gdLst>
                <a:gd name="T0" fmla="*/ 384 w 768"/>
                <a:gd name="T1" fmla="*/ 0 h 1056"/>
                <a:gd name="T2" fmla="*/ 0 w 768"/>
                <a:gd name="T3" fmla="*/ 384 h 1056"/>
                <a:gd name="T4" fmla="*/ 0 w 768"/>
                <a:gd name="T5" fmla="*/ 672 h 1056"/>
                <a:gd name="T6" fmla="*/ 384 w 768"/>
                <a:gd name="T7" fmla="*/ 1056 h 1056"/>
                <a:gd name="T8" fmla="*/ 768 w 768"/>
                <a:gd name="T9" fmla="*/ 672 h 1056"/>
                <a:gd name="T10" fmla="*/ 768 w 768"/>
                <a:gd name="T11" fmla="*/ 384 h 1056"/>
                <a:gd name="T12" fmla="*/ 384 w 768"/>
                <a:gd name="T13" fmla="*/ 0 h 1056"/>
              </a:gdLst>
              <a:ahLst/>
              <a:cxnLst>
                <a:cxn ang="0">
                  <a:pos x="T0" y="T1"/>
                </a:cxn>
                <a:cxn ang="0">
                  <a:pos x="T2" y="T3"/>
                </a:cxn>
                <a:cxn ang="0">
                  <a:pos x="T4" y="T5"/>
                </a:cxn>
                <a:cxn ang="0">
                  <a:pos x="T6" y="T7"/>
                </a:cxn>
                <a:cxn ang="0">
                  <a:pos x="T8" y="T9"/>
                </a:cxn>
                <a:cxn ang="0">
                  <a:pos x="T10" y="T11"/>
                </a:cxn>
                <a:cxn ang="0">
                  <a:pos x="T12" y="T13"/>
                </a:cxn>
              </a:cxnLst>
              <a:rect l="0" t="0" r="r" b="b"/>
              <a:pathLst>
                <a:path w="768" h="1056">
                  <a:moveTo>
                    <a:pt x="384" y="0"/>
                  </a:moveTo>
                  <a:lnTo>
                    <a:pt x="0" y="384"/>
                  </a:lnTo>
                  <a:lnTo>
                    <a:pt x="0" y="672"/>
                  </a:lnTo>
                  <a:lnTo>
                    <a:pt x="384" y="1056"/>
                  </a:lnTo>
                  <a:lnTo>
                    <a:pt x="768" y="672"/>
                  </a:lnTo>
                  <a:lnTo>
                    <a:pt x="768" y="384"/>
                  </a:lnTo>
                  <a:lnTo>
                    <a:pt x="384" y="0"/>
                  </a:lnTo>
                  <a:close/>
                </a:path>
              </a:pathLst>
            </a:custGeom>
            <a:solidFill>
              <a:schemeClr val="folHlink"/>
            </a:solid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4217" name="Freeform 9"/>
            <p:cNvSpPr>
              <a:spLocks/>
            </p:cNvSpPr>
            <p:nvPr/>
          </p:nvSpPr>
          <p:spPr bwMode="auto">
            <a:xfrm>
              <a:off x="2928" y="1872"/>
              <a:ext cx="768" cy="1056"/>
            </a:xfrm>
            <a:custGeom>
              <a:avLst/>
              <a:gdLst>
                <a:gd name="T0" fmla="*/ 384 w 768"/>
                <a:gd name="T1" fmla="*/ 0 h 1056"/>
                <a:gd name="T2" fmla="*/ 0 w 768"/>
                <a:gd name="T3" fmla="*/ 384 h 1056"/>
                <a:gd name="T4" fmla="*/ 0 w 768"/>
                <a:gd name="T5" fmla="*/ 672 h 1056"/>
                <a:gd name="T6" fmla="*/ 384 w 768"/>
                <a:gd name="T7" fmla="*/ 1056 h 1056"/>
                <a:gd name="T8" fmla="*/ 768 w 768"/>
                <a:gd name="T9" fmla="*/ 672 h 1056"/>
                <a:gd name="T10" fmla="*/ 768 w 768"/>
                <a:gd name="T11" fmla="*/ 384 h 1056"/>
                <a:gd name="T12" fmla="*/ 384 w 768"/>
                <a:gd name="T13" fmla="*/ 0 h 1056"/>
              </a:gdLst>
              <a:ahLst/>
              <a:cxnLst>
                <a:cxn ang="0">
                  <a:pos x="T0" y="T1"/>
                </a:cxn>
                <a:cxn ang="0">
                  <a:pos x="T2" y="T3"/>
                </a:cxn>
                <a:cxn ang="0">
                  <a:pos x="T4" y="T5"/>
                </a:cxn>
                <a:cxn ang="0">
                  <a:pos x="T6" y="T7"/>
                </a:cxn>
                <a:cxn ang="0">
                  <a:pos x="T8" y="T9"/>
                </a:cxn>
                <a:cxn ang="0">
                  <a:pos x="T10" y="T11"/>
                </a:cxn>
                <a:cxn ang="0">
                  <a:pos x="T12" y="T13"/>
                </a:cxn>
              </a:cxnLst>
              <a:rect l="0" t="0" r="r" b="b"/>
              <a:pathLst>
                <a:path w="768" h="1056">
                  <a:moveTo>
                    <a:pt x="384" y="0"/>
                  </a:moveTo>
                  <a:lnTo>
                    <a:pt x="0" y="384"/>
                  </a:lnTo>
                  <a:lnTo>
                    <a:pt x="0" y="672"/>
                  </a:lnTo>
                  <a:lnTo>
                    <a:pt x="384" y="1056"/>
                  </a:lnTo>
                  <a:lnTo>
                    <a:pt x="768" y="672"/>
                  </a:lnTo>
                  <a:lnTo>
                    <a:pt x="768" y="384"/>
                  </a:lnTo>
                  <a:lnTo>
                    <a:pt x="384" y="0"/>
                  </a:lnTo>
                  <a:close/>
                </a:path>
              </a:pathLst>
            </a:custGeom>
            <a:solidFill>
              <a:schemeClr val="folHlink"/>
            </a:solid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4218" name="Freeform 10"/>
            <p:cNvSpPr>
              <a:spLocks/>
            </p:cNvSpPr>
            <p:nvPr/>
          </p:nvSpPr>
          <p:spPr bwMode="auto">
            <a:xfrm>
              <a:off x="1776" y="3024"/>
              <a:ext cx="768" cy="1056"/>
            </a:xfrm>
            <a:custGeom>
              <a:avLst/>
              <a:gdLst>
                <a:gd name="T0" fmla="*/ 384 w 768"/>
                <a:gd name="T1" fmla="*/ 0 h 1056"/>
                <a:gd name="T2" fmla="*/ 0 w 768"/>
                <a:gd name="T3" fmla="*/ 384 h 1056"/>
                <a:gd name="T4" fmla="*/ 0 w 768"/>
                <a:gd name="T5" fmla="*/ 672 h 1056"/>
                <a:gd name="T6" fmla="*/ 384 w 768"/>
                <a:gd name="T7" fmla="*/ 1056 h 1056"/>
                <a:gd name="T8" fmla="*/ 768 w 768"/>
                <a:gd name="T9" fmla="*/ 672 h 1056"/>
                <a:gd name="T10" fmla="*/ 768 w 768"/>
                <a:gd name="T11" fmla="*/ 384 h 1056"/>
                <a:gd name="T12" fmla="*/ 384 w 768"/>
                <a:gd name="T13" fmla="*/ 0 h 1056"/>
              </a:gdLst>
              <a:ahLst/>
              <a:cxnLst>
                <a:cxn ang="0">
                  <a:pos x="T0" y="T1"/>
                </a:cxn>
                <a:cxn ang="0">
                  <a:pos x="T2" y="T3"/>
                </a:cxn>
                <a:cxn ang="0">
                  <a:pos x="T4" y="T5"/>
                </a:cxn>
                <a:cxn ang="0">
                  <a:pos x="T6" y="T7"/>
                </a:cxn>
                <a:cxn ang="0">
                  <a:pos x="T8" y="T9"/>
                </a:cxn>
                <a:cxn ang="0">
                  <a:pos x="T10" y="T11"/>
                </a:cxn>
                <a:cxn ang="0">
                  <a:pos x="T12" y="T13"/>
                </a:cxn>
              </a:cxnLst>
              <a:rect l="0" t="0" r="r" b="b"/>
              <a:pathLst>
                <a:path w="768" h="1056">
                  <a:moveTo>
                    <a:pt x="384" y="0"/>
                  </a:moveTo>
                  <a:lnTo>
                    <a:pt x="0" y="384"/>
                  </a:lnTo>
                  <a:lnTo>
                    <a:pt x="0" y="672"/>
                  </a:lnTo>
                  <a:lnTo>
                    <a:pt x="384" y="1056"/>
                  </a:lnTo>
                  <a:lnTo>
                    <a:pt x="768" y="672"/>
                  </a:lnTo>
                  <a:lnTo>
                    <a:pt x="768" y="384"/>
                  </a:lnTo>
                  <a:lnTo>
                    <a:pt x="384" y="0"/>
                  </a:lnTo>
                  <a:close/>
                </a:path>
              </a:pathLst>
            </a:custGeom>
            <a:solidFill>
              <a:schemeClr val="folHlink"/>
            </a:solid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94219" name="Group 11"/>
          <p:cNvGrpSpPr>
            <a:grpSpLocks/>
          </p:cNvGrpSpPr>
          <p:nvPr/>
        </p:nvGrpSpPr>
        <p:grpSpPr bwMode="auto">
          <a:xfrm>
            <a:off x="2286000" y="1341438"/>
            <a:ext cx="4572000" cy="4572000"/>
            <a:chOff x="1440" y="1248"/>
            <a:chExt cx="2880" cy="2880"/>
          </a:xfrm>
        </p:grpSpPr>
        <p:sp>
          <p:nvSpPr>
            <p:cNvPr id="94220" name="Line 12"/>
            <p:cNvSpPr>
              <a:spLocks noChangeShapeType="1"/>
            </p:cNvSpPr>
            <p:nvPr/>
          </p:nvSpPr>
          <p:spPr bwMode="auto">
            <a:xfrm>
              <a:off x="3600" y="1248"/>
              <a:ext cx="0" cy="288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4221" name="Line 13"/>
            <p:cNvSpPr>
              <a:spLocks noChangeShapeType="1"/>
            </p:cNvSpPr>
            <p:nvPr/>
          </p:nvSpPr>
          <p:spPr bwMode="auto">
            <a:xfrm>
              <a:off x="3888" y="1248"/>
              <a:ext cx="0" cy="288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4222" name="Line 14"/>
            <p:cNvSpPr>
              <a:spLocks noChangeShapeType="1"/>
            </p:cNvSpPr>
            <p:nvPr/>
          </p:nvSpPr>
          <p:spPr bwMode="auto">
            <a:xfrm>
              <a:off x="4176" y="1248"/>
              <a:ext cx="0" cy="288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4223" name="Line 15"/>
            <p:cNvSpPr>
              <a:spLocks noChangeShapeType="1"/>
            </p:cNvSpPr>
            <p:nvPr/>
          </p:nvSpPr>
          <p:spPr bwMode="auto">
            <a:xfrm>
              <a:off x="1440" y="1392"/>
              <a:ext cx="288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4224" name="Line 16"/>
            <p:cNvSpPr>
              <a:spLocks noChangeShapeType="1"/>
            </p:cNvSpPr>
            <p:nvPr/>
          </p:nvSpPr>
          <p:spPr bwMode="auto">
            <a:xfrm>
              <a:off x="1440" y="1680"/>
              <a:ext cx="288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4225" name="Line 17"/>
            <p:cNvSpPr>
              <a:spLocks noChangeShapeType="1"/>
            </p:cNvSpPr>
            <p:nvPr/>
          </p:nvSpPr>
          <p:spPr bwMode="auto">
            <a:xfrm>
              <a:off x="1440" y="1968"/>
              <a:ext cx="288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4226" name="Line 18"/>
            <p:cNvSpPr>
              <a:spLocks noChangeShapeType="1"/>
            </p:cNvSpPr>
            <p:nvPr/>
          </p:nvSpPr>
          <p:spPr bwMode="auto">
            <a:xfrm>
              <a:off x="1440" y="2256"/>
              <a:ext cx="288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4227" name="Line 19"/>
            <p:cNvSpPr>
              <a:spLocks noChangeShapeType="1"/>
            </p:cNvSpPr>
            <p:nvPr/>
          </p:nvSpPr>
          <p:spPr bwMode="auto">
            <a:xfrm>
              <a:off x="1440" y="2544"/>
              <a:ext cx="288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4228" name="Line 20"/>
            <p:cNvSpPr>
              <a:spLocks noChangeShapeType="1"/>
            </p:cNvSpPr>
            <p:nvPr/>
          </p:nvSpPr>
          <p:spPr bwMode="auto">
            <a:xfrm>
              <a:off x="1440" y="2832"/>
              <a:ext cx="288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4229" name="Line 21"/>
            <p:cNvSpPr>
              <a:spLocks noChangeShapeType="1"/>
            </p:cNvSpPr>
            <p:nvPr/>
          </p:nvSpPr>
          <p:spPr bwMode="auto">
            <a:xfrm>
              <a:off x="1440" y="3120"/>
              <a:ext cx="288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4230" name="Line 22"/>
            <p:cNvSpPr>
              <a:spLocks noChangeShapeType="1"/>
            </p:cNvSpPr>
            <p:nvPr/>
          </p:nvSpPr>
          <p:spPr bwMode="auto">
            <a:xfrm>
              <a:off x="1440" y="3408"/>
              <a:ext cx="288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4231" name="Line 23"/>
            <p:cNvSpPr>
              <a:spLocks noChangeShapeType="1"/>
            </p:cNvSpPr>
            <p:nvPr/>
          </p:nvSpPr>
          <p:spPr bwMode="auto">
            <a:xfrm>
              <a:off x="1440" y="3696"/>
              <a:ext cx="288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4232" name="Line 24"/>
            <p:cNvSpPr>
              <a:spLocks noChangeShapeType="1"/>
            </p:cNvSpPr>
            <p:nvPr/>
          </p:nvSpPr>
          <p:spPr bwMode="auto">
            <a:xfrm>
              <a:off x="1440" y="3984"/>
              <a:ext cx="288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4233" name="Line 25"/>
            <p:cNvSpPr>
              <a:spLocks noChangeShapeType="1"/>
            </p:cNvSpPr>
            <p:nvPr/>
          </p:nvSpPr>
          <p:spPr bwMode="auto">
            <a:xfrm>
              <a:off x="3312" y="1248"/>
              <a:ext cx="0" cy="288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4234" name="Line 26"/>
            <p:cNvSpPr>
              <a:spLocks noChangeShapeType="1"/>
            </p:cNvSpPr>
            <p:nvPr/>
          </p:nvSpPr>
          <p:spPr bwMode="auto">
            <a:xfrm>
              <a:off x="3024" y="1248"/>
              <a:ext cx="0" cy="288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4235" name="Line 27"/>
            <p:cNvSpPr>
              <a:spLocks noChangeShapeType="1"/>
            </p:cNvSpPr>
            <p:nvPr/>
          </p:nvSpPr>
          <p:spPr bwMode="auto">
            <a:xfrm>
              <a:off x="2736" y="1248"/>
              <a:ext cx="0" cy="288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4236" name="Line 28"/>
            <p:cNvSpPr>
              <a:spLocks noChangeShapeType="1"/>
            </p:cNvSpPr>
            <p:nvPr/>
          </p:nvSpPr>
          <p:spPr bwMode="auto">
            <a:xfrm>
              <a:off x="2448" y="1248"/>
              <a:ext cx="0" cy="288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4237" name="Line 29"/>
            <p:cNvSpPr>
              <a:spLocks noChangeShapeType="1"/>
            </p:cNvSpPr>
            <p:nvPr/>
          </p:nvSpPr>
          <p:spPr bwMode="auto">
            <a:xfrm>
              <a:off x="2160" y="1248"/>
              <a:ext cx="0" cy="288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4238" name="Line 30"/>
            <p:cNvSpPr>
              <a:spLocks noChangeShapeType="1"/>
            </p:cNvSpPr>
            <p:nvPr/>
          </p:nvSpPr>
          <p:spPr bwMode="auto">
            <a:xfrm>
              <a:off x="1872" y="1248"/>
              <a:ext cx="0" cy="288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4239" name="Line 31"/>
            <p:cNvSpPr>
              <a:spLocks noChangeShapeType="1"/>
            </p:cNvSpPr>
            <p:nvPr/>
          </p:nvSpPr>
          <p:spPr bwMode="auto">
            <a:xfrm>
              <a:off x="1584" y="1248"/>
              <a:ext cx="0" cy="288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94240" name="Group 32"/>
          <p:cNvGrpSpPr>
            <a:grpSpLocks/>
          </p:cNvGrpSpPr>
          <p:nvPr/>
        </p:nvGrpSpPr>
        <p:grpSpPr bwMode="auto">
          <a:xfrm>
            <a:off x="2286000" y="1341438"/>
            <a:ext cx="4572000" cy="4572000"/>
            <a:chOff x="1440" y="1248"/>
            <a:chExt cx="2880" cy="2880"/>
          </a:xfrm>
        </p:grpSpPr>
        <p:sp>
          <p:nvSpPr>
            <p:cNvPr id="94241" name="Line 33"/>
            <p:cNvSpPr>
              <a:spLocks noChangeShapeType="1"/>
            </p:cNvSpPr>
            <p:nvPr/>
          </p:nvSpPr>
          <p:spPr bwMode="auto">
            <a:xfrm flipH="1" flipV="1">
              <a:off x="2304" y="1248"/>
              <a:ext cx="2016" cy="2016"/>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4242" name="Line 34"/>
            <p:cNvSpPr>
              <a:spLocks noChangeShapeType="1"/>
            </p:cNvSpPr>
            <p:nvPr/>
          </p:nvSpPr>
          <p:spPr bwMode="auto">
            <a:xfrm>
              <a:off x="3456" y="1248"/>
              <a:ext cx="864" cy="86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4243" name="Line 35"/>
            <p:cNvSpPr>
              <a:spLocks noChangeShapeType="1"/>
            </p:cNvSpPr>
            <p:nvPr/>
          </p:nvSpPr>
          <p:spPr bwMode="auto">
            <a:xfrm flipH="1" flipV="1">
              <a:off x="1440" y="1536"/>
              <a:ext cx="2592" cy="259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4244" name="Line 36"/>
            <p:cNvSpPr>
              <a:spLocks noChangeShapeType="1"/>
            </p:cNvSpPr>
            <p:nvPr/>
          </p:nvSpPr>
          <p:spPr bwMode="auto">
            <a:xfrm flipH="1" flipV="1">
              <a:off x="1440" y="2688"/>
              <a:ext cx="1440" cy="144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4245" name="Line 37"/>
            <p:cNvSpPr>
              <a:spLocks noChangeShapeType="1"/>
            </p:cNvSpPr>
            <p:nvPr/>
          </p:nvSpPr>
          <p:spPr bwMode="auto">
            <a:xfrm>
              <a:off x="1440" y="3840"/>
              <a:ext cx="288" cy="2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4246" name="Line 38"/>
            <p:cNvSpPr>
              <a:spLocks noChangeShapeType="1"/>
            </p:cNvSpPr>
            <p:nvPr/>
          </p:nvSpPr>
          <p:spPr bwMode="auto">
            <a:xfrm flipV="1">
              <a:off x="1440" y="1248"/>
              <a:ext cx="2880" cy="288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4247" name="Line 39"/>
            <p:cNvSpPr>
              <a:spLocks noChangeShapeType="1"/>
            </p:cNvSpPr>
            <p:nvPr/>
          </p:nvSpPr>
          <p:spPr bwMode="auto">
            <a:xfrm flipV="1">
              <a:off x="2592" y="2400"/>
              <a:ext cx="1728" cy="172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4248" name="Line 40"/>
            <p:cNvSpPr>
              <a:spLocks noChangeShapeType="1"/>
            </p:cNvSpPr>
            <p:nvPr/>
          </p:nvSpPr>
          <p:spPr bwMode="auto">
            <a:xfrm flipV="1">
              <a:off x="3744" y="3552"/>
              <a:ext cx="576" cy="576"/>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4249" name="Line 41"/>
            <p:cNvSpPr>
              <a:spLocks noChangeShapeType="1"/>
            </p:cNvSpPr>
            <p:nvPr/>
          </p:nvSpPr>
          <p:spPr bwMode="auto">
            <a:xfrm flipV="1">
              <a:off x="1440" y="1248"/>
              <a:ext cx="1728" cy="172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4250" name="Line 42"/>
            <p:cNvSpPr>
              <a:spLocks noChangeShapeType="1"/>
            </p:cNvSpPr>
            <p:nvPr/>
          </p:nvSpPr>
          <p:spPr bwMode="auto">
            <a:xfrm flipV="1">
              <a:off x="1440" y="1248"/>
              <a:ext cx="576" cy="576"/>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sp>
        <p:nvSpPr>
          <p:cNvPr id="94251" name="Rectangle 43"/>
          <p:cNvSpPr>
            <a:spLocks noGrp="1" noChangeArrowheads="1"/>
          </p:cNvSpPr>
          <p:nvPr>
            <p:ph type="title"/>
          </p:nvPr>
        </p:nvSpPr>
        <p:spPr/>
        <p:txBody>
          <a:bodyPr/>
          <a:lstStyle/>
          <a:p>
            <a:r>
              <a:rPr lang="en-US" altLang="ja-JP"/>
              <a:t>Multicasting on the RDT</a:t>
            </a:r>
          </a:p>
        </p:txBody>
      </p:sp>
      <p:grpSp>
        <p:nvGrpSpPr>
          <p:cNvPr id="94252" name="Group 44"/>
          <p:cNvGrpSpPr>
            <a:grpSpLocks/>
          </p:cNvGrpSpPr>
          <p:nvPr/>
        </p:nvGrpSpPr>
        <p:grpSpPr bwMode="auto">
          <a:xfrm>
            <a:off x="2438400" y="1493838"/>
            <a:ext cx="4267200" cy="4267200"/>
            <a:chOff x="1536" y="1344"/>
            <a:chExt cx="2688" cy="2688"/>
          </a:xfrm>
        </p:grpSpPr>
        <p:sp>
          <p:nvSpPr>
            <p:cNvPr id="94253" name="Oval 45"/>
            <p:cNvSpPr>
              <a:spLocks noChangeArrowheads="1"/>
            </p:cNvSpPr>
            <p:nvPr/>
          </p:nvSpPr>
          <p:spPr bwMode="auto">
            <a:xfrm>
              <a:off x="2688" y="2496"/>
              <a:ext cx="96" cy="96"/>
            </a:xfrm>
            <a:prstGeom prst="ellipse">
              <a:avLst/>
            </a:prstGeom>
            <a:solidFill>
              <a:srgbClr val="FFFFFF"/>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4254" name="Oval 46"/>
            <p:cNvSpPr>
              <a:spLocks noChangeArrowheads="1"/>
            </p:cNvSpPr>
            <p:nvPr/>
          </p:nvSpPr>
          <p:spPr bwMode="auto">
            <a:xfrm>
              <a:off x="2976" y="2496"/>
              <a:ext cx="96" cy="96"/>
            </a:xfrm>
            <a:prstGeom prst="ellipse">
              <a:avLst/>
            </a:prstGeom>
            <a:solidFill>
              <a:srgbClr val="FFFFFF"/>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4255" name="Oval 47"/>
            <p:cNvSpPr>
              <a:spLocks noChangeArrowheads="1"/>
            </p:cNvSpPr>
            <p:nvPr/>
          </p:nvSpPr>
          <p:spPr bwMode="auto">
            <a:xfrm>
              <a:off x="3264" y="2496"/>
              <a:ext cx="96" cy="96"/>
            </a:xfrm>
            <a:prstGeom prst="ellipse">
              <a:avLst/>
            </a:prstGeom>
            <a:solidFill>
              <a:srgbClr val="FFFFFF"/>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4256" name="Oval 48"/>
            <p:cNvSpPr>
              <a:spLocks noChangeArrowheads="1"/>
            </p:cNvSpPr>
            <p:nvPr/>
          </p:nvSpPr>
          <p:spPr bwMode="auto">
            <a:xfrm>
              <a:off x="3552" y="2496"/>
              <a:ext cx="96" cy="96"/>
            </a:xfrm>
            <a:prstGeom prst="ellipse">
              <a:avLst/>
            </a:prstGeom>
            <a:solidFill>
              <a:srgbClr val="FFFFFF"/>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4257" name="Oval 49"/>
            <p:cNvSpPr>
              <a:spLocks noChangeArrowheads="1"/>
            </p:cNvSpPr>
            <p:nvPr/>
          </p:nvSpPr>
          <p:spPr bwMode="auto">
            <a:xfrm>
              <a:off x="3840" y="2496"/>
              <a:ext cx="96" cy="96"/>
            </a:xfrm>
            <a:prstGeom prst="ellipse">
              <a:avLst/>
            </a:prstGeom>
            <a:solidFill>
              <a:srgbClr val="FFFFFF"/>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4258" name="Oval 50"/>
            <p:cNvSpPr>
              <a:spLocks noChangeArrowheads="1"/>
            </p:cNvSpPr>
            <p:nvPr/>
          </p:nvSpPr>
          <p:spPr bwMode="auto">
            <a:xfrm>
              <a:off x="4128" y="2496"/>
              <a:ext cx="96" cy="96"/>
            </a:xfrm>
            <a:prstGeom prst="ellipse">
              <a:avLst/>
            </a:prstGeom>
            <a:solidFill>
              <a:srgbClr val="FFFFFF"/>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4259" name="Oval 51"/>
            <p:cNvSpPr>
              <a:spLocks noChangeArrowheads="1"/>
            </p:cNvSpPr>
            <p:nvPr/>
          </p:nvSpPr>
          <p:spPr bwMode="auto">
            <a:xfrm>
              <a:off x="2688" y="2784"/>
              <a:ext cx="96" cy="96"/>
            </a:xfrm>
            <a:prstGeom prst="ellipse">
              <a:avLst/>
            </a:prstGeom>
            <a:solidFill>
              <a:srgbClr val="FFFFFF"/>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4260" name="Oval 52"/>
            <p:cNvSpPr>
              <a:spLocks noChangeArrowheads="1"/>
            </p:cNvSpPr>
            <p:nvPr/>
          </p:nvSpPr>
          <p:spPr bwMode="auto">
            <a:xfrm>
              <a:off x="2976" y="2784"/>
              <a:ext cx="96" cy="96"/>
            </a:xfrm>
            <a:prstGeom prst="ellipse">
              <a:avLst/>
            </a:prstGeom>
            <a:solidFill>
              <a:srgbClr val="FFFFFF"/>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4261" name="Oval 53"/>
            <p:cNvSpPr>
              <a:spLocks noChangeArrowheads="1"/>
            </p:cNvSpPr>
            <p:nvPr/>
          </p:nvSpPr>
          <p:spPr bwMode="auto">
            <a:xfrm>
              <a:off x="3264" y="2784"/>
              <a:ext cx="96" cy="96"/>
            </a:xfrm>
            <a:prstGeom prst="ellipse">
              <a:avLst/>
            </a:prstGeom>
            <a:solidFill>
              <a:srgbClr val="FFFFFF"/>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4262" name="Oval 54"/>
            <p:cNvSpPr>
              <a:spLocks noChangeArrowheads="1"/>
            </p:cNvSpPr>
            <p:nvPr/>
          </p:nvSpPr>
          <p:spPr bwMode="auto">
            <a:xfrm>
              <a:off x="3552" y="2784"/>
              <a:ext cx="96" cy="96"/>
            </a:xfrm>
            <a:prstGeom prst="ellipse">
              <a:avLst/>
            </a:prstGeom>
            <a:solidFill>
              <a:srgbClr val="FFFFFF"/>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4263" name="Oval 55"/>
            <p:cNvSpPr>
              <a:spLocks noChangeArrowheads="1"/>
            </p:cNvSpPr>
            <p:nvPr/>
          </p:nvSpPr>
          <p:spPr bwMode="auto">
            <a:xfrm>
              <a:off x="3840" y="2784"/>
              <a:ext cx="96" cy="96"/>
            </a:xfrm>
            <a:prstGeom prst="ellipse">
              <a:avLst/>
            </a:prstGeom>
            <a:solidFill>
              <a:srgbClr val="FFFFFF"/>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4264" name="Oval 56"/>
            <p:cNvSpPr>
              <a:spLocks noChangeArrowheads="1"/>
            </p:cNvSpPr>
            <p:nvPr/>
          </p:nvSpPr>
          <p:spPr bwMode="auto">
            <a:xfrm>
              <a:off x="4128" y="2784"/>
              <a:ext cx="96" cy="96"/>
            </a:xfrm>
            <a:prstGeom prst="ellipse">
              <a:avLst/>
            </a:prstGeom>
            <a:solidFill>
              <a:srgbClr val="FFFFFF"/>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4265" name="Oval 57"/>
            <p:cNvSpPr>
              <a:spLocks noChangeArrowheads="1"/>
            </p:cNvSpPr>
            <p:nvPr/>
          </p:nvSpPr>
          <p:spPr bwMode="auto">
            <a:xfrm>
              <a:off x="2688" y="3072"/>
              <a:ext cx="96" cy="96"/>
            </a:xfrm>
            <a:prstGeom prst="ellipse">
              <a:avLst/>
            </a:prstGeom>
            <a:solidFill>
              <a:srgbClr val="FFFFFF"/>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4266" name="Oval 58"/>
            <p:cNvSpPr>
              <a:spLocks noChangeArrowheads="1"/>
            </p:cNvSpPr>
            <p:nvPr/>
          </p:nvSpPr>
          <p:spPr bwMode="auto">
            <a:xfrm>
              <a:off x="2976" y="3072"/>
              <a:ext cx="96" cy="96"/>
            </a:xfrm>
            <a:prstGeom prst="ellipse">
              <a:avLst/>
            </a:prstGeom>
            <a:solidFill>
              <a:srgbClr val="FFFFFF"/>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4267" name="Oval 59"/>
            <p:cNvSpPr>
              <a:spLocks noChangeArrowheads="1"/>
            </p:cNvSpPr>
            <p:nvPr/>
          </p:nvSpPr>
          <p:spPr bwMode="auto">
            <a:xfrm>
              <a:off x="3264" y="3072"/>
              <a:ext cx="96" cy="96"/>
            </a:xfrm>
            <a:prstGeom prst="ellipse">
              <a:avLst/>
            </a:prstGeom>
            <a:solidFill>
              <a:srgbClr val="FFFFFF"/>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4268" name="Oval 60"/>
            <p:cNvSpPr>
              <a:spLocks noChangeArrowheads="1"/>
            </p:cNvSpPr>
            <p:nvPr/>
          </p:nvSpPr>
          <p:spPr bwMode="auto">
            <a:xfrm>
              <a:off x="3552" y="3072"/>
              <a:ext cx="96" cy="96"/>
            </a:xfrm>
            <a:prstGeom prst="ellipse">
              <a:avLst/>
            </a:prstGeom>
            <a:solidFill>
              <a:srgbClr val="FFFFFF"/>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4269" name="Oval 61"/>
            <p:cNvSpPr>
              <a:spLocks noChangeArrowheads="1"/>
            </p:cNvSpPr>
            <p:nvPr/>
          </p:nvSpPr>
          <p:spPr bwMode="auto">
            <a:xfrm>
              <a:off x="3840" y="3072"/>
              <a:ext cx="96" cy="96"/>
            </a:xfrm>
            <a:prstGeom prst="ellipse">
              <a:avLst/>
            </a:prstGeom>
            <a:solidFill>
              <a:srgbClr val="FFFFFF"/>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4270" name="Oval 62"/>
            <p:cNvSpPr>
              <a:spLocks noChangeArrowheads="1"/>
            </p:cNvSpPr>
            <p:nvPr/>
          </p:nvSpPr>
          <p:spPr bwMode="auto">
            <a:xfrm>
              <a:off x="4128" y="3072"/>
              <a:ext cx="96" cy="96"/>
            </a:xfrm>
            <a:prstGeom prst="ellipse">
              <a:avLst/>
            </a:prstGeom>
            <a:solidFill>
              <a:srgbClr val="FFFFFF"/>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4271" name="Oval 63"/>
            <p:cNvSpPr>
              <a:spLocks noChangeArrowheads="1"/>
            </p:cNvSpPr>
            <p:nvPr/>
          </p:nvSpPr>
          <p:spPr bwMode="auto">
            <a:xfrm>
              <a:off x="2688" y="3360"/>
              <a:ext cx="96" cy="96"/>
            </a:xfrm>
            <a:prstGeom prst="ellipse">
              <a:avLst/>
            </a:prstGeom>
            <a:solidFill>
              <a:srgbClr val="FFFFFF"/>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4272" name="Oval 64"/>
            <p:cNvSpPr>
              <a:spLocks noChangeArrowheads="1"/>
            </p:cNvSpPr>
            <p:nvPr/>
          </p:nvSpPr>
          <p:spPr bwMode="auto">
            <a:xfrm>
              <a:off x="2976" y="3360"/>
              <a:ext cx="96" cy="96"/>
            </a:xfrm>
            <a:prstGeom prst="ellipse">
              <a:avLst/>
            </a:prstGeom>
            <a:solidFill>
              <a:srgbClr val="FFFFFF"/>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4273" name="Oval 65"/>
            <p:cNvSpPr>
              <a:spLocks noChangeArrowheads="1"/>
            </p:cNvSpPr>
            <p:nvPr/>
          </p:nvSpPr>
          <p:spPr bwMode="auto">
            <a:xfrm>
              <a:off x="3264" y="3360"/>
              <a:ext cx="96" cy="96"/>
            </a:xfrm>
            <a:prstGeom prst="ellipse">
              <a:avLst/>
            </a:prstGeom>
            <a:solidFill>
              <a:srgbClr val="FFFFFF"/>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4274" name="Oval 66"/>
            <p:cNvSpPr>
              <a:spLocks noChangeArrowheads="1"/>
            </p:cNvSpPr>
            <p:nvPr/>
          </p:nvSpPr>
          <p:spPr bwMode="auto">
            <a:xfrm>
              <a:off x="3552" y="3360"/>
              <a:ext cx="96" cy="96"/>
            </a:xfrm>
            <a:prstGeom prst="ellipse">
              <a:avLst/>
            </a:prstGeom>
            <a:solidFill>
              <a:srgbClr val="FFFFFF"/>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4275" name="Oval 67"/>
            <p:cNvSpPr>
              <a:spLocks noChangeArrowheads="1"/>
            </p:cNvSpPr>
            <p:nvPr/>
          </p:nvSpPr>
          <p:spPr bwMode="auto">
            <a:xfrm>
              <a:off x="3840" y="3360"/>
              <a:ext cx="96" cy="96"/>
            </a:xfrm>
            <a:prstGeom prst="ellipse">
              <a:avLst/>
            </a:prstGeom>
            <a:solidFill>
              <a:srgbClr val="FFFFFF"/>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4276" name="Oval 68"/>
            <p:cNvSpPr>
              <a:spLocks noChangeArrowheads="1"/>
            </p:cNvSpPr>
            <p:nvPr/>
          </p:nvSpPr>
          <p:spPr bwMode="auto">
            <a:xfrm>
              <a:off x="4128" y="3360"/>
              <a:ext cx="96" cy="96"/>
            </a:xfrm>
            <a:prstGeom prst="ellipse">
              <a:avLst/>
            </a:prstGeom>
            <a:solidFill>
              <a:srgbClr val="FFFFFF"/>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4277" name="Oval 69"/>
            <p:cNvSpPr>
              <a:spLocks noChangeArrowheads="1"/>
            </p:cNvSpPr>
            <p:nvPr/>
          </p:nvSpPr>
          <p:spPr bwMode="auto">
            <a:xfrm>
              <a:off x="2688" y="3648"/>
              <a:ext cx="96" cy="96"/>
            </a:xfrm>
            <a:prstGeom prst="ellipse">
              <a:avLst/>
            </a:prstGeom>
            <a:solidFill>
              <a:srgbClr val="FFFFFF"/>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4278" name="Oval 70"/>
            <p:cNvSpPr>
              <a:spLocks noChangeArrowheads="1"/>
            </p:cNvSpPr>
            <p:nvPr/>
          </p:nvSpPr>
          <p:spPr bwMode="auto">
            <a:xfrm>
              <a:off x="2976" y="3648"/>
              <a:ext cx="96" cy="96"/>
            </a:xfrm>
            <a:prstGeom prst="ellipse">
              <a:avLst/>
            </a:prstGeom>
            <a:solidFill>
              <a:srgbClr val="FFFFFF"/>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4279" name="Oval 71"/>
            <p:cNvSpPr>
              <a:spLocks noChangeArrowheads="1"/>
            </p:cNvSpPr>
            <p:nvPr/>
          </p:nvSpPr>
          <p:spPr bwMode="auto">
            <a:xfrm>
              <a:off x="3264" y="3648"/>
              <a:ext cx="96" cy="96"/>
            </a:xfrm>
            <a:prstGeom prst="ellipse">
              <a:avLst/>
            </a:prstGeom>
            <a:solidFill>
              <a:srgbClr val="FFFFFF"/>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4280" name="Oval 72"/>
            <p:cNvSpPr>
              <a:spLocks noChangeArrowheads="1"/>
            </p:cNvSpPr>
            <p:nvPr/>
          </p:nvSpPr>
          <p:spPr bwMode="auto">
            <a:xfrm>
              <a:off x="3552" y="3648"/>
              <a:ext cx="96" cy="96"/>
            </a:xfrm>
            <a:prstGeom prst="ellipse">
              <a:avLst/>
            </a:prstGeom>
            <a:solidFill>
              <a:srgbClr val="FFFFFF"/>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4281" name="Oval 73"/>
            <p:cNvSpPr>
              <a:spLocks noChangeArrowheads="1"/>
            </p:cNvSpPr>
            <p:nvPr/>
          </p:nvSpPr>
          <p:spPr bwMode="auto">
            <a:xfrm>
              <a:off x="3840" y="3648"/>
              <a:ext cx="96" cy="96"/>
            </a:xfrm>
            <a:prstGeom prst="ellipse">
              <a:avLst/>
            </a:prstGeom>
            <a:solidFill>
              <a:srgbClr val="FFFFFF"/>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4282" name="Oval 74"/>
            <p:cNvSpPr>
              <a:spLocks noChangeArrowheads="1"/>
            </p:cNvSpPr>
            <p:nvPr/>
          </p:nvSpPr>
          <p:spPr bwMode="auto">
            <a:xfrm>
              <a:off x="4128" y="3648"/>
              <a:ext cx="96" cy="96"/>
            </a:xfrm>
            <a:prstGeom prst="ellipse">
              <a:avLst/>
            </a:prstGeom>
            <a:solidFill>
              <a:srgbClr val="FFFFFF"/>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4283" name="Oval 75"/>
            <p:cNvSpPr>
              <a:spLocks noChangeArrowheads="1"/>
            </p:cNvSpPr>
            <p:nvPr/>
          </p:nvSpPr>
          <p:spPr bwMode="auto">
            <a:xfrm>
              <a:off x="2688" y="3936"/>
              <a:ext cx="96" cy="96"/>
            </a:xfrm>
            <a:prstGeom prst="ellipse">
              <a:avLst/>
            </a:prstGeom>
            <a:solidFill>
              <a:srgbClr val="FFFFFF"/>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4284" name="Oval 76"/>
            <p:cNvSpPr>
              <a:spLocks noChangeArrowheads="1"/>
            </p:cNvSpPr>
            <p:nvPr/>
          </p:nvSpPr>
          <p:spPr bwMode="auto">
            <a:xfrm>
              <a:off x="2976" y="3936"/>
              <a:ext cx="96" cy="96"/>
            </a:xfrm>
            <a:prstGeom prst="ellipse">
              <a:avLst/>
            </a:prstGeom>
            <a:solidFill>
              <a:srgbClr val="FFFFFF"/>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4285" name="Oval 77"/>
            <p:cNvSpPr>
              <a:spLocks noChangeArrowheads="1"/>
            </p:cNvSpPr>
            <p:nvPr/>
          </p:nvSpPr>
          <p:spPr bwMode="auto">
            <a:xfrm>
              <a:off x="3264" y="3936"/>
              <a:ext cx="96" cy="96"/>
            </a:xfrm>
            <a:prstGeom prst="ellipse">
              <a:avLst/>
            </a:prstGeom>
            <a:solidFill>
              <a:srgbClr val="FFFFFF"/>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4286" name="Oval 78"/>
            <p:cNvSpPr>
              <a:spLocks noChangeArrowheads="1"/>
            </p:cNvSpPr>
            <p:nvPr/>
          </p:nvSpPr>
          <p:spPr bwMode="auto">
            <a:xfrm>
              <a:off x="3552" y="3936"/>
              <a:ext cx="96" cy="96"/>
            </a:xfrm>
            <a:prstGeom prst="ellipse">
              <a:avLst/>
            </a:prstGeom>
            <a:solidFill>
              <a:srgbClr val="FFFFFF"/>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4287" name="Oval 79"/>
            <p:cNvSpPr>
              <a:spLocks noChangeArrowheads="1"/>
            </p:cNvSpPr>
            <p:nvPr/>
          </p:nvSpPr>
          <p:spPr bwMode="auto">
            <a:xfrm>
              <a:off x="3840" y="3936"/>
              <a:ext cx="96" cy="96"/>
            </a:xfrm>
            <a:prstGeom prst="ellipse">
              <a:avLst/>
            </a:prstGeom>
            <a:solidFill>
              <a:srgbClr val="FFFFFF"/>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4288" name="Oval 80"/>
            <p:cNvSpPr>
              <a:spLocks noChangeArrowheads="1"/>
            </p:cNvSpPr>
            <p:nvPr/>
          </p:nvSpPr>
          <p:spPr bwMode="auto">
            <a:xfrm>
              <a:off x="4128" y="3936"/>
              <a:ext cx="96" cy="96"/>
            </a:xfrm>
            <a:prstGeom prst="ellipse">
              <a:avLst/>
            </a:prstGeom>
            <a:solidFill>
              <a:srgbClr val="FFFFFF"/>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4289" name="Oval 81"/>
            <p:cNvSpPr>
              <a:spLocks noChangeArrowheads="1"/>
            </p:cNvSpPr>
            <p:nvPr/>
          </p:nvSpPr>
          <p:spPr bwMode="auto">
            <a:xfrm>
              <a:off x="2688" y="1632"/>
              <a:ext cx="96" cy="96"/>
            </a:xfrm>
            <a:prstGeom prst="ellipse">
              <a:avLst/>
            </a:prstGeom>
            <a:solidFill>
              <a:srgbClr val="FFFFFF"/>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4290" name="Oval 82"/>
            <p:cNvSpPr>
              <a:spLocks noChangeArrowheads="1"/>
            </p:cNvSpPr>
            <p:nvPr/>
          </p:nvSpPr>
          <p:spPr bwMode="auto">
            <a:xfrm>
              <a:off x="2976" y="1632"/>
              <a:ext cx="96" cy="96"/>
            </a:xfrm>
            <a:prstGeom prst="ellipse">
              <a:avLst/>
            </a:prstGeom>
            <a:solidFill>
              <a:srgbClr val="FFFFFF"/>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4291" name="Oval 83"/>
            <p:cNvSpPr>
              <a:spLocks noChangeArrowheads="1"/>
            </p:cNvSpPr>
            <p:nvPr/>
          </p:nvSpPr>
          <p:spPr bwMode="auto">
            <a:xfrm>
              <a:off x="3264" y="1632"/>
              <a:ext cx="96" cy="96"/>
            </a:xfrm>
            <a:prstGeom prst="ellipse">
              <a:avLst/>
            </a:prstGeom>
            <a:solidFill>
              <a:srgbClr val="FFFFFF"/>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4292" name="Oval 84"/>
            <p:cNvSpPr>
              <a:spLocks noChangeArrowheads="1"/>
            </p:cNvSpPr>
            <p:nvPr/>
          </p:nvSpPr>
          <p:spPr bwMode="auto">
            <a:xfrm>
              <a:off x="3552" y="1632"/>
              <a:ext cx="96" cy="96"/>
            </a:xfrm>
            <a:prstGeom prst="ellipse">
              <a:avLst/>
            </a:prstGeom>
            <a:solidFill>
              <a:srgbClr val="FFFFFF"/>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4293" name="Oval 85"/>
            <p:cNvSpPr>
              <a:spLocks noChangeArrowheads="1"/>
            </p:cNvSpPr>
            <p:nvPr/>
          </p:nvSpPr>
          <p:spPr bwMode="auto">
            <a:xfrm>
              <a:off x="3840" y="1632"/>
              <a:ext cx="96" cy="96"/>
            </a:xfrm>
            <a:prstGeom prst="ellipse">
              <a:avLst/>
            </a:prstGeom>
            <a:solidFill>
              <a:srgbClr val="FFFFFF"/>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4294" name="Oval 86"/>
            <p:cNvSpPr>
              <a:spLocks noChangeArrowheads="1"/>
            </p:cNvSpPr>
            <p:nvPr/>
          </p:nvSpPr>
          <p:spPr bwMode="auto">
            <a:xfrm>
              <a:off x="4128" y="1632"/>
              <a:ext cx="96" cy="96"/>
            </a:xfrm>
            <a:prstGeom prst="ellipse">
              <a:avLst/>
            </a:prstGeom>
            <a:solidFill>
              <a:srgbClr val="FFFFFF"/>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4295" name="Oval 87"/>
            <p:cNvSpPr>
              <a:spLocks noChangeArrowheads="1"/>
            </p:cNvSpPr>
            <p:nvPr/>
          </p:nvSpPr>
          <p:spPr bwMode="auto">
            <a:xfrm>
              <a:off x="2688" y="1920"/>
              <a:ext cx="96" cy="96"/>
            </a:xfrm>
            <a:prstGeom prst="ellipse">
              <a:avLst/>
            </a:prstGeom>
            <a:solidFill>
              <a:srgbClr val="FFFFFF"/>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4296" name="Oval 88"/>
            <p:cNvSpPr>
              <a:spLocks noChangeArrowheads="1"/>
            </p:cNvSpPr>
            <p:nvPr/>
          </p:nvSpPr>
          <p:spPr bwMode="auto">
            <a:xfrm>
              <a:off x="2976" y="1920"/>
              <a:ext cx="96" cy="96"/>
            </a:xfrm>
            <a:prstGeom prst="ellipse">
              <a:avLst/>
            </a:prstGeom>
            <a:solidFill>
              <a:srgbClr val="FFFFFF"/>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4297" name="Oval 89"/>
            <p:cNvSpPr>
              <a:spLocks noChangeArrowheads="1"/>
            </p:cNvSpPr>
            <p:nvPr/>
          </p:nvSpPr>
          <p:spPr bwMode="auto">
            <a:xfrm>
              <a:off x="3264" y="1920"/>
              <a:ext cx="96" cy="96"/>
            </a:xfrm>
            <a:prstGeom prst="ellipse">
              <a:avLst/>
            </a:prstGeom>
            <a:solidFill>
              <a:srgbClr val="FFFFFF"/>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4298" name="Oval 90"/>
            <p:cNvSpPr>
              <a:spLocks noChangeArrowheads="1"/>
            </p:cNvSpPr>
            <p:nvPr/>
          </p:nvSpPr>
          <p:spPr bwMode="auto">
            <a:xfrm>
              <a:off x="3552" y="1920"/>
              <a:ext cx="96" cy="96"/>
            </a:xfrm>
            <a:prstGeom prst="ellipse">
              <a:avLst/>
            </a:prstGeom>
            <a:solidFill>
              <a:srgbClr val="FFFFFF"/>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4299" name="Oval 91"/>
            <p:cNvSpPr>
              <a:spLocks noChangeArrowheads="1"/>
            </p:cNvSpPr>
            <p:nvPr/>
          </p:nvSpPr>
          <p:spPr bwMode="auto">
            <a:xfrm>
              <a:off x="3840" y="1920"/>
              <a:ext cx="96" cy="96"/>
            </a:xfrm>
            <a:prstGeom prst="ellipse">
              <a:avLst/>
            </a:prstGeom>
            <a:solidFill>
              <a:srgbClr val="FFFFFF"/>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4300" name="Oval 92"/>
            <p:cNvSpPr>
              <a:spLocks noChangeArrowheads="1"/>
            </p:cNvSpPr>
            <p:nvPr/>
          </p:nvSpPr>
          <p:spPr bwMode="auto">
            <a:xfrm>
              <a:off x="4128" y="1920"/>
              <a:ext cx="96" cy="96"/>
            </a:xfrm>
            <a:prstGeom prst="ellipse">
              <a:avLst/>
            </a:prstGeom>
            <a:solidFill>
              <a:srgbClr val="FFFFFF"/>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4301" name="Oval 93"/>
            <p:cNvSpPr>
              <a:spLocks noChangeArrowheads="1"/>
            </p:cNvSpPr>
            <p:nvPr/>
          </p:nvSpPr>
          <p:spPr bwMode="auto">
            <a:xfrm>
              <a:off x="2688" y="2208"/>
              <a:ext cx="96" cy="96"/>
            </a:xfrm>
            <a:prstGeom prst="ellipse">
              <a:avLst/>
            </a:prstGeom>
            <a:solidFill>
              <a:srgbClr val="FFFFFF"/>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4302" name="Oval 94"/>
            <p:cNvSpPr>
              <a:spLocks noChangeArrowheads="1"/>
            </p:cNvSpPr>
            <p:nvPr/>
          </p:nvSpPr>
          <p:spPr bwMode="auto">
            <a:xfrm>
              <a:off x="2976" y="2208"/>
              <a:ext cx="96" cy="96"/>
            </a:xfrm>
            <a:prstGeom prst="ellipse">
              <a:avLst/>
            </a:prstGeom>
            <a:solidFill>
              <a:srgbClr val="FFFFFF"/>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4303" name="Oval 95"/>
            <p:cNvSpPr>
              <a:spLocks noChangeArrowheads="1"/>
            </p:cNvSpPr>
            <p:nvPr/>
          </p:nvSpPr>
          <p:spPr bwMode="auto">
            <a:xfrm>
              <a:off x="3264" y="2208"/>
              <a:ext cx="96" cy="96"/>
            </a:xfrm>
            <a:prstGeom prst="ellipse">
              <a:avLst/>
            </a:prstGeom>
            <a:solidFill>
              <a:srgbClr val="FFFFFF"/>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4304" name="Oval 96"/>
            <p:cNvSpPr>
              <a:spLocks noChangeArrowheads="1"/>
            </p:cNvSpPr>
            <p:nvPr/>
          </p:nvSpPr>
          <p:spPr bwMode="auto">
            <a:xfrm>
              <a:off x="3552" y="2208"/>
              <a:ext cx="96" cy="96"/>
            </a:xfrm>
            <a:prstGeom prst="ellipse">
              <a:avLst/>
            </a:prstGeom>
            <a:solidFill>
              <a:srgbClr val="FFFFFF"/>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4305" name="Oval 97"/>
            <p:cNvSpPr>
              <a:spLocks noChangeArrowheads="1"/>
            </p:cNvSpPr>
            <p:nvPr/>
          </p:nvSpPr>
          <p:spPr bwMode="auto">
            <a:xfrm>
              <a:off x="3840" y="2208"/>
              <a:ext cx="96" cy="96"/>
            </a:xfrm>
            <a:prstGeom prst="ellipse">
              <a:avLst/>
            </a:prstGeom>
            <a:solidFill>
              <a:srgbClr val="FFFFFF"/>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4306" name="Oval 98"/>
            <p:cNvSpPr>
              <a:spLocks noChangeArrowheads="1"/>
            </p:cNvSpPr>
            <p:nvPr/>
          </p:nvSpPr>
          <p:spPr bwMode="auto">
            <a:xfrm>
              <a:off x="4128" y="2208"/>
              <a:ext cx="96" cy="96"/>
            </a:xfrm>
            <a:prstGeom prst="ellipse">
              <a:avLst/>
            </a:prstGeom>
            <a:solidFill>
              <a:srgbClr val="FFFFFF"/>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4307" name="Oval 99"/>
            <p:cNvSpPr>
              <a:spLocks noChangeArrowheads="1"/>
            </p:cNvSpPr>
            <p:nvPr/>
          </p:nvSpPr>
          <p:spPr bwMode="auto">
            <a:xfrm>
              <a:off x="2688" y="1344"/>
              <a:ext cx="96" cy="96"/>
            </a:xfrm>
            <a:prstGeom prst="ellipse">
              <a:avLst/>
            </a:prstGeom>
            <a:solidFill>
              <a:srgbClr val="FFFFFF"/>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4308" name="Oval 100"/>
            <p:cNvSpPr>
              <a:spLocks noChangeArrowheads="1"/>
            </p:cNvSpPr>
            <p:nvPr/>
          </p:nvSpPr>
          <p:spPr bwMode="auto">
            <a:xfrm>
              <a:off x="2976" y="1344"/>
              <a:ext cx="96" cy="96"/>
            </a:xfrm>
            <a:prstGeom prst="ellipse">
              <a:avLst/>
            </a:prstGeom>
            <a:solidFill>
              <a:srgbClr val="FFFFFF"/>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4309" name="Oval 101"/>
            <p:cNvSpPr>
              <a:spLocks noChangeArrowheads="1"/>
            </p:cNvSpPr>
            <p:nvPr/>
          </p:nvSpPr>
          <p:spPr bwMode="auto">
            <a:xfrm>
              <a:off x="3264" y="1344"/>
              <a:ext cx="96" cy="96"/>
            </a:xfrm>
            <a:prstGeom prst="ellipse">
              <a:avLst/>
            </a:prstGeom>
            <a:solidFill>
              <a:srgbClr val="FFFFFF"/>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4310" name="Oval 102"/>
            <p:cNvSpPr>
              <a:spLocks noChangeArrowheads="1"/>
            </p:cNvSpPr>
            <p:nvPr/>
          </p:nvSpPr>
          <p:spPr bwMode="auto">
            <a:xfrm>
              <a:off x="3552" y="1344"/>
              <a:ext cx="96" cy="96"/>
            </a:xfrm>
            <a:prstGeom prst="ellipse">
              <a:avLst/>
            </a:prstGeom>
            <a:solidFill>
              <a:srgbClr val="FFFFFF"/>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4311" name="Oval 103"/>
            <p:cNvSpPr>
              <a:spLocks noChangeArrowheads="1"/>
            </p:cNvSpPr>
            <p:nvPr/>
          </p:nvSpPr>
          <p:spPr bwMode="auto">
            <a:xfrm>
              <a:off x="3840" y="1344"/>
              <a:ext cx="96" cy="96"/>
            </a:xfrm>
            <a:prstGeom prst="ellipse">
              <a:avLst/>
            </a:prstGeom>
            <a:solidFill>
              <a:srgbClr val="FFFFFF"/>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4312" name="Oval 104"/>
            <p:cNvSpPr>
              <a:spLocks noChangeArrowheads="1"/>
            </p:cNvSpPr>
            <p:nvPr/>
          </p:nvSpPr>
          <p:spPr bwMode="auto">
            <a:xfrm>
              <a:off x="4128" y="1344"/>
              <a:ext cx="96" cy="96"/>
            </a:xfrm>
            <a:prstGeom prst="ellipse">
              <a:avLst/>
            </a:prstGeom>
            <a:solidFill>
              <a:srgbClr val="FFFFFF"/>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4313" name="Oval 105"/>
            <p:cNvSpPr>
              <a:spLocks noChangeArrowheads="1"/>
            </p:cNvSpPr>
            <p:nvPr/>
          </p:nvSpPr>
          <p:spPr bwMode="auto">
            <a:xfrm>
              <a:off x="1536" y="2496"/>
              <a:ext cx="96" cy="96"/>
            </a:xfrm>
            <a:prstGeom prst="ellipse">
              <a:avLst/>
            </a:prstGeom>
            <a:solidFill>
              <a:srgbClr val="FFFFFF"/>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4314" name="Oval 106"/>
            <p:cNvSpPr>
              <a:spLocks noChangeArrowheads="1"/>
            </p:cNvSpPr>
            <p:nvPr/>
          </p:nvSpPr>
          <p:spPr bwMode="auto">
            <a:xfrm>
              <a:off x="1824" y="2496"/>
              <a:ext cx="96" cy="96"/>
            </a:xfrm>
            <a:prstGeom prst="ellipse">
              <a:avLst/>
            </a:prstGeom>
            <a:solidFill>
              <a:srgbClr val="FFFFFF"/>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4315" name="Oval 107"/>
            <p:cNvSpPr>
              <a:spLocks noChangeArrowheads="1"/>
            </p:cNvSpPr>
            <p:nvPr/>
          </p:nvSpPr>
          <p:spPr bwMode="auto">
            <a:xfrm>
              <a:off x="2112" y="2496"/>
              <a:ext cx="96" cy="96"/>
            </a:xfrm>
            <a:prstGeom prst="ellipse">
              <a:avLst/>
            </a:prstGeom>
            <a:solidFill>
              <a:srgbClr val="FFFFFF"/>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4316" name="Oval 108"/>
            <p:cNvSpPr>
              <a:spLocks noChangeArrowheads="1"/>
            </p:cNvSpPr>
            <p:nvPr/>
          </p:nvSpPr>
          <p:spPr bwMode="auto">
            <a:xfrm>
              <a:off x="2400" y="2496"/>
              <a:ext cx="96" cy="96"/>
            </a:xfrm>
            <a:prstGeom prst="ellipse">
              <a:avLst/>
            </a:prstGeom>
            <a:solidFill>
              <a:srgbClr val="FFFFFF"/>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4317" name="Oval 109"/>
            <p:cNvSpPr>
              <a:spLocks noChangeArrowheads="1"/>
            </p:cNvSpPr>
            <p:nvPr/>
          </p:nvSpPr>
          <p:spPr bwMode="auto">
            <a:xfrm>
              <a:off x="1536" y="2784"/>
              <a:ext cx="96" cy="96"/>
            </a:xfrm>
            <a:prstGeom prst="ellipse">
              <a:avLst/>
            </a:prstGeom>
            <a:solidFill>
              <a:srgbClr val="FFFFFF"/>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4318" name="Oval 110"/>
            <p:cNvSpPr>
              <a:spLocks noChangeArrowheads="1"/>
            </p:cNvSpPr>
            <p:nvPr/>
          </p:nvSpPr>
          <p:spPr bwMode="auto">
            <a:xfrm>
              <a:off x="1824" y="2784"/>
              <a:ext cx="96" cy="96"/>
            </a:xfrm>
            <a:prstGeom prst="ellipse">
              <a:avLst/>
            </a:prstGeom>
            <a:solidFill>
              <a:srgbClr val="FFFFFF"/>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4319" name="Oval 111"/>
            <p:cNvSpPr>
              <a:spLocks noChangeArrowheads="1"/>
            </p:cNvSpPr>
            <p:nvPr/>
          </p:nvSpPr>
          <p:spPr bwMode="auto">
            <a:xfrm>
              <a:off x="2112" y="2784"/>
              <a:ext cx="96" cy="96"/>
            </a:xfrm>
            <a:prstGeom prst="ellipse">
              <a:avLst/>
            </a:prstGeom>
            <a:solidFill>
              <a:srgbClr val="FFFFFF"/>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4320" name="Oval 112"/>
            <p:cNvSpPr>
              <a:spLocks noChangeArrowheads="1"/>
            </p:cNvSpPr>
            <p:nvPr/>
          </p:nvSpPr>
          <p:spPr bwMode="auto">
            <a:xfrm>
              <a:off x="2400" y="2784"/>
              <a:ext cx="96" cy="96"/>
            </a:xfrm>
            <a:prstGeom prst="ellipse">
              <a:avLst/>
            </a:prstGeom>
            <a:solidFill>
              <a:srgbClr val="FFFFFF"/>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4321" name="Oval 113"/>
            <p:cNvSpPr>
              <a:spLocks noChangeArrowheads="1"/>
            </p:cNvSpPr>
            <p:nvPr/>
          </p:nvSpPr>
          <p:spPr bwMode="auto">
            <a:xfrm>
              <a:off x="1536" y="3072"/>
              <a:ext cx="96" cy="96"/>
            </a:xfrm>
            <a:prstGeom prst="ellipse">
              <a:avLst/>
            </a:prstGeom>
            <a:solidFill>
              <a:srgbClr val="FFFFFF"/>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4322" name="Oval 114"/>
            <p:cNvSpPr>
              <a:spLocks noChangeArrowheads="1"/>
            </p:cNvSpPr>
            <p:nvPr/>
          </p:nvSpPr>
          <p:spPr bwMode="auto">
            <a:xfrm>
              <a:off x="1824" y="3072"/>
              <a:ext cx="96" cy="96"/>
            </a:xfrm>
            <a:prstGeom prst="ellipse">
              <a:avLst/>
            </a:prstGeom>
            <a:solidFill>
              <a:srgbClr val="FFFFFF"/>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4323" name="Oval 115"/>
            <p:cNvSpPr>
              <a:spLocks noChangeArrowheads="1"/>
            </p:cNvSpPr>
            <p:nvPr/>
          </p:nvSpPr>
          <p:spPr bwMode="auto">
            <a:xfrm>
              <a:off x="2112" y="3072"/>
              <a:ext cx="96" cy="96"/>
            </a:xfrm>
            <a:prstGeom prst="ellipse">
              <a:avLst/>
            </a:prstGeom>
            <a:solidFill>
              <a:srgbClr val="FFFFFF"/>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4324" name="Oval 116"/>
            <p:cNvSpPr>
              <a:spLocks noChangeArrowheads="1"/>
            </p:cNvSpPr>
            <p:nvPr/>
          </p:nvSpPr>
          <p:spPr bwMode="auto">
            <a:xfrm>
              <a:off x="2400" y="3072"/>
              <a:ext cx="96" cy="96"/>
            </a:xfrm>
            <a:prstGeom prst="ellipse">
              <a:avLst/>
            </a:prstGeom>
            <a:solidFill>
              <a:srgbClr val="FFFFFF"/>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4325" name="Oval 117"/>
            <p:cNvSpPr>
              <a:spLocks noChangeArrowheads="1"/>
            </p:cNvSpPr>
            <p:nvPr/>
          </p:nvSpPr>
          <p:spPr bwMode="auto">
            <a:xfrm>
              <a:off x="1536" y="3360"/>
              <a:ext cx="96" cy="96"/>
            </a:xfrm>
            <a:prstGeom prst="ellipse">
              <a:avLst/>
            </a:prstGeom>
            <a:solidFill>
              <a:srgbClr val="FFFFFF"/>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4326" name="Oval 118"/>
            <p:cNvSpPr>
              <a:spLocks noChangeArrowheads="1"/>
            </p:cNvSpPr>
            <p:nvPr/>
          </p:nvSpPr>
          <p:spPr bwMode="auto">
            <a:xfrm>
              <a:off x="1824" y="3360"/>
              <a:ext cx="96" cy="96"/>
            </a:xfrm>
            <a:prstGeom prst="ellipse">
              <a:avLst/>
            </a:prstGeom>
            <a:solidFill>
              <a:srgbClr val="FFFFFF"/>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4327" name="Oval 119"/>
            <p:cNvSpPr>
              <a:spLocks noChangeArrowheads="1"/>
            </p:cNvSpPr>
            <p:nvPr/>
          </p:nvSpPr>
          <p:spPr bwMode="auto">
            <a:xfrm>
              <a:off x="2112" y="3360"/>
              <a:ext cx="96" cy="96"/>
            </a:xfrm>
            <a:prstGeom prst="ellipse">
              <a:avLst/>
            </a:prstGeom>
            <a:solidFill>
              <a:srgbClr val="FFFFFF"/>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4328" name="Oval 120"/>
            <p:cNvSpPr>
              <a:spLocks noChangeArrowheads="1"/>
            </p:cNvSpPr>
            <p:nvPr/>
          </p:nvSpPr>
          <p:spPr bwMode="auto">
            <a:xfrm>
              <a:off x="2400" y="3360"/>
              <a:ext cx="96" cy="96"/>
            </a:xfrm>
            <a:prstGeom prst="ellipse">
              <a:avLst/>
            </a:prstGeom>
            <a:solidFill>
              <a:srgbClr val="FFFFFF"/>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4329" name="Oval 121"/>
            <p:cNvSpPr>
              <a:spLocks noChangeArrowheads="1"/>
            </p:cNvSpPr>
            <p:nvPr/>
          </p:nvSpPr>
          <p:spPr bwMode="auto">
            <a:xfrm>
              <a:off x="1536" y="3648"/>
              <a:ext cx="96" cy="96"/>
            </a:xfrm>
            <a:prstGeom prst="ellipse">
              <a:avLst/>
            </a:prstGeom>
            <a:solidFill>
              <a:srgbClr val="FFFFFF"/>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4330" name="Oval 122"/>
            <p:cNvSpPr>
              <a:spLocks noChangeArrowheads="1"/>
            </p:cNvSpPr>
            <p:nvPr/>
          </p:nvSpPr>
          <p:spPr bwMode="auto">
            <a:xfrm>
              <a:off x="1824" y="3648"/>
              <a:ext cx="96" cy="96"/>
            </a:xfrm>
            <a:prstGeom prst="ellipse">
              <a:avLst/>
            </a:prstGeom>
            <a:solidFill>
              <a:srgbClr val="FFFFFF"/>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4331" name="Oval 123"/>
            <p:cNvSpPr>
              <a:spLocks noChangeArrowheads="1"/>
            </p:cNvSpPr>
            <p:nvPr/>
          </p:nvSpPr>
          <p:spPr bwMode="auto">
            <a:xfrm>
              <a:off x="2112" y="3648"/>
              <a:ext cx="96" cy="96"/>
            </a:xfrm>
            <a:prstGeom prst="ellipse">
              <a:avLst/>
            </a:prstGeom>
            <a:solidFill>
              <a:srgbClr val="FFFFFF"/>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4332" name="Oval 124"/>
            <p:cNvSpPr>
              <a:spLocks noChangeArrowheads="1"/>
            </p:cNvSpPr>
            <p:nvPr/>
          </p:nvSpPr>
          <p:spPr bwMode="auto">
            <a:xfrm>
              <a:off x="2400" y="3648"/>
              <a:ext cx="96" cy="96"/>
            </a:xfrm>
            <a:prstGeom prst="ellipse">
              <a:avLst/>
            </a:prstGeom>
            <a:solidFill>
              <a:srgbClr val="FFFFFF"/>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4333" name="Oval 125"/>
            <p:cNvSpPr>
              <a:spLocks noChangeArrowheads="1"/>
            </p:cNvSpPr>
            <p:nvPr/>
          </p:nvSpPr>
          <p:spPr bwMode="auto">
            <a:xfrm>
              <a:off x="1536" y="3936"/>
              <a:ext cx="96" cy="96"/>
            </a:xfrm>
            <a:prstGeom prst="ellipse">
              <a:avLst/>
            </a:prstGeom>
            <a:solidFill>
              <a:srgbClr val="FFFFFF"/>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4334" name="Oval 126"/>
            <p:cNvSpPr>
              <a:spLocks noChangeArrowheads="1"/>
            </p:cNvSpPr>
            <p:nvPr/>
          </p:nvSpPr>
          <p:spPr bwMode="auto">
            <a:xfrm>
              <a:off x="1824" y="3936"/>
              <a:ext cx="96" cy="96"/>
            </a:xfrm>
            <a:prstGeom prst="ellipse">
              <a:avLst/>
            </a:prstGeom>
            <a:solidFill>
              <a:srgbClr val="FFFFFF"/>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4335" name="Oval 127"/>
            <p:cNvSpPr>
              <a:spLocks noChangeArrowheads="1"/>
            </p:cNvSpPr>
            <p:nvPr/>
          </p:nvSpPr>
          <p:spPr bwMode="auto">
            <a:xfrm>
              <a:off x="2112" y="3936"/>
              <a:ext cx="96" cy="96"/>
            </a:xfrm>
            <a:prstGeom prst="ellipse">
              <a:avLst/>
            </a:prstGeom>
            <a:solidFill>
              <a:srgbClr val="FFFFFF"/>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4336" name="Oval 128"/>
            <p:cNvSpPr>
              <a:spLocks noChangeArrowheads="1"/>
            </p:cNvSpPr>
            <p:nvPr/>
          </p:nvSpPr>
          <p:spPr bwMode="auto">
            <a:xfrm>
              <a:off x="2400" y="3936"/>
              <a:ext cx="96" cy="96"/>
            </a:xfrm>
            <a:prstGeom prst="ellipse">
              <a:avLst/>
            </a:prstGeom>
            <a:solidFill>
              <a:srgbClr val="FFFFFF"/>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4337" name="Oval 129"/>
            <p:cNvSpPr>
              <a:spLocks noChangeArrowheads="1"/>
            </p:cNvSpPr>
            <p:nvPr/>
          </p:nvSpPr>
          <p:spPr bwMode="auto">
            <a:xfrm>
              <a:off x="1536" y="1632"/>
              <a:ext cx="96" cy="96"/>
            </a:xfrm>
            <a:prstGeom prst="ellipse">
              <a:avLst/>
            </a:prstGeom>
            <a:solidFill>
              <a:srgbClr val="FFFFFF"/>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4338" name="Oval 130"/>
            <p:cNvSpPr>
              <a:spLocks noChangeArrowheads="1"/>
            </p:cNvSpPr>
            <p:nvPr/>
          </p:nvSpPr>
          <p:spPr bwMode="auto">
            <a:xfrm>
              <a:off x="1824" y="1632"/>
              <a:ext cx="96" cy="96"/>
            </a:xfrm>
            <a:prstGeom prst="ellipse">
              <a:avLst/>
            </a:prstGeom>
            <a:solidFill>
              <a:srgbClr val="FFFFFF"/>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4339" name="Oval 131"/>
            <p:cNvSpPr>
              <a:spLocks noChangeArrowheads="1"/>
            </p:cNvSpPr>
            <p:nvPr/>
          </p:nvSpPr>
          <p:spPr bwMode="auto">
            <a:xfrm>
              <a:off x="2112" y="1632"/>
              <a:ext cx="96" cy="96"/>
            </a:xfrm>
            <a:prstGeom prst="ellipse">
              <a:avLst/>
            </a:prstGeom>
            <a:solidFill>
              <a:srgbClr val="FFFFFF"/>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4340" name="Oval 132"/>
            <p:cNvSpPr>
              <a:spLocks noChangeArrowheads="1"/>
            </p:cNvSpPr>
            <p:nvPr/>
          </p:nvSpPr>
          <p:spPr bwMode="auto">
            <a:xfrm>
              <a:off x="2400" y="1632"/>
              <a:ext cx="96" cy="96"/>
            </a:xfrm>
            <a:prstGeom prst="ellipse">
              <a:avLst/>
            </a:prstGeom>
            <a:solidFill>
              <a:srgbClr val="FFFFFF"/>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4341" name="Oval 133"/>
            <p:cNvSpPr>
              <a:spLocks noChangeArrowheads="1"/>
            </p:cNvSpPr>
            <p:nvPr/>
          </p:nvSpPr>
          <p:spPr bwMode="auto">
            <a:xfrm>
              <a:off x="1536" y="1920"/>
              <a:ext cx="96" cy="96"/>
            </a:xfrm>
            <a:prstGeom prst="ellipse">
              <a:avLst/>
            </a:prstGeom>
            <a:solidFill>
              <a:srgbClr val="FFFFFF"/>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4342" name="Oval 134"/>
            <p:cNvSpPr>
              <a:spLocks noChangeArrowheads="1"/>
            </p:cNvSpPr>
            <p:nvPr/>
          </p:nvSpPr>
          <p:spPr bwMode="auto">
            <a:xfrm>
              <a:off x="1824" y="1920"/>
              <a:ext cx="96" cy="96"/>
            </a:xfrm>
            <a:prstGeom prst="ellipse">
              <a:avLst/>
            </a:prstGeom>
            <a:solidFill>
              <a:srgbClr val="FFFFFF"/>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4343" name="Oval 135"/>
            <p:cNvSpPr>
              <a:spLocks noChangeArrowheads="1"/>
            </p:cNvSpPr>
            <p:nvPr/>
          </p:nvSpPr>
          <p:spPr bwMode="auto">
            <a:xfrm>
              <a:off x="2112" y="1920"/>
              <a:ext cx="96" cy="96"/>
            </a:xfrm>
            <a:prstGeom prst="ellipse">
              <a:avLst/>
            </a:prstGeom>
            <a:solidFill>
              <a:srgbClr val="FFFFFF"/>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4344" name="Oval 136"/>
            <p:cNvSpPr>
              <a:spLocks noChangeArrowheads="1"/>
            </p:cNvSpPr>
            <p:nvPr/>
          </p:nvSpPr>
          <p:spPr bwMode="auto">
            <a:xfrm>
              <a:off x="2400" y="1920"/>
              <a:ext cx="96" cy="96"/>
            </a:xfrm>
            <a:prstGeom prst="ellipse">
              <a:avLst/>
            </a:prstGeom>
            <a:solidFill>
              <a:srgbClr val="FFFFFF"/>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4345" name="Oval 137"/>
            <p:cNvSpPr>
              <a:spLocks noChangeArrowheads="1"/>
            </p:cNvSpPr>
            <p:nvPr/>
          </p:nvSpPr>
          <p:spPr bwMode="auto">
            <a:xfrm>
              <a:off x="1536" y="2208"/>
              <a:ext cx="96" cy="96"/>
            </a:xfrm>
            <a:prstGeom prst="ellipse">
              <a:avLst/>
            </a:prstGeom>
            <a:solidFill>
              <a:srgbClr val="FFFFFF"/>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4346" name="Oval 138"/>
            <p:cNvSpPr>
              <a:spLocks noChangeArrowheads="1"/>
            </p:cNvSpPr>
            <p:nvPr/>
          </p:nvSpPr>
          <p:spPr bwMode="auto">
            <a:xfrm>
              <a:off x="1824" y="2208"/>
              <a:ext cx="96" cy="96"/>
            </a:xfrm>
            <a:prstGeom prst="ellipse">
              <a:avLst/>
            </a:prstGeom>
            <a:solidFill>
              <a:srgbClr val="FFFFFF"/>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4347" name="Oval 139"/>
            <p:cNvSpPr>
              <a:spLocks noChangeArrowheads="1"/>
            </p:cNvSpPr>
            <p:nvPr/>
          </p:nvSpPr>
          <p:spPr bwMode="auto">
            <a:xfrm>
              <a:off x="2112" y="2208"/>
              <a:ext cx="96" cy="96"/>
            </a:xfrm>
            <a:prstGeom prst="ellipse">
              <a:avLst/>
            </a:prstGeom>
            <a:solidFill>
              <a:srgbClr val="FFFFFF"/>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4348" name="Oval 140"/>
            <p:cNvSpPr>
              <a:spLocks noChangeArrowheads="1"/>
            </p:cNvSpPr>
            <p:nvPr/>
          </p:nvSpPr>
          <p:spPr bwMode="auto">
            <a:xfrm>
              <a:off x="2400" y="2208"/>
              <a:ext cx="96" cy="96"/>
            </a:xfrm>
            <a:prstGeom prst="ellipse">
              <a:avLst/>
            </a:prstGeom>
            <a:solidFill>
              <a:srgbClr val="FFFFFF"/>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4349" name="Oval 141"/>
            <p:cNvSpPr>
              <a:spLocks noChangeArrowheads="1"/>
            </p:cNvSpPr>
            <p:nvPr/>
          </p:nvSpPr>
          <p:spPr bwMode="auto">
            <a:xfrm>
              <a:off x="1536" y="1344"/>
              <a:ext cx="96" cy="96"/>
            </a:xfrm>
            <a:prstGeom prst="ellipse">
              <a:avLst/>
            </a:prstGeom>
            <a:solidFill>
              <a:srgbClr val="FFFFFF"/>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4350" name="Oval 142"/>
            <p:cNvSpPr>
              <a:spLocks noChangeArrowheads="1"/>
            </p:cNvSpPr>
            <p:nvPr/>
          </p:nvSpPr>
          <p:spPr bwMode="auto">
            <a:xfrm>
              <a:off x="1824" y="1344"/>
              <a:ext cx="96" cy="96"/>
            </a:xfrm>
            <a:prstGeom prst="ellipse">
              <a:avLst/>
            </a:prstGeom>
            <a:solidFill>
              <a:srgbClr val="FFFFFF"/>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4351" name="Oval 143"/>
            <p:cNvSpPr>
              <a:spLocks noChangeArrowheads="1"/>
            </p:cNvSpPr>
            <p:nvPr/>
          </p:nvSpPr>
          <p:spPr bwMode="auto">
            <a:xfrm>
              <a:off x="2112" y="1344"/>
              <a:ext cx="96" cy="96"/>
            </a:xfrm>
            <a:prstGeom prst="ellipse">
              <a:avLst/>
            </a:prstGeom>
            <a:solidFill>
              <a:srgbClr val="FFFFFF"/>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4352" name="Oval 144"/>
            <p:cNvSpPr>
              <a:spLocks noChangeArrowheads="1"/>
            </p:cNvSpPr>
            <p:nvPr/>
          </p:nvSpPr>
          <p:spPr bwMode="auto">
            <a:xfrm>
              <a:off x="2400" y="1344"/>
              <a:ext cx="96" cy="96"/>
            </a:xfrm>
            <a:prstGeom prst="ellipse">
              <a:avLst/>
            </a:prstGeom>
            <a:solidFill>
              <a:srgbClr val="FFFFFF"/>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sp>
        <p:nvSpPr>
          <p:cNvPr id="94353" name="Oval 145"/>
          <p:cNvSpPr>
            <a:spLocks noChangeArrowheads="1"/>
          </p:cNvSpPr>
          <p:nvPr/>
        </p:nvSpPr>
        <p:spPr bwMode="auto">
          <a:xfrm>
            <a:off x="5181600" y="2865438"/>
            <a:ext cx="152400" cy="152400"/>
          </a:xfrm>
          <a:prstGeom prst="ellipse">
            <a:avLst/>
          </a:prstGeom>
          <a:solidFill>
            <a:schemeClr val="tx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nvGrpSpPr>
          <p:cNvPr id="94354" name="Group 146"/>
          <p:cNvGrpSpPr>
            <a:grpSpLocks/>
          </p:cNvGrpSpPr>
          <p:nvPr/>
        </p:nvGrpSpPr>
        <p:grpSpPr bwMode="auto">
          <a:xfrm>
            <a:off x="3352800" y="1951038"/>
            <a:ext cx="2895600" cy="2895600"/>
            <a:chOff x="2112" y="1632"/>
            <a:chExt cx="1824" cy="1824"/>
          </a:xfrm>
        </p:grpSpPr>
        <p:sp>
          <p:nvSpPr>
            <p:cNvPr id="94355" name="Oval 147"/>
            <p:cNvSpPr>
              <a:spLocks noChangeArrowheads="1"/>
            </p:cNvSpPr>
            <p:nvPr/>
          </p:nvSpPr>
          <p:spPr bwMode="auto">
            <a:xfrm>
              <a:off x="3840" y="1632"/>
              <a:ext cx="96" cy="96"/>
            </a:xfrm>
            <a:prstGeom prst="ellipse">
              <a:avLst/>
            </a:prstGeom>
            <a:solidFill>
              <a:schemeClr val="bg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4356" name="Oval 148"/>
            <p:cNvSpPr>
              <a:spLocks noChangeArrowheads="1"/>
            </p:cNvSpPr>
            <p:nvPr/>
          </p:nvSpPr>
          <p:spPr bwMode="auto">
            <a:xfrm>
              <a:off x="2688" y="2784"/>
              <a:ext cx="96" cy="96"/>
            </a:xfrm>
            <a:prstGeom prst="ellipse">
              <a:avLst/>
            </a:prstGeom>
            <a:solidFill>
              <a:schemeClr val="bg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4357" name="Oval 149"/>
            <p:cNvSpPr>
              <a:spLocks noChangeArrowheads="1"/>
            </p:cNvSpPr>
            <p:nvPr/>
          </p:nvSpPr>
          <p:spPr bwMode="auto">
            <a:xfrm>
              <a:off x="3840" y="2784"/>
              <a:ext cx="96" cy="96"/>
            </a:xfrm>
            <a:prstGeom prst="ellipse">
              <a:avLst/>
            </a:prstGeom>
            <a:solidFill>
              <a:schemeClr val="bg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4358" name="Oval 150"/>
            <p:cNvSpPr>
              <a:spLocks noChangeArrowheads="1"/>
            </p:cNvSpPr>
            <p:nvPr/>
          </p:nvSpPr>
          <p:spPr bwMode="auto">
            <a:xfrm>
              <a:off x="2112" y="3360"/>
              <a:ext cx="96" cy="96"/>
            </a:xfrm>
            <a:prstGeom prst="ellipse">
              <a:avLst/>
            </a:prstGeom>
            <a:solidFill>
              <a:schemeClr val="bg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4359" name="Oval 151"/>
            <p:cNvSpPr>
              <a:spLocks noChangeArrowheads="1"/>
            </p:cNvSpPr>
            <p:nvPr/>
          </p:nvSpPr>
          <p:spPr bwMode="auto">
            <a:xfrm>
              <a:off x="2112" y="2208"/>
              <a:ext cx="96" cy="96"/>
            </a:xfrm>
            <a:prstGeom prst="ellipse">
              <a:avLst/>
            </a:prstGeom>
            <a:solidFill>
              <a:schemeClr val="bg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4360" name="Oval 152"/>
            <p:cNvSpPr>
              <a:spLocks noChangeArrowheads="1"/>
            </p:cNvSpPr>
            <p:nvPr/>
          </p:nvSpPr>
          <p:spPr bwMode="auto">
            <a:xfrm>
              <a:off x="3264" y="3360"/>
              <a:ext cx="96" cy="96"/>
            </a:xfrm>
            <a:prstGeom prst="ellipse">
              <a:avLst/>
            </a:prstGeom>
            <a:solidFill>
              <a:schemeClr val="bg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4361" name="Oval 153"/>
            <p:cNvSpPr>
              <a:spLocks noChangeArrowheads="1"/>
            </p:cNvSpPr>
            <p:nvPr/>
          </p:nvSpPr>
          <p:spPr bwMode="auto">
            <a:xfrm>
              <a:off x="2688" y="1632"/>
              <a:ext cx="96" cy="96"/>
            </a:xfrm>
            <a:prstGeom prst="ellipse">
              <a:avLst/>
            </a:prstGeom>
            <a:solidFill>
              <a:schemeClr val="bg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94362" name="Group 154"/>
          <p:cNvGrpSpPr>
            <a:grpSpLocks/>
          </p:cNvGrpSpPr>
          <p:nvPr/>
        </p:nvGrpSpPr>
        <p:grpSpPr bwMode="auto">
          <a:xfrm>
            <a:off x="2895600" y="1493838"/>
            <a:ext cx="3810000" cy="4267200"/>
            <a:chOff x="1824" y="1344"/>
            <a:chExt cx="2400" cy="2688"/>
          </a:xfrm>
        </p:grpSpPr>
        <p:sp>
          <p:nvSpPr>
            <p:cNvPr id="94363" name="Oval 155"/>
            <p:cNvSpPr>
              <a:spLocks noChangeArrowheads="1"/>
            </p:cNvSpPr>
            <p:nvPr/>
          </p:nvSpPr>
          <p:spPr bwMode="auto">
            <a:xfrm>
              <a:off x="3552" y="1632"/>
              <a:ext cx="96" cy="96"/>
            </a:xfrm>
            <a:prstGeom prst="ellipse">
              <a:avLst/>
            </a:prstGeom>
            <a:solidFill>
              <a:schemeClr val="accent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4364" name="Oval 156"/>
            <p:cNvSpPr>
              <a:spLocks noChangeArrowheads="1"/>
            </p:cNvSpPr>
            <p:nvPr/>
          </p:nvSpPr>
          <p:spPr bwMode="auto">
            <a:xfrm>
              <a:off x="3840" y="1344"/>
              <a:ext cx="96" cy="96"/>
            </a:xfrm>
            <a:prstGeom prst="ellipse">
              <a:avLst/>
            </a:prstGeom>
            <a:solidFill>
              <a:schemeClr val="accent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4365" name="Oval 157"/>
            <p:cNvSpPr>
              <a:spLocks noChangeArrowheads="1"/>
            </p:cNvSpPr>
            <p:nvPr/>
          </p:nvSpPr>
          <p:spPr bwMode="auto">
            <a:xfrm>
              <a:off x="4128" y="1632"/>
              <a:ext cx="96" cy="96"/>
            </a:xfrm>
            <a:prstGeom prst="ellipse">
              <a:avLst/>
            </a:prstGeom>
            <a:solidFill>
              <a:schemeClr val="accent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4366" name="Oval 158"/>
            <p:cNvSpPr>
              <a:spLocks noChangeArrowheads="1"/>
            </p:cNvSpPr>
            <p:nvPr/>
          </p:nvSpPr>
          <p:spPr bwMode="auto">
            <a:xfrm>
              <a:off x="3840" y="1920"/>
              <a:ext cx="96" cy="96"/>
            </a:xfrm>
            <a:prstGeom prst="ellipse">
              <a:avLst/>
            </a:prstGeom>
            <a:solidFill>
              <a:schemeClr val="accent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4367" name="Oval 159"/>
            <p:cNvSpPr>
              <a:spLocks noChangeArrowheads="1"/>
            </p:cNvSpPr>
            <p:nvPr/>
          </p:nvSpPr>
          <p:spPr bwMode="auto">
            <a:xfrm>
              <a:off x="3552" y="1920"/>
              <a:ext cx="96" cy="96"/>
            </a:xfrm>
            <a:prstGeom prst="ellipse">
              <a:avLst/>
            </a:prstGeom>
            <a:solidFill>
              <a:schemeClr val="accent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4368" name="Oval 160"/>
            <p:cNvSpPr>
              <a:spLocks noChangeArrowheads="1"/>
            </p:cNvSpPr>
            <p:nvPr/>
          </p:nvSpPr>
          <p:spPr bwMode="auto">
            <a:xfrm>
              <a:off x="4128" y="1920"/>
              <a:ext cx="96" cy="96"/>
            </a:xfrm>
            <a:prstGeom prst="ellipse">
              <a:avLst/>
            </a:prstGeom>
            <a:solidFill>
              <a:schemeClr val="accent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4369" name="Oval 161"/>
            <p:cNvSpPr>
              <a:spLocks noChangeArrowheads="1"/>
            </p:cNvSpPr>
            <p:nvPr/>
          </p:nvSpPr>
          <p:spPr bwMode="auto">
            <a:xfrm>
              <a:off x="3840" y="2208"/>
              <a:ext cx="96" cy="96"/>
            </a:xfrm>
            <a:prstGeom prst="ellipse">
              <a:avLst/>
            </a:prstGeom>
            <a:solidFill>
              <a:schemeClr val="accent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4370" name="Oval 162"/>
            <p:cNvSpPr>
              <a:spLocks noChangeArrowheads="1"/>
            </p:cNvSpPr>
            <p:nvPr/>
          </p:nvSpPr>
          <p:spPr bwMode="auto">
            <a:xfrm>
              <a:off x="3840" y="2496"/>
              <a:ext cx="96" cy="96"/>
            </a:xfrm>
            <a:prstGeom prst="ellipse">
              <a:avLst/>
            </a:prstGeom>
            <a:solidFill>
              <a:schemeClr val="accent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4371" name="Oval 163"/>
            <p:cNvSpPr>
              <a:spLocks noChangeArrowheads="1"/>
            </p:cNvSpPr>
            <p:nvPr/>
          </p:nvSpPr>
          <p:spPr bwMode="auto">
            <a:xfrm>
              <a:off x="3552" y="2784"/>
              <a:ext cx="96" cy="96"/>
            </a:xfrm>
            <a:prstGeom prst="ellipse">
              <a:avLst/>
            </a:prstGeom>
            <a:solidFill>
              <a:schemeClr val="accent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4372" name="Oval 164"/>
            <p:cNvSpPr>
              <a:spLocks noChangeArrowheads="1"/>
            </p:cNvSpPr>
            <p:nvPr/>
          </p:nvSpPr>
          <p:spPr bwMode="auto">
            <a:xfrm>
              <a:off x="4128" y="2784"/>
              <a:ext cx="96" cy="96"/>
            </a:xfrm>
            <a:prstGeom prst="ellipse">
              <a:avLst/>
            </a:prstGeom>
            <a:solidFill>
              <a:schemeClr val="accent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4373" name="Oval 165"/>
            <p:cNvSpPr>
              <a:spLocks noChangeArrowheads="1"/>
            </p:cNvSpPr>
            <p:nvPr/>
          </p:nvSpPr>
          <p:spPr bwMode="auto">
            <a:xfrm>
              <a:off x="3840" y="3072"/>
              <a:ext cx="96" cy="96"/>
            </a:xfrm>
            <a:prstGeom prst="ellipse">
              <a:avLst/>
            </a:prstGeom>
            <a:solidFill>
              <a:schemeClr val="accent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4374" name="Oval 166"/>
            <p:cNvSpPr>
              <a:spLocks noChangeArrowheads="1"/>
            </p:cNvSpPr>
            <p:nvPr/>
          </p:nvSpPr>
          <p:spPr bwMode="auto">
            <a:xfrm>
              <a:off x="2976" y="2784"/>
              <a:ext cx="96" cy="96"/>
            </a:xfrm>
            <a:prstGeom prst="ellipse">
              <a:avLst/>
            </a:prstGeom>
            <a:solidFill>
              <a:schemeClr val="accent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4375" name="Oval 167"/>
            <p:cNvSpPr>
              <a:spLocks noChangeArrowheads="1"/>
            </p:cNvSpPr>
            <p:nvPr/>
          </p:nvSpPr>
          <p:spPr bwMode="auto">
            <a:xfrm>
              <a:off x="4128" y="3072"/>
              <a:ext cx="96" cy="96"/>
            </a:xfrm>
            <a:prstGeom prst="ellipse">
              <a:avLst/>
            </a:prstGeom>
            <a:solidFill>
              <a:schemeClr val="accent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4376" name="Oval 168"/>
            <p:cNvSpPr>
              <a:spLocks noChangeArrowheads="1"/>
            </p:cNvSpPr>
            <p:nvPr/>
          </p:nvSpPr>
          <p:spPr bwMode="auto">
            <a:xfrm>
              <a:off x="3552" y="3072"/>
              <a:ext cx="96" cy="96"/>
            </a:xfrm>
            <a:prstGeom prst="ellipse">
              <a:avLst/>
            </a:prstGeom>
            <a:solidFill>
              <a:schemeClr val="accent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4377" name="Oval 169"/>
            <p:cNvSpPr>
              <a:spLocks noChangeArrowheads="1"/>
            </p:cNvSpPr>
            <p:nvPr/>
          </p:nvSpPr>
          <p:spPr bwMode="auto">
            <a:xfrm>
              <a:off x="2688" y="3072"/>
              <a:ext cx="96" cy="96"/>
            </a:xfrm>
            <a:prstGeom prst="ellipse">
              <a:avLst/>
            </a:prstGeom>
            <a:solidFill>
              <a:schemeClr val="accent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4378" name="Oval 170"/>
            <p:cNvSpPr>
              <a:spLocks noChangeArrowheads="1"/>
            </p:cNvSpPr>
            <p:nvPr/>
          </p:nvSpPr>
          <p:spPr bwMode="auto">
            <a:xfrm>
              <a:off x="2688" y="2496"/>
              <a:ext cx="96" cy="96"/>
            </a:xfrm>
            <a:prstGeom prst="ellipse">
              <a:avLst/>
            </a:prstGeom>
            <a:solidFill>
              <a:schemeClr val="accent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4379" name="Oval 171"/>
            <p:cNvSpPr>
              <a:spLocks noChangeArrowheads="1"/>
            </p:cNvSpPr>
            <p:nvPr/>
          </p:nvSpPr>
          <p:spPr bwMode="auto">
            <a:xfrm>
              <a:off x="3264" y="3936"/>
              <a:ext cx="96" cy="96"/>
            </a:xfrm>
            <a:prstGeom prst="ellipse">
              <a:avLst/>
            </a:prstGeom>
            <a:solidFill>
              <a:schemeClr val="accent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4380" name="Oval 172"/>
            <p:cNvSpPr>
              <a:spLocks noChangeArrowheads="1"/>
            </p:cNvSpPr>
            <p:nvPr/>
          </p:nvSpPr>
          <p:spPr bwMode="auto">
            <a:xfrm>
              <a:off x="2976" y="3648"/>
              <a:ext cx="96" cy="96"/>
            </a:xfrm>
            <a:prstGeom prst="ellipse">
              <a:avLst/>
            </a:prstGeom>
            <a:solidFill>
              <a:schemeClr val="accent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4381" name="Oval 173"/>
            <p:cNvSpPr>
              <a:spLocks noChangeArrowheads="1"/>
            </p:cNvSpPr>
            <p:nvPr/>
          </p:nvSpPr>
          <p:spPr bwMode="auto">
            <a:xfrm>
              <a:off x="3552" y="3648"/>
              <a:ext cx="96" cy="96"/>
            </a:xfrm>
            <a:prstGeom prst="ellipse">
              <a:avLst/>
            </a:prstGeom>
            <a:solidFill>
              <a:schemeClr val="accent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4382" name="Oval 174"/>
            <p:cNvSpPr>
              <a:spLocks noChangeArrowheads="1"/>
            </p:cNvSpPr>
            <p:nvPr/>
          </p:nvSpPr>
          <p:spPr bwMode="auto">
            <a:xfrm>
              <a:off x="3264" y="3648"/>
              <a:ext cx="96" cy="96"/>
            </a:xfrm>
            <a:prstGeom prst="ellipse">
              <a:avLst/>
            </a:prstGeom>
            <a:solidFill>
              <a:schemeClr val="accent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4383" name="Oval 175"/>
            <p:cNvSpPr>
              <a:spLocks noChangeArrowheads="1"/>
            </p:cNvSpPr>
            <p:nvPr/>
          </p:nvSpPr>
          <p:spPr bwMode="auto">
            <a:xfrm>
              <a:off x="2976" y="3360"/>
              <a:ext cx="96" cy="96"/>
            </a:xfrm>
            <a:prstGeom prst="ellipse">
              <a:avLst/>
            </a:prstGeom>
            <a:solidFill>
              <a:schemeClr val="accent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4384" name="Oval 176"/>
            <p:cNvSpPr>
              <a:spLocks noChangeArrowheads="1"/>
            </p:cNvSpPr>
            <p:nvPr/>
          </p:nvSpPr>
          <p:spPr bwMode="auto">
            <a:xfrm>
              <a:off x="3552" y="3360"/>
              <a:ext cx="96" cy="96"/>
            </a:xfrm>
            <a:prstGeom prst="ellipse">
              <a:avLst/>
            </a:prstGeom>
            <a:solidFill>
              <a:schemeClr val="accent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4385" name="Oval 177"/>
            <p:cNvSpPr>
              <a:spLocks noChangeArrowheads="1"/>
            </p:cNvSpPr>
            <p:nvPr/>
          </p:nvSpPr>
          <p:spPr bwMode="auto">
            <a:xfrm>
              <a:off x="3264" y="3072"/>
              <a:ext cx="96" cy="96"/>
            </a:xfrm>
            <a:prstGeom prst="ellipse">
              <a:avLst/>
            </a:prstGeom>
            <a:solidFill>
              <a:schemeClr val="accent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4386" name="Oval 178"/>
            <p:cNvSpPr>
              <a:spLocks noChangeArrowheads="1"/>
            </p:cNvSpPr>
            <p:nvPr/>
          </p:nvSpPr>
          <p:spPr bwMode="auto">
            <a:xfrm>
              <a:off x="3840" y="3360"/>
              <a:ext cx="96" cy="96"/>
            </a:xfrm>
            <a:prstGeom prst="ellipse">
              <a:avLst/>
            </a:prstGeom>
            <a:solidFill>
              <a:schemeClr val="accent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4387" name="Oval 179"/>
            <p:cNvSpPr>
              <a:spLocks noChangeArrowheads="1"/>
            </p:cNvSpPr>
            <p:nvPr/>
          </p:nvSpPr>
          <p:spPr bwMode="auto">
            <a:xfrm>
              <a:off x="2400" y="2784"/>
              <a:ext cx="96" cy="96"/>
            </a:xfrm>
            <a:prstGeom prst="ellipse">
              <a:avLst/>
            </a:prstGeom>
            <a:solidFill>
              <a:schemeClr val="accent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4388" name="Oval 180"/>
            <p:cNvSpPr>
              <a:spLocks noChangeArrowheads="1"/>
            </p:cNvSpPr>
            <p:nvPr/>
          </p:nvSpPr>
          <p:spPr bwMode="auto">
            <a:xfrm>
              <a:off x="2400" y="3072"/>
              <a:ext cx="96" cy="96"/>
            </a:xfrm>
            <a:prstGeom prst="ellipse">
              <a:avLst/>
            </a:prstGeom>
            <a:solidFill>
              <a:schemeClr val="accent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4389" name="Oval 181"/>
            <p:cNvSpPr>
              <a:spLocks noChangeArrowheads="1"/>
            </p:cNvSpPr>
            <p:nvPr/>
          </p:nvSpPr>
          <p:spPr bwMode="auto">
            <a:xfrm>
              <a:off x="2976" y="3072"/>
              <a:ext cx="96" cy="96"/>
            </a:xfrm>
            <a:prstGeom prst="ellipse">
              <a:avLst/>
            </a:prstGeom>
            <a:solidFill>
              <a:schemeClr val="accent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4390" name="Oval 182"/>
            <p:cNvSpPr>
              <a:spLocks noChangeArrowheads="1"/>
            </p:cNvSpPr>
            <p:nvPr/>
          </p:nvSpPr>
          <p:spPr bwMode="auto">
            <a:xfrm>
              <a:off x="2688" y="3360"/>
              <a:ext cx="96" cy="96"/>
            </a:xfrm>
            <a:prstGeom prst="ellipse">
              <a:avLst/>
            </a:prstGeom>
            <a:solidFill>
              <a:schemeClr val="accent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4391" name="Oval 183"/>
            <p:cNvSpPr>
              <a:spLocks noChangeArrowheads="1"/>
            </p:cNvSpPr>
            <p:nvPr/>
          </p:nvSpPr>
          <p:spPr bwMode="auto">
            <a:xfrm>
              <a:off x="2112" y="3072"/>
              <a:ext cx="96" cy="96"/>
            </a:xfrm>
            <a:prstGeom prst="ellipse">
              <a:avLst/>
            </a:prstGeom>
            <a:solidFill>
              <a:schemeClr val="accent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4392" name="Oval 184"/>
            <p:cNvSpPr>
              <a:spLocks noChangeArrowheads="1"/>
            </p:cNvSpPr>
            <p:nvPr/>
          </p:nvSpPr>
          <p:spPr bwMode="auto">
            <a:xfrm>
              <a:off x="1824" y="3360"/>
              <a:ext cx="96" cy="96"/>
            </a:xfrm>
            <a:prstGeom prst="ellipse">
              <a:avLst/>
            </a:prstGeom>
            <a:solidFill>
              <a:schemeClr val="accent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4393" name="Oval 185"/>
            <p:cNvSpPr>
              <a:spLocks noChangeArrowheads="1"/>
            </p:cNvSpPr>
            <p:nvPr/>
          </p:nvSpPr>
          <p:spPr bwMode="auto">
            <a:xfrm>
              <a:off x="2400" y="3360"/>
              <a:ext cx="96" cy="96"/>
            </a:xfrm>
            <a:prstGeom prst="ellipse">
              <a:avLst/>
            </a:prstGeom>
            <a:solidFill>
              <a:schemeClr val="accent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4394" name="Oval 186"/>
            <p:cNvSpPr>
              <a:spLocks noChangeArrowheads="1"/>
            </p:cNvSpPr>
            <p:nvPr/>
          </p:nvSpPr>
          <p:spPr bwMode="auto">
            <a:xfrm>
              <a:off x="3552" y="2208"/>
              <a:ext cx="96" cy="96"/>
            </a:xfrm>
            <a:prstGeom prst="ellipse">
              <a:avLst/>
            </a:prstGeom>
            <a:solidFill>
              <a:schemeClr val="accent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4395" name="Oval 187"/>
            <p:cNvSpPr>
              <a:spLocks noChangeArrowheads="1"/>
            </p:cNvSpPr>
            <p:nvPr/>
          </p:nvSpPr>
          <p:spPr bwMode="auto">
            <a:xfrm>
              <a:off x="2400" y="2496"/>
              <a:ext cx="96" cy="96"/>
            </a:xfrm>
            <a:prstGeom prst="ellipse">
              <a:avLst/>
            </a:prstGeom>
            <a:solidFill>
              <a:schemeClr val="accent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ja-JP" altLang="ja-JP" sz="2400">
                <a:latin typeface="Times New Roman" panose="02020603050405020304" pitchFamily="18" charset="0"/>
              </a:endParaRPr>
            </a:p>
          </p:txBody>
        </p:sp>
        <p:sp>
          <p:nvSpPr>
            <p:cNvPr id="94396" name="Oval 188"/>
            <p:cNvSpPr>
              <a:spLocks noChangeArrowheads="1"/>
            </p:cNvSpPr>
            <p:nvPr/>
          </p:nvSpPr>
          <p:spPr bwMode="auto">
            <a:xfrm>
              <a:off x="1824" y="2496"/>
              <a:ext cx="96" cy="96"/>
            </a:xfrm>
            <a:prstGeom prst="ellipse">
              <a:avLst/>
            </a:prstGeom>
            <a:solidFill>
              <a:schemeClr val="accent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4397" name="Oval 189"/>
            <p:cNvSpPr>
              <a:spLocks noChangeArrowheads="1"/>
            </p:cNvSpPr>
            <p:nvPr/>
          </p:nvSpPr>
          <p:spPr bwMode="auto">
            <a:xfrm>
              <a:off x="2400" y="2208"/>
              <a:ext cx="96" cy="96"/>
            </a:xfrm>
            <a:prstGeom prst="ellipse">
              <a:avLst/>
            </a:prstGeom>
            <a:solidFill>
              <a:schemeClr val="accent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4398" name="Oval 190"/>
            <p:cNvSpPr>
              <a:spLocks noChangeArrowheads="1"/>
            </p:cNvSpPr>
            <p:nvPr/>
          </p:nvSpPr>
          <p:spPr bwMode="auto">
            <a:xfrm>
              <a:off x="1824" y="2208"/>
              <a:ext cx="96" cy="96"/>
            </a:xfrm>
            <a:prstGeom prst="ellipse">
              <a:avLst/>
            </a:prstGeom>
            <a:solidFill>
              <a:schemeClr val="accent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4399" name="Oval 191"/>
            <p:cNvSpPr>
              <a:spLocks noChangeArrowheads="1"/>
            </p:cNvSpPr>
            <p:nvPr/>
          </p:nvSpPr>
          <p:spPr bwMode="auto">
            <a:xfrm>
              <a:off x="2112" y="2496"/>
              <a:ext cx="96" cy="96"/>
            </a:xfrm>
            <a:prstGeom prst="ellipse">
              <a:avLst/>
            </a:prstGeom>
            <a:solidFill>
              <a:schemeClr val="accent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4400" name="Oval 192"/>
            <p:cNvSpPr>
              <a:spLocks noChangeArrowheads="1"/>
            </p:cNvSpPr>
            <p:nvPr/>
          </p:nvSpPr>
          <p:spPr bwMode="auto">
            <a:xfrm>
              <a:off x="2112" y="1920"/>
              <a:ext cx="96" cy="96"/>
            </a:xfrm>
            <a:prstGeom prst="ellipse">
              <a:avLst/>
            </a:prstGeom>
            <a:solidFill>
              <a:schemeClr val="accent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4401" name="Oval 193"/>
            <p:cNvSpPr>
              <a:spLocks noChangeArrowheads="1"/>
            </p:cNvSpPr>
            <p:nvPr/>
          </p:nvSpPr>
          <p:spPr bwMode="auto">
            <a:xfrm>
              <a:off x="2400" y="3648"/>
              <a:ext cx="96" cy="96"/>
            </a:xfrm>
            <a:prstGeom prst="ellipse">
              <a:avLst/>
            </a:prstGeom>
            <a:solidFill>
              <a:schemeClr val="accent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4402" name="Oval 194"/>
            <p:cNvSpPr>
              <a:spLocks noChangeArrowheads="1"/>
            </p:cNvSpPr>
            <p:nvPr/>
          </p:nvSpPr>
          <p:spPr bwMode="auto">
            <a:xfrm>
              <a:off x="2112" y="3936"/>
              <a:ext cx="96" cy="96"/>
            </a:xfrm>
            <a:prstGeom prst="ellipse">
              <a:avLst/>
            </a:prstGeom>
            <a:solidFill>
              <a:schemeClr val="accent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4403" name="Oval 195"/>
            <p:cNvSpPr>
              <a:spLocks noChangeArrowheads="1"/>
            </p:cNvSpPr>
            <p:nvPr/>
          </p:nvSpPr>
          <p:spPr bwMode="auto">
            <a:xfrm>
              <a:off x="2112" y="3648"/>
              <a:ext cx="96" cy="96"/>
            </a:xfrm>
            <a:prstGeom prst="ellipse">
              <a:avLst/>
            </a:prstGeom>
            <a:solidFill>
              <a:schemeClr val="accent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4404" name="Oval 196"/>
            <p:cNvSpPr>
              <a:spLocks noChangeArrowheads="1"/>
            </p:cNvSpPr>
            <p:nvPr/>
          </p:nvSpPr>
          <p:spPr bwMode="auto">
            <a:xfrm>
              <a:off x="1824" y="3648"/>
              <a:ext cx="96" cy="96"/>
            </a:xfrm>
            <a:prstGeom prst="ellipse">
              <a:avLst/>
            </a:prstGeom>
            <a:solidFill>
              <a:schemeClr val="accent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4405" name="Oval 197"/>
            <p:cNvSpPr>
              <a:spLocks noChangeArrowheads="1"/>
            </p:cNvSpPr>
            <p:nvPr/>
          </p:nvSpPr>
          <p:spPr bwMode="auto">
            <a:xfrm>
              <a:off x="2976" y="2208"/>
              <a:ext cx="96" cy="96"/>
            </a:xfrm>
            <a:prstGeom prst="ellipse">
              <a:avLst/>
            </a:prstGeom>
            <a:solidFill>
              <a:schemeClr val="accent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4406" name="Oval 198"/>
            <p:cNvSpPr>
              <a:spLocks noChangeArrowheads="1"/>
            </p:cNvSpPr>
            <p:nvPr/>
          </p:nvSpPr>
          <p:spPr bwMode="auto">
            <a:xfrm>
              <a:off x="3264" y="1920"/>
              <a:ext cx="96" cy="96"/>
            </a:xfrm>
            <a:prstGeom prst="ellipse">
              <a:avLst/>
            </a:prstGeom>
            <a:solidFill>
              <a:schemeClr val="accent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4407" name="Oval 199"/>
            <p:cNvSpPr>
              <a:spLocks noChangeArrowheads="1"/>
            </p:cNvSpPr>
            <p:nvPr/>
          </p:nvSpPr>
          <p:spPr bwMode="auto">
            <a:xfrm>
              <a:off x="2688" y="2208"/>
              <a:ext cx="96" cy="96"/>
            </a:xfrm>
            <a:prstGeom prst="ellipse">
              <a:avLst/>
            </a:prstGeom>
            <a:solidFill>
              <a:schemeClr val="accent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4408" name="Oval 200"/>
            <p:cNvSpPr>
              <a:spLocks noChangeArrowheads="1"/>
            </p:cNvSpPr>
            <p:nvPr/>
          </p:nvSpPr>
          <p:spPr bwMode="auto">
            <a:xfrm>
              <a:off x="2400" y="1920"/>
              <a:ext cx="96" cy="96"/>
            </a:xfrm>
            <a:prstGeom prst="ellipse">
              <a:avLst/>
            </a:prstGeom>
            <a:solidFill>
              <a:schemeClr val="accent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4409" name="Oval 201"/>
            <p:cNvSpPr>
              <a:spLocks noChangeArrowheads="1"/>
            </p:cNvSpPr>
            <p:nvPr/>
          </p:nvSpPr>
          <p:spPr bwMode="auto">
            <a:xfrm>
              <a:off x="2976" y="1920"/>
              <a:ext cx="96" cy="96"/>
            </a:xfrm>
            <a:prstGeom prst="ellipse">
              <a:avLst/>
            </a:prstGeom>
            <a:solidFill>
              <a:schemeClr val="accent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4410" name="Oval 202"/>
            <p:cNvSpPr>
              <a:spLocks noChangeArrowheads="1"/>
            </p:cNvSpPr>
            <p:nvPr/>
          </p:nvSpPr>
          <p:spPr bwMode="auto">
            <a:xfrm>
              <a:off x="2688" y="1920"/>
              <a:ext cx="96" cy="96"/>
            </a:xfrm>
            <a:prstGeom prst="ellipse">
              <a:avLst/>
            </a:prstGeom>
            <a:solidFill>
              <a:schemeClr val="accent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4411" name="Oval 203"/>
            <p:cNvSpPr>
              <a:spLocks noChangeArrowheads="1"/>
            </p:cNvSpPr>
            <p:nvPr/>
          </p:nvSpPr>
          <p:spPr bwMode="auto">
            <a:xfrm>
              <a:off x="2976" y="1632"/>
              <a:ext cx="96" cy="96"/>
            </a:xfrm>
            <a:prstGeom prst="ellipse">
              <a:avLst/>
            </a:prstGeom>
            <a:solidFill>
              <a:schemeClr val="accent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4412" name="Oval 204"/>
            <p:cNvSpPr>
              <a:spLocks noChangeArrowheads="1"/>
            </p:cNvSpPr>
            <p:nvPr/>
          </p:nvSpPr>
          <p:spPr bwMode="auto">
            <a:xfrm>
              <a:off x="2400" y="1632"/>
              <a:ext cx="96" cy="96"/>
            </a:xfrm>
            <a:prstGeom prst="ellipse">
              <a:avLst/>
            </a:prstGeom>
            <a:solidFill>
              <a:schemeClr val="accent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4413" name="Oval 205"/>
            <p:cNvSpPr>
              <a:spLocks noChangeArrowheads="1"/>
            </p:cNvSpPr>
            <p:nvPr/>
          </p:nvSpPr>
          <p:spPr bwMode="auto">
            <a:xfrm>
              <a:off x="2688" y="1344"/>
              <a:ext cx="96" cy="96"/>
            </a:xfrm>
            <a:prstGeom prst="ellipse">
              <a:avLst/>
            </a:prstGeom>
            <a:solidFill>
              <a:schemeClr val="accent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4414" name="Oval 206"/>
            <p:cNvSpPr>
              <a:spLocks noChangeArrowheads="1"/>
            </p:cNvSpPr>
            <p:nvPr/>
          </p:nvSpPr>
          <p:spPr bwMode="auto">
            <a:xfrm>
              <a:off x="2112" y="2784"/>
              <a:ext cx="96" cy="96"/>
            </a:xfrm>
            <a:prstGeom prst="ellipse">
              <a:avLst/>
            </a:prstGeom>
            <a:solidFill>
              <a:schemeClr val="accent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4415" name="Oval 207"/>
            <p:cNvSpPr>
              <a:spLocks noChangeArrowheads="1"/>
            </p:cNvSpPr>
            <p:nvPr/>
          </p:nvSpPr>
          <p:spPr bwMode="auto">
            <a:xfrm>
              <a:off x="3264" y="2784"/>
              <a:ext cx="96" cy="96"/>
            </a:xfrm>
            <a:prstGeom prst="ellipse">
              <a:avLst/>
            </a:prstGeom>
            <a:solidFill>
              <a:schemeClr val="accent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4416" name="Oval 208"/>
            <p:cNvSpPr>
              <a:spLocks noChangeArrowheads="1"/>
            </p:cNvSpPr>
            <p:nvPr/>
          </p:nvSpPr>
          <p:spPr bwMode="auto">
            <a:xfrm>
              <a:off x="3264" y="2496"/>
              <a:ext cx="96" cy="96"/>
            </a:xfrm>
            <a:prstGeom prst="ellipse">
              <a:avLst/>
            </a:prstGeom>
            <a:solidFill>
              <a:schemeClr val="accent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4417" name="Oval 209"/>
            <p:cNvSpPr>
              <a:spLocks noChangeArrowheads="1"/>
            </p:cNvSpPr>
            <p:nvPr/>
          </p:nvSpPr>
          <p:spPr bwMode="auto">
            <a:xfrm>
              <a:off x="2976" y="2496"/>
              <a:ext cx="96" cy="96"/>
            </a:xfrm>
            <a:prstGeom prst="ellipse">
              <a:avLst/>
            </a:prstGeom>
            <a:solidFill>
              <a:schemeClr val="accent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4418" name="Oval 210"/>
            <p:cNvSpPr>
              <a:spLocks noChangeArrowheads="1"/>
            </p:cNvSpPr>
            <p:nvPr/>
          </p:nvSpPr>
          <p:spPr bwMode="auto">
            <a:xfrm>
              <a:off x="3552" y="2496"/>
              <a:ext cx="96" cy="96"/>
            </a:xfrm>
            <a:prstGeom prst="ellipse">
              <a:avLst/>
            </a:prstGeom>
            <a:solidFill>
              <a:schemeClr val="accent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94419" name="Group 211"/>
          <p:cNvGrpSpPr>
            <a:grpSpLocks/>
          </p:cNvGrpSpPr>
          <p:nvPr/>
        </p:nvGrpSpPr>
        <p:grpSpPr bwMode="auto">
          <a:xfrm>
            <a:off x="3505200" y="2103438"/>
            <a:ext cx="2590800" cy="2590800"/>
            <a:chOff x="2208" y="1728"/>
            <a:chExt cx="1632" cy="1632"/>
          </a:xfrm>
        </p:grpSpPr>
        <p:sp>
          <p:nvSpPr>
            <p:cNvPr id="94420" name="Line 212"/>
            <p:cNvSpPr>
              <a:spLocks noChangeShapeType="1"/>
            </p:cNvSpPr>
            <p:nvPr/>
          </p:nvSpPr>
          <p:spPr bwMode="auto">
            <a:xfrm flipH="1">
              <a:off x="2784" y="2304"/>
              <a:ext cx="480" cy="48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4421" name="Line 213"/>
            <p:cNvSpPr>
              <a:spLocks noChangeShapeType="1"/>
            </p:cNvSpPr>
            <p:nvPr/>
          </p:nvSpPr>
          <p:spPr bwMode="auto">
            <a:xfrm flipH="1">
              <a:off x="3360" y="1728"/>
              <a:ext cx="480" cy="480"/>
            </a:xfrm>
            <a:prstGeom prst="line">
              <a:avLst/>
            </a:prstGeom>
            <a:noFill/>
            <a:ln w="381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4422" name="Line 214"/>
            <p:cNvSpPr>
              <a:spLocks noChangeShapeType="1"/>
            </p:cNvSpPr>
            <p:nvPr/>
          </p:nvSpPr>
          <p:spPr bwMode="auto">
            <a:xfrm flipH="1">
              <a:off x="2208" y="2880"/>
              <a:ext cx="480" cy="48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4423" name="Line 215"/>
            <p:cNvSpPr>
              <a:spLocks noChangeShapeType="1"/>
            </p:cNvSpPr>
            <p:nvPr/>
          </p:nvSpPr>
          <p:spPr bwMode="auto">
            <a:xfrm>
              <a:off x="3360" y="2304"/>
              <a:ext cx="480" cy="48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4424" name="Line 216"/>
            <p:cNvSpPr>
              <a:spLocks noChangeShapeType="1"/>
            </p:cNvSpPr>
            <p:nvPr/>
          </p:nvSpPr>
          <p:spPr bwMode="auto">
            <a:xfrm>
              <a:off x="2784" y="1728"/>
              <a:ext cx="480" cy="480"/>
            </a:xfrm>
            <a:prstGeom prst="line">
              <a:avLst/>
            </a:prstGeom>
            <a:noFill/>
            <a:ln w="381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4425" name="Line 217"/>
            <p:cNvSpPr>
              <a:spLocks noChangeShapeType="1"/>
            </p:cNvSpPr>
            <p:nvPr/>
          </p:nvSpPr>
          <p:spPr bwMode="auto">
            <a:xfrm>
              <a:off x="2208" y="2304"/>
              <a:ext cx="480" cy="480"/>
            </a:xfrm>
            <a:prstGeom prst="line">
              <a:avLst/>
            </a:prstGeom>
            <a:noFill/>
            <a:ln w="381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4426" name="Line 218"/>
            <p:cNvSpPr>
              <a:spLocks noChangeShapeType="1"/>
            </p:cNvSpPr>
            <p:nvPr/>
          </p:nvSpPr>
          <p:spPr bwMode="auto">
            <a:xfrm>
              <a:off x="2784" y="2880"/>
              <a:ext cx="480" cy="48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94427" name="Group 219"/>
          <p:cNvGrpSpPr>
            <a:grpSpLocks/>
          </p:cNvGrpSpPr>
          <p:nvPr/>
        </p:nvGrpSpPr>
        <p:grpSpPr bwMode="auto">
          <a:xfrm>
            <a:off x="3048000" y="1646238"/>
            <a:ext cx="3505200" cy="3962400"/>
            <a:chOff x="1920" y="1440"/>
            <a:chExt cx="2208" cy="2496"/>
          </a:xfrm>
        </p:grpSpPr>
        <p:grpSp>
          <p:nvGrpSpPr>
            <p:cNvPr id="94428" name="Group 220"/>
            <p:cNvGrpSpPr>
              <a:grpSpLocks/>
            </p:cNvGrpSpPr>
            <p:nvPr/>
          </p:nvGrpSpPr>
          <p:grpSpPr bwMode="auto">
            <a:xfrm>
              <a:off x="2496" y="1440"/>
              <a:ext cx="480" cy="768"/>
              <a:chOff x="2496" y="1440"/>
              <a:chExt cx="480" cy="768"/>
            </a:xfrm>
          </p:grpSpPr>
          <p:sp>
            <p:nvSpPr>
              <p:cNvPr id="94429" name="Line 221"/>
              <p:cNvSpPr>
                <a:spLocks noChangeShapeType="1"/>
              </p:cNvSpPr>
              <p:nvPr/>
            </p:nvSpPr>
            <p:spPr bwMode="auto">
              <a:xfrm flipV="1">
                <a:off x="2736" y="1440"/>
                <a:ext cx="0" cy="192"/>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4430" name="Line 222"/>
              <p:cNvSpPr>
                <a:spLocks noChangeShapeType="1"/>
              </p:cNvSpPr>
              <p:nvPr/>
            </p:nvSpPr>
            <p:spPr bwMode="auto">
              <a:xfrm flipV="1">
                <a:off x="2736" y="1728"/>
                <a:ext cx="0" cy="192"/>
              </a:xfrm>
              <a:prstGeom prst="line">
                <a:avLst/>
              </a:prstGeom>
              <a:noFill/>
              <a:ln w="1905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4431" name="Line 223"/>
              <p:cNvSpPr>
                <a:spLocks noChangeShapeType="1"/>
              </p:cNvSpPr>
              <p:nvPr/>
            </p:nvSpPr>
            <p:spPr bwMode="auto">
              <a:xfrm flipV="1">
                <a:off x="2736" y="2016"/>
                <a:ext cx="0" cy="192"/>
              </a:xfrm>
              <a:prstGeom prst="line">
                <a:avLst/>
              </a:prstGeom>
              <a:noFill/>
              <a:ln w="1905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4432" name="Line 224"/>
              <p:cNvSpPr>
                <a:spLocks noChangeShapeType="1"/>
              </p:cNvSpPr>
              <p:nvPr/>
            </p:nvSpPr>
            <p:spPr bwMode="auto">
              <a:xfrm>
                <a:off x="2784" y="1680"/>
                <a:ext cx="192"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4433" name="Line 225"/>
              <p:cNvSpPr>
                <a:spLocks noChangeShapeType="1"/>
              </p:cNvSpPr>
              <p:nvPr/>
            </p:nvSpPr>
            <p:spPr bwMode="auto">
              <a:xfrm>
                <a:off x="2784" y="1968"/>
                <a:ext cx="192"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4434" name="Line 226"/>
              <p:cNvSpPr>
                <a:spLocks noChangeShapeType="1"/>
              </p:cNvSpPr>
              <p:nvPr/>
            </p:nvSpPr>
            <p:spPr bwMode="auto">
              <a:xfrm flipH="1">
                <a:off x="2496" y="1680"/>
                <a:ext cx="192"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4435" name="Line 227"/>
              <p:cNvSpPr>
                <a:spLocks noChangeShapeType="1"/>
              </p:cNvSpPr>
              <p:nvPr/>
            </p:nvSpPr>
            <p:spPr bwMode="auto">
              <a:xfrm flipH="1">
                <a:off x="2496" y="1968"/>
                <a:ext cx="192"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94436" name="Group 228"/>
            <p:cNvGrpSpPr>
              <a:grpSpLocks/>
            </p:cNvGrpSpPr>
            <p:nvPr/>
          </p:nvGrpSpPr>
          <p:grpSpPr bwMode="auto">
            <a:xfrm>
              <a:off x="3648" y="1440"/>
              <a:ext cx="480" cy="768"/>
              <a:chOff x="2496" y="1440"/>
              <a:chExt cx="480" cy="768"/>
            </a:xfrm>
          </p:grpSpPr>
          <p:sp>
            <p:nvSpPr>
              <p:cNvPr id="94437" name="Line 229"/>
              <p:cNvSpPr>
                <a:spLocks noChangeShapeType="1"/>
              </p:cNvSpPr>
              <p:nvPr/>
            </p:nvSpPr>
            <p:spPr bwMode="auto">
              <a:xfrm flipV="1">
                <a:off x="2736" y="1440"/>
                <a:ext cx="0" cy="192"/>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4438" name="Line 230"/>
              <p:cNvSpPr>
                <a:spLocks noChangeShapeType="1"/>
              </p:cNvSpPr>
              <p:nvPr/>
            </p:nvSpPr>
            <p:spPr bwMode="auto">
              <a:xfrm flipV="1">
                <a:off x="2736" y="1728"/>
                <a:ext cx="0" cy="192"/>
              </a:xfrm>
              <a:prstGeom prst="line">
                <a:avLst/>
              </a:prstGeom>
              <a:noFill/>
              <a:ln w="1905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4439" name="Line 231"/>
              <p:cNvSpPr>
                <a:spLocks noChangeShapeType="1"/>
              </p:cNvSpPr>
              <p:nvPr/>
            </p:nvSpPr>
            <p:spPr bwMode="auto">
              <a:xfrm flipV="1">
                <a:off x="2736" y="2016"/>
                <a:ext cx="0" cy="192"/>
              </a:xfrm>
              <a:prstGeom prst="line">
                <a:avLst/>
              </a:prstGeom>
              <a:noFill/>
              <a:ln w="1905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4440" name="Line 232"/>
              <p:cNvSpPr>
                <a:spLocks noChangeShapeType="1"/>
              </p:cNvSpPr>
              <p:nvPr/>
            </p:nvSpPr>
            <p:spPr bwMode="auto">
              <a:xfrm>
                <a:off x="2784" y="1680"/>
                <a:ext cx="192"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4441" name="Line 233"/>
              <p:cNvSpPr>
                <a:spLocks noChangeShapeType="1"/>
              </p:cNvSpPr>
              <p:nvPr/>
            </p:nvSpPr>
            <p:spPr bwMode="auto">
              <a:xfrm>
                <a:off x="2784" y="1968"/>
                <a:ext cx="192"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4442" name="Line 234"/>
              <p:cNvSpPr>
                <a:spLocks noChangeShapeType="1"/>
              </p:cNvSpPr>
              <p:nvPr/>
            </p:nvSpPr>
            <p:spPr bwMode="auto">
              <a:xfrm flipH="1">
                <a:off x="2496" y="1680"/>
                <a:ext cx="192"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4443" name="Line 235"/>
              <p:cNvSpPr>
                <a:spLocks noChangeShapeType="1"/>
              </p:cNvSpPr>
              <p:nvPr/>
            </p:nvSpPr>
            <p:spPr bwMode="auto">
              <a:xfrm flipH="1">
                <a:off x="2496" y="1968"/>
                <a:ext cx="192"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94444" name="Group 236"/>
            <p:cNvGrpSpPr>
              <a:grpSpLocks/>
            </p:cNvGrpSpPr>
            <p:nvPr/>
          </p:nvGrpSpPr>
          <p:grpSpPr bwMode="auto">
            <a:xfrm>
              <a:off x="3648" y="2592"/>
              <a:ext cx="480" cy="768"/>
              <a:chOff x="2496" y="1440"/>
              <a:chExt cx="480" cy="768"/>
            </a:xfrm>
          </p:grpSpPr>
          <p:sp>
            <p:nvSpPr>
              <p:cNvPr id="94445" name="Line 237"/>
              <p:cNvSpPr>
                <a:spLocks noChangeShapeType="1"/>
              </p:cNvSpPr>
              <p:nvPr/>
            </p:nvSpPr>
            <p:spPr bwMode="auto">
              <a:xfrm flipV="1">
                <a:off x="2736" y="1440"/>
                <a:ext cx="0" cy="192"/>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4446" name="Line 238"/>
              <p:cNvSpPr>
                <a:spLocks noChangeShapeType="1"/>
              </p:cNvSpPr>
              <p:nvPr/>
            </p:nvSpPr>
            <p:spPr bwMode="auto">
              <a:xfrm flipV="1">
                <a:off x="2736" y="1728"/>
                <a:ext cx="0" cy="192"/>
              </a:xfrm>
              <a:prstGeom prst="line">
                <a:avLst/>
              </a:prstGeom>
              <a:noFill/>
              <a:ln w="1905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4447" name="Line 239"/>
              <p:cNvSpPr>
                <a:spLocks noChangeShapeType="1"/>
              </p:cNvSpPr>
              <p:nvPr/>
            </p:nvSpPr>
            <p:spPr bwMode="auto">
              <a:xfrm flipV="1">
                <a:off x="2736" y="2016"/>
                <a:ext cx="0" cy="192"/>
              </a:xfrm>
              <a:prstGeom prst="line">
                <a:avLst/>
              </a:prstGeom>
              <a:noFill/>
              <a:ln w="1905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4448" name="Line 240"/>
              <p:cNvSpPr>
                <a:spLocks noChangeShapeType="1"/>
              </p:cNvSpPr>
              <p:nvPr/>
            </p:nvSpPr>
            <p:spPr bwMode="auto">
              <a:xfrm>
                <a:off x="2784" y="1680"/>
                <a:ext cx="192"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4449" name="Line 241"/>
              <p:cNvSpPr>
                <a:spLocks noChangeShapeType="1"/>
              </p:cNvSpPr>
              <p:nvPr/>
            </p:nvSpPr>
            <p:spPr bwMode="auto">
              <a:xfrm>
                <a:off x="2784" y="1968"/>
                <a:ext cx="192"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4450" name="Line 242"/>
              <p:cNvSpPr>
                <a:spLocks noChangeShapeType="1"/>
              </p:cNvSpPr>
              <p:nvPr/>
            </p:nvSpPr>
            <p:spPr bwMode="auto">
              <a:xfrm flipH="1">
                <a:off x="2496" y="1680"/>
                <a:ext cx="192"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4451" name="Line 243"/>
              <p:cNvSpPr>
                <a:spLocks noChangeShapeType="1"/>
              </p:cNvSpPr>
              <p:nvPr/>
            </p:nvSpPr>
            <p:spPr bwMode="auto">
              <a:xfrm flipH="1">
                <a:off x="2496" y="1968"/>
                <a:ext cx="192"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94452" name="Group 244"/>
            <p:cNvGrpSpPr>
              <a:grpSpLocks/>
            </p:cNvGrpSpPr>
            <p:nvPr/>
          </p:nvGrpSpPr>
          <p:grpSpPr bwMode="auto">
            <a:xfrm>
              <a:off x="3072" y="2016"/>
              <a:ext cx="480" cy="768"/>
              <a:chOff x="2496" y="1440"/>
              <a:chExt cx="480" cy="768"/>
            </a:xfrm>
          </p:grpSpPr>
          <p:sp>
            <p:nvSpPr>
              <p:cNvPr id="94453" name="Line 245"/>
              <p:cNvSpPr>
                <a:spLocks noChangeShapeType="1"/>
              </p:cNvSpPr>
              <p:nvPr/>
            </p:nvSpPr>
            <p:spPr bwMode="auto">
              <a:xfrm flipV="1">
                <a:off x="2736" y="1440"/>
                <a:ext cx="0" cy="192"/>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4454" name="Line 246"/>
              <p:cNvSpPr>
                <a:spLocks noChangeShapeType="1"/>
              </p:cNvSpPr>
              <p:nvPr/>
            </p:nvSpPr>
            <p:spPr bwMode="auto">
              <a:xfrm flipV="1">
                <a:off x="2736" y="1728"/>
                <a:ext cx="0" cy="192"/>
              </a:xfrm>
              <a:prstGeom prst="line">
                <a:avLst/>
              </a:prstGeom>
              <a:noFill/>
              <a:ln w="1905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4455" name="Line 247"/>
              <p:cNvSpPr>
                <a:spLocks noChangeShapeType="1"/>
              </p:cNvSpPr>
              <p:nvPr/>
            </p:nvSpPr>
            <p:spPr bwMode="auto">
              <a:xfrm flipV="1">
                <a:off x="2736" y="2016"/>
                <a:ext cx="0" cy="192"/>
              </a:xfrm>
              <a:prstGeom prst="line">
                <a:avLst/>
              </a:prstGeom>
              <a:noFill/>
              <a:ln w="1905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4456" name="Line 248"/>
              <p:cNvSpPr>
                <a:spLocks noChangeShapeType="1"/>
              </p:cNvSpPr>
              <p:nvPr/>
            </p:nvSpPr>
            <p:spPr bwMode="auto">
              <a:xfrm>
                <a:off x="2784" y="1680"/>
                <a:ext cx="192"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4457" name="Line 249"/>
              <p:cNvSpPr>
                <a:spLocks noChangeShapeType="1"/>
              </p:cNvSpPr>
              <p:nvPr/>
            </p:nvSpPr>
            <p:spPr bwMode="auto">
              <a:xfrm>
                <a:off x="2784" y="1968"/>
                <a:ext cx="192"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4458" name="Line 250"/>
              <p:cNvSpPr>
                <a:spLocks noChangeShapeType="1"/>
              </p:cNvSpPr>
              <p:nvPr/>
            </p:nvSpPr>
            <p:spPr bwMode="auto">
              <a:xfrm flipH="1">
                <a:off x="2496" y="1680"/>
                <a:ext cx="192"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4459" name="Line 251"/>
              <p:cNvSpPr>
                <a:spLocks noChangeShapeType="1"/>
              </p:cNvSpPr>
              <p:nvPr/>
            </p:nvSpPr>
            <p:spPr bwMode="auto">
              <a:xfrm flipH="1">
                <a:off x="2496" y="1968"/>
                <a:ext cx="192"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94460" name="Group 252"/>
            <p:cNvGrpSpPr>
              <a:grpSpLocks/>
            </p:cNvGrpSpPr>
            <p:nvPr/>
          </p:nvGrpSpPr>
          <p:grpSpPr bwMode="auto">
            <a:xfrm>
              <a:off x="2496" y="2592"/>
              <a:ext cx="480" cy="768"/>
              <a:chOff x="2496" y="1440"/>
              <a:chExt cx="480" cy="768"/>
            </a:xfrm>
          </p:grpSpPr>
          <p:sp>
            <p:nvSpPr>
              <p:cNvPr id="94461" name="Line 253"/>
              <p:cNvSpPr>
                <a:spLocks noChangeShapeType="1"/>
              </p:cNvSpPr>
              <p:nvPr/>
            </p:nvSpPr>
            <p:spPr bwMode="auto">
              <a:xfrm flipV="1">
                <a:off x="2736" y="1440"/>
                <a:ext cx="0" cy="192"/>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4462" name="Line 254"/>
              <p:cNvSpPr>
                <a:spLocks noChangeShapeType="1"/>
              </p:cNvSpPr>
              <p:nvPr/>
            </p:nvSpPr>
            <p:spPr bwMode="auto">
              <a:xfrm flipV="1">
                <a:off x="2736" y="1728"/>
                <a:ext cx="0" cy="192"/>
              </a:xfrm>
              <a:prstGeom prst="line">
                <a:avLst/>
              </a:prstGeom>
              <a:noFill/>
              <a:ln w="1905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4463" name="Line 255"/>
              <p:cNvSpPr>
                <a:spLocks noChangeShapeType="1"/>
              </p:cNvSpPr>
              <p:nvPr/>
            </p:nvSpPr>
            <p:spPr bwMode="auto">
              <a:xfrm flipV="1">
                <a:off x="2736" y="2016"/>
                <a:ext cx="0" cy="192"/>
              </a:xfrm>
              <a:prstGeom prst="line">
                <a:avLst/>
              </a:prstGeom>
              <a:noFill/>
              <a:ln w="1905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4464" name="Line 256"/>
              <p:cNvSpPr>
                <a:spLocks noChangeShapeType="1"/>
              </p:cNvSpPr>
              <p:nvPr/>
            </p:nvSpPr>
            <p:spPr bwMode="auto">
              <a:xfrm>
                <a:off x="2784" y="1680"/>
                <a:ext cx="192"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4465" name="Line 257"/>
              <p:cNvSpPr>
                <a:spLocks noChangeShapeType="1"/>
              </p:cNvSpPr>
              <p:nvPr/>
            </p:nvSpPr>
            <p:spPr bwMode="auto">
              <a:xfrm>
                <a:off x="2784" y="1968"/>
                <a:ext cx="192"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4466" name="Line 258"/>
              <p:cNvSpPr>
                <a:spLocks noChangeShapeType="1"/>
              </p:cNvSpPr>
              <p:nvPr/>
            </p:nvSpPr>
            <p:spPr bwMode="auto">
              <a:xfrm flipH="1">
                <a:off x="2496" y="1680"/>
                <a:ext cx="192"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4467" name="Line 259"/>
              <p:cNvSpPr>
                <a:spLocks noChangeShapeType="1"/>
              </p:cNvSpPr>
              <p:nvPr/>
            </p:nvSpPr>
            <p:spPr bwMode="auto">
              <a:xfrm flipH="1">
                <a:off x="2496" y="1968"/>
                <a:ext cx="192"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94468" name="Group 260"/>
            <p:cNvGrpSpPr>
              <a:grpSpLocks/>
            </p:cNvGrpSpPr>
            <p:nvPr/>
          </p:nvGrpSpPr>
          <p:grpSpPr bwMode="auto">
            <a:xfrm>
              <a:off x="1920" y="2016"/>
              <a:ext cx="480" cy="768"/>
              <a:chOff x="2496" y="1440"/>
              <a:chExt cx="480" cy="768"/>
            </a:xfrm>
          </p:grpSpPr>
          <p:sp>
            <p:nvSpPr>
              <p:cNvPr id="94469" name="Line 261"/>
              <p:cNvSpPr>
                <a:spLocks noChangeShapeType="1"/>
              </p:cNvSpPr>
              <p:nvPr/>
            </p:nvSpPr>
            <p:spPr bwMode="auto">
              <a:xfrm flipV="1">
                <a:off x="2736" y="1440"/>
                <a:ext cx="0" cy="192"/>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4470" name="Line 262"/>
              <p:cNvSpPr>
                <a:spLocks noChangeShapeType="1"/>
              </p:cNvSpPr>
              <p:nvPr/>
            </p:nvSpPr>
            <p:spPr bwMode="auto">
              <a:xfrm flipV="1">
                <a:off x="2736" y="1728"/>
                <a:ext cx="0" cy="192"/>
              </a:xfrm>
              <a:prstGeom prst="line">
                <a:avLst/>
              </a:prstGeom>
              <a:noFill/>
              <a:ln w="1905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4471" name="Line 263"/>
              <p:cNvSpPr>
                <a:spLocks noChangeShapeType="1"/>
              </p:cNvSpPr>
              <p:nvPr/>
            </p:nvSpPr>
            <p:spPr bwMode="auto">
              <a:xfrm flipV="1">
                <a:off x="2736" y="2016"/>
                <a:ext cx="0" cy="192"/>
              </a:xfrm>
              <a:prstGeom prst="line">
                <a:avLst/>
              </a:prstGeom>
              <a:noFill/>
              <a:ln w="1905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4472" name="Line 264"/>
              <p:cNvSpPr>
                <a:spLocks noChangeShapeType="1"/>
              </p:cNvSpPr>
              <p:nvPr/>
            </p:nvSpPr>
            <p:spPr bwMode="auto">
              <a:xfrm>
                <a:off x="2784" y="1680"/>
                <a:ext cx="192"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4473" name="Line 265"/>
              <p:cNvSpPr>
                <a:spLocks noChangeShapeType="1"/>
              </p:cNvSpPr>
              <p:nvPr/>
            </p:nvSpPr>
            <p:spPr bwMode="auto">
              <a:xfrm>
                <a:off x="2784" y="1968"/>
                <a:ext cx="192"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4474" name="Line 266"/>
              <p:cNvSpPr>
                <a:spLocks noChangeShapeType="1"/>
              </p:cNvSpPr>
              <p:nvPr/>
            </p:nvSpPr>
            <p:spPr bwMode="auto">
              <a:xfrm flipH="1">
                <a:off x="2496" y="1680"/>
                <a:ext cx="192"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4475" name="Line 267"/>
              <p:cNvSpPr>
                <a:spLocks noChangeShapeType="1"/>
              </p:cNvSpPr>
              <p:nvPr/>
            </p:nvSpPr>
            <p:spPr bwMode="auto">
              <a:xfrm flipH="1">
                <a:off x="2496" y="1968"/>
                <a:ext cx="192"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94476" name="Group 268"/>
            <p:cNvGrpSpPr>
              <a:grpSpLocks/>
            </p:cNvGrpSpPr>
            <p:nvPr/>
          </p:nvGrpSpPr>
          <p:grpSpPr bwMode="auto">
            <a:xfrm>
              <a:off x="1920" y="3168"/>
              <a:ext cx="480" cy="768"/>
              <a:chOff x="2496" y="1440"/>
              <a:chExt cx="480" cy="768"/>
            </a:xfrm>
          </p:grpSpPr>
          <p:sp>
            <p:nvSpPr>
              <p:cNvPr id="94477" name="Line 269"/>
              <p:cNvSpPr>
                <a:spLocks noChangeShapeType="1"/>
              </p:cNvSpPr>
              <p:nvPr/>
            </p:nvSpPr>
            <p:spPr bwMode="auto">
              <a:xfrm flipV="1">
                <a:off x="2736" y="1440"/>
                <a:ext cx="0" cy="192"/>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4478" name="Line 270"/>
              <p:cNvSpPr>
                <a:spLocks noChangeShapeType="1"/>
              </p:cNvSpPr>
              <p:nvPr/>
            </p:nvSpPr>
            <p:spPr bwMode="auto">
              <a:xfrm flipV="1">
                <a:off x="2736" y="1728"/>
                <a:ext cx="0" cy="192"/>
              </a:xfrm>
              <a:prstGeom prst="line">
                <a:avLst/>
              </a:prstGeom>
              <a:noFill/>
              <a:ln w="1905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4479" name="Line 271"/>
              <p:cNvSpPr>
                <a:spLocks noChangeShapeType="1"/>
              </p:cNvSpPr>
              <p:nvPr/>
            </p:nvSpPr>
            <p:spPr bwMode="auto">
              <a:xfrm flipV="1">
                <a:off x="2736" y="2016"/>
                <a:ext cx="0" cy="192"/>
              </a:xfrm>
              <a:prstGeom prst="line">
                <a:avLst/>
              </a:prstGeom>
              <a:noFill/>
              <a:ln w="1905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4480" name="Line 272"/>
              <p:cNvSpPr>
                <a:spLocks noChangeShapeType="1"/>
              </p:cNvSpPr>
              <p:nvPr/>
            </p:nvSpPr>
            <p:spPr bwMode="auto">
              <a:xfrm>
                <a:off x="2784" y="1680"/>
                <a:ext cx="192"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4481" name="Line 273"/>
              <p:cNvSpPr>
                <a:spLocks noChangeShapeType="1"/>
              </p:cNvSpPr>
              <p:nvPr/>
            </p:nvSpPr>
            <p:spPr bwMode="auto">
              <a:xfrm>
                <a:off x="2784" y="1968"/>
                <a:ext cx="192"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4482" name="Line 274"/>
              <p:cNvSpPr>
                <a:spLocks noChangeShapeType="1"/>
              </p:cNvSpPr>
              <p:nvPr/>
            </p:nvSpPr>
            <p:spPr bwMode="auto">
              <a:xfrm flipH="1">
                <a:off x="2496" y="1680"/>
                <a:ext cx="192"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4483" name="Line 275"/>
              <p:cNvSpPr>
                <a:spLocks noChangeShapeType="1"/>
              </p:cNvSpPr>
              <p:nvPr/>
            </p:nvSpPr>
            <p:spPr bwMode="auto">
              <a:xfrm flipH="1">
                <a:off x="2496" y="1968"/>
                <a:ext cx="192"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94484" name="Group 276"/>
            <p:cNvGrpSpPr>
              <a:grpSpLocks/>
            </p:cNvGrpSpPr>
            <p:nvPr/>
          </p:nvGrpSpPr>
          <p:grpSpPr bwMode="auto">
            <a:xfrm>
              <a:off x="3072" y="3168"/>
              <a:ext cx="480" cy="768"/>
              <a:chOff x="2496" y="1440"/>
              <a:chExt cx="480" cy="768"/>
            </a:xfrm>
          </p:grpSpPr>
          <p:sp>
            <p:nvSpPr>
              <p:cNvPr id="94485" name="Line 277"/>
              <p:cNvSpPr>
                <a:spLocks noChangeShapeType="1"/>
              </p:cNvSpPr>
              <p:nvPr/>
            </p:nvSpPr>
            <p:spPr bwMode="auto">
              <a:xfrm flipV="1">
                <a:off x="2736" y="1440"/>
                <a:ext cx="0" cy="192"/>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4486" name="Line 278"/>
              <p:cNvSpPr>
                <a:spLocks noChangeShapeType="1"/>
              </p:cNvSpPr>
              <p:nvPr/>
            </p:nvSpPr>
            <p:spPr bwMode="auto">
              <a:xfrm flipV="1">
                <a:off x="2736" y="1728"/>
                <a:ext cx="0" cy="192"/>
              </a:xfrm>
              <a:prstGeom prst="line">
                <a:avLst/>
              </a:prstGeom>
              <a:noFill/>
              <a:ln w="1905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4487" name="Line 279"/>
              <p:cNvSpPr>
                <a:spLocks noChangeShapeType="1"/>
              </p:cNvSpPr>
              <p:nvPr/>
            </p:nvSpPr>
            <p:spPr bwMode="auto">
              <a:xfrm flipV="1">
                <a:off x="2736" y="2016"/>
                <a:ext cx="0" cy="192"/>
              </a:xfrm>
              <a:prstGeom prst="line">
                <a:avLst/>
              </a:prstGeom>
              <a:noFill/>
              <a:ln w="1905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4488" name="Line 280"/>
              <p:cNvSpPr>
                <a:spLocks noChangeShapeType="1"/>
              </p:cNvSpPr>
              <p:nvPr/>
            </p:nvSpPr>
            <p:spPr bwMode="auto">
              <a:xfrm>
                <a:off x="2784" y="1680"/>
                <a:ext cx="192"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4489" name="Line 281"/>
              <p:cNvSpPr>
                <a:spLocks noChangeShapeType="1"/>
              </p:cNvSpPr>
              <p:nvPr/>
            </p:nvSpPr>
            <p:spPr bwMode="auto">
              <a:xfrm>
                <a:off x="2784" y="1968"/>
                <a:ext cx="192"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4490" name="Line 282"/>
              <p:cNvSpPr>
                <a:spLocks noChangeShapeType="1"/>
              </p:cNvSpPr>
              <p:nvPr/>
            </p:nvSpPr>
            <p:spPr bwMode="auto">
              <a:xfrm flipH="1">
                <a:off x="2496" y="1680"/>
                <a:ext cx="192"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4491" name="Line 283"/>
              <p:cNvSpPr>
                <a:spLocks noChangeShapeType="1"/>
              </p:cNvSpPr>
              <p:nvPr/>
            </p:nvSpPr>
            <p:spPr bwMode="auto">
              <a:xfrm flipH="1">
                <a:off x="2496" y="1968"/>
                <a:ext cx="192"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nodeType="clickEffect">
                                  <p:stCondLst>
                                    <p:cond delay="0"/>
                                  </p:stCondLst>
                                  <p:childTnLst>
                                    <p:set>
                                      <p:cBhvr>
                                        <p:cTn id="6" dur="1" fill="hold">
                                          <p:stCondLst>
                                            <p:cond delay="0"/>
                                          </p:stCondLst>
                                        </p:cTn>
                                        <p:tgtEl>
                                          <p:spTgt spid="94252"/>
                                        </p:tgtEl>
                                        <p:attrNameLst>
                                          <p:attrName>style.visibility</p:attrName>
                                        </p:attrNameLst>
                                      </p:cBhvr>
                                      <p:to>
                                        <p:strVal val="visible"/>
                                      </p:to>
                                    </p:set>
                                    <p:animEffect transition="in" filter="strips(downRight)">
                                      <p:cBhvr>
                                        <p:cTn id="7" dur="500"/>
                                        <p:tgtEl>
                                          <p:spTgt spid="9425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nodeType="clickEffect">
                                  <p:stCondLst>
                                    <p:cond delay="0"/>
                                  </p:stCondLst>
                                  <p:childTnLst>
                                    <p:set>
                                      <p:cBhvr>
                                        <p:cTn id="11" dur="1" fill="hold">
                                          <p:stCondLst>
                                            <p:cond delay="0"/>
                                          </p:stCondLst>
                                        </p:cTn>
                                        <p:tgtEl>
                                          <p:spTgt spid="94219"/>
                                        </p:tgtEl>
                                        <p:attrNameLst>
                                          <p:attrName>style.visibility</p:attrName>
                                        </p:attrNameLst>
                                      </p:cBhvr>
                                      <p:to>
                                        <p:strVal val="visible"/>
                                      </p:to>
                                    </p:set>
                                    <p:animEffect transition="in" filter="strips(downRight)">
                                      <p:cBhvr>
                                        <p:cTn id="12" dur="500"/>
                                        <p:tgtEl>
                                          <p:spTgt spid="9421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6" fill="hold" nodeType="clickEffect">
                                  <p:stCondLst>
                                    <p:cond delay="0"/>
                                  </p:stCondLst>
                                  <p:childTnLst>
                                    <p:set>
                                      <p:cBhvr>
                                        <p:cTn id="16" dur="1" fill="hold">
                                          <p:stCondLst>
                                            <p:cond delay="0"/>
                                          </p:stCondLst>
                                        </p:cTn>
                                        <p:tgtEl>
                                          <p:spTgt spid="94240"/>
                                        </p:tgtEl>
                                        <p:attrNameLst>
                                          <p:attrName>style.visibility</p:attrName>
                                        </p:attrNameLst>
                                      </p:cBhvr>
                                      <p:to>
                                        <p:strVal val="visible"/>
                                      </p:to>
                                    </p:set>
                                    <p:animEffect transition="in" filter="strips(downRight)">
                                      <p:cBhvr>
                                        <p:cTn id="17" dur="500"/>
                                        <p:tgtEl>
                                          <p:spTgt spid="9424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grpId="0" nodeType="clickEffect">
                                  <p:stCondLst>
                                    <p:cond delay="0"/>
                                  </p:stCondLst>
                                  <p:childTnLst>
                                    <p:set>
                                      <p:cBhvr>
                                        <p:cTn id="21" dur="1" fill="hold">
                                          <p:stCondLst>
                                            <p:cond delay="499"/>
                                          </p:stCondLst>
                                        </p:cTn>
                                        <p:tgtEl>
                                          <p:spTgt spid="94353"/>
                                        </p:tgtEl>
                                        <p:attrNameLst>
                                          <p:attrName>style.visibility</p:attrName>
                                        </p:attrNameLst>
                                      </p:cBhvr>
                                      <p:to>
                                        <p:strVal val="visible"/>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1" presetClass="entr" presetSubtype="0" fill="hold" nodeType="clickEffect">
                                  <p:stCondLst>
                                    <p:cond delay="0"/>
                                  </p:stCondLst>
                                  <p:childTnLst>
                                    <p:set>
                                      <p:cBhvr>
                                        <p:cTn id="25" dur="1" fill="hold">
                                          <p:stCondLst>
                                            <p:cond delay="499"/>
                                          </p:stCondLst>
                                        </p:cTn>
                                        <p:tgtEl>
                                          <p:spTgt spid="94419"/>
                                        </p:tgtEl>
                                        <p:attrNameLst>
                                          <p:attrName>style.visibility</p:attrName>
                                        </p:attrNameLst>
                                      </p:cBhvr>
                                      <p:to>
                                        <p:strVal val="visible"/>
                                      </p:to>
                                    </p:set>
                                  </p:childTnLst>
                                </p:cTn>
                              </p:par>
                            </p:childTnLst>
                          </p:cTn>
                        </p:par>
                      </p:childTnLst>
                    </p:cTn>
                  </p:par>
                  <p:par>
                    <p:cTn id="26" fill="hold" nodeType="clickPar">
                      <p:stCondLst>
                        <p:cond delay="indefinite"/>
                      </p:stCondLst>
                      <p:childTnLst>
                        <p:par>
                          <p:cTn id="27" fill="hold" nodeType="withGroup">
                            <p:stCondLst>
                              <p:cond delay="0"/>
                            </p:stCondLst>
                            <p:childTnLst>
                              <p:par>
                                <p:cTn id="28" presetID="9" presetClass="entr" presetSubtype="0" fill="hold" nodeType="clickEffect">
                                  <p:stCondLst>
                                    <p:cond delay="0"/>
                                  </p:stCondLst>
                                  <p:childTnLst>
                                    <p:set>
                                      <p:cBhvr>
                                        <p:cTn id="29" dur="1" fill="hold">
                                          <p:stCondLst>
                                            <p:cond delay="0"/>
                                          </p:stCondLst>
                                        </p:cTn>
                                        <p:tgtEl>
                                          <p:spTgt spid="94354"/>
                                        </p:tgtEl>
                                        <p:attrNameLst>
                                          <p:attrName>style.visibility</p:attrName>
                                        </p:attrNameLst>
                                      </p:cBhvr>
                                      <p:to>
                                        <p:strVal val="visible"/>
                                      </p:to>
                                    </p:set>
                                    <p:animEffect transition="in" filter="dissolve">
                                      <p:cBhvr>
                                        <p:cTn id="30" dur="500"/>
                                        <p:tgtEl>
                                          <p:spTgt spid="94354"/>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9" presetClass="entr" presetSubtype="0" fill="hold" nodeType="clickEffect">
                                  <p:stCondLst>
                                    <p:cond delay="0"/>
                                  </p:stCondLst>
                                  <p:childTnLst>
                                    <p:set>
                                      <p:cBhvr>
                                        <p:cTn id="34" dur="1" fill="hold">
                                          <p:stCondLst>
                                            <p:cond delay="0"/>
                                          </p:stCondLst>
                                        </p:cTn>
                                        <p:tgtEl>
                                          <p:spTgt spid="94210"/>
                                        </p:tgtEl>
                                        <p:attrNameLst>
                                          <p:attrName>style.visibility</p:attrName>
                                        </p:attrNameLst>
                                      </p:cBhvr>
                                      <p:to>
                                        <p:strVal val="visible"/>
                                      </p:to>
                                    </p:set>
                                    <p:animEffect transition="in" filter="dissolve">
                                      <p:cBhvr>
                                        <p:cTn id="35" dur="500"/>
                                        <p:tgtEl>
                                          <p:spTgt spid="94210"/>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1" presetClass="entr" presetSubtype="0" fill="hold" nodeType="clickEffect">
                                  <p:stCondLst>
                                    <p:cond delay="0"/>
                                  </p:stCondLst>
                                  <p:childTnLst>
                                    <p:set>
                                      <p:cBhvr>
                                        <p:cTn id="39" dur="1" fill="hold">
                                          <p:stCondLst>
                                            <p:cond delay="499"/>
                                          </p:stCondLst>
                                        </p:cTn>
                                        <p:tgtEl>
                                          <p:spTgt spid="94427"/>
                                        </p:tgtEl>
                                        <p:attrNameLst>
                                          <p:attrName>style.visibility</p:attrName>
                                        </p:attrNameLst>
                                      </p:cBhvr>
                                      <p:to>
                                        <p:strVal val="visible"/>
                                      </p:to>
                                    </p:set>
                                  </p:childTnLst>
                                </p:cTn>
                              </p:par>
                            </p:childTnLst>
                          </p:cTn>
                        </p:par>
                      </p:childTnLst>
                    </p:cTn>
                  </p:par>
                  <p:par>
                    <p:cTn id="40" fill="hold" nodeType="clickPar">
                      <p:stCondLst>
                        <p:cond delay="indefinite"/>
                      </p:stCondLst>
                      <p:childTnLst>
                        <p:par>
                          <p:cTn id="41" fill="hold" nodeType="withGroup">
                            <p:stCondLst>
                              <p:cond delay="0"/>
                            </p:stCondLst>
                            <p:childTnLst>
                              <p:par>
                                <p:cTn id="42" presetID="9" presetClass="entr" presetSubtype="0" fill="hold" nodeType="clickEffect">
                                  <p:stCondLst>
                                    <p:cond delay="0"/>
                                  </p:stCondLst>
                                  <p:childTnLst>
                                    <p:set>
                                      <p:cBhvr>
                                        <p:cTn id="43" dur="1" fill="hold">
                                          <p:stCondLst>
                                            <p:cond delay="0"/>
                                          </p:stCondLst>
                                        </p:cTn>
                                        <p:tgtEl>
                                          <p:spTgt spid="94362"/>
                                        </p:tgtEl>
                                        <p:attrNameLst>
                                          <p:attrName>style.visibility</p:attrName>
                                        </p:attrNameLst>
                                      </p:cBhvr>
                                      <p:to>
                                        <p:strVal val="visible"/>
                                      </p:to>
                                    </p:set>
                                    <p:animEffect transition="in" filter="dissolve">
                                      <p:cBhvr>
                                        <p:cTn id="44" dur="500"/>
                                        <p:tgtEl>
                                          <p:spTgt spid="943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353"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498" name="Picture 2" descr="spiderg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10175" y="2286000"/>
            <a:ext cx="3781425" cy="3810000"/>
          </a:xfrm>
          <a:prstGeom prst="rect">
            <a:avLst/>
          </a:prstGeom>
          <a:noFill/>
          <a:effectLst>
            <a:outerShdw dist="107763" dir="2700000" algn="ctr" rotWithShape="0">
              <a:srgbClr val="808080"/>
            </a:outerShdw>
          </a:effectLst>
          <a:extLst>
            <a:ext uri="{909E8E84-426E-40DD-AFC4-6F175D3DCCD1}">
              <a14:hiddenFill xmlns:a14="http://schemas.microsoft.com/office/drawing/2010/main">
                <a:solidFill>
                  <a:srgbClr val="FFFFFF"/>
                </a:solidFill>
              </a14:hiddenFill>
            </a:ext>
          </a:extLst>
        </p:spPr>
      </p:pic>
      <p:sp>
        <p:nvSpPr>
          <p:cNvPr id="106499" name="Rectangle 3"/>
          <p:cNvSpPr>
            <a:spLocks noGrp="1" noChangeArrowheads="1"/>
          </p:cNvSpPr>
          <p:nvPr>
            <p:ph type="title"/>
          </p:nvPr>
        </p:nvSpPr>
        <p:spPr/>
        <p:txBody>
          <a:bodyPr/>
          <a:lstStyle/>
          <a:p>
            <a:r>
              <a:rPr lang="en-US" altLang="ja-JP"/>
              <a:t>Topology for NoC: </a:t>
            </a:r>
            <a:r>
              <a:rPr lang="en-US" altLang="ja-JP" sz="2900"/>
              <a:t>  (1)</a:t>
            </a:r>
            <a:endParaRPr lang="en-US" altLang="ja-JP"/>
          </a:p>
        </p:txBody>
      </p:sp>
      <p:sp>
        <p:nvSpPr>
          <p:cNvPr id="106500" name="Rectangle 4"/>
          <p:cNvSpPr>
            <a:spLocks noChangeArrowheads="1"/>
          </p:cNvSpPr>
          <p:nvPr/>
        </p:nvSpPr>
        <p:spPr bwMode="auto">
          <a:xfrm>
            <a:off x="3511550" y="6400800"/>
            <a:ext cx="228600" cy="228600"/>
          </a:xfrm>
          <a:prstGeom prst="rect">
            <a:avLst/>
          </a:prstGeom>
          <a:solidFill>
            <a:srgbClr val="FF0000"/>
          </a:solidFill>
          <a:ln>
            <a:noFill/>
          </a:ln>
          <a:effectLst/>
          <a:extLst>
            <a:ext uri="{91240B29-F687-4F45-9708-019B960494DF}">
              <a14:hiddenLine xmlns:a14="http://schemas.microsoft.com/office/drawing/2010/main" w="25400">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endParaRPr lang="ja-JP" altLang="en-US"/>
          </a:p>
        </p:txBody>
      </p:sp>
      <p:sp>
        <p:nvSpPr>
          <p:cNvPr id="106501" name="Oval 5"/>
          <p:cNvSpPr>
            <a:spLocks noChangeArrowheads="1"/>
          </p:cNvSpPr>
          <p:nvPr/>
        </p:nvSpPr>
        <p:spPr bwMode="auto">
          <a:xfrm>
            <a:off x="5032375" y="6400800"/>
            <a:ext cx="304800" cy="304800"/>
          </a:xfrm>
          <a:prstGeom prst="ellipse">
            <a:avLst/>
          </a:prstGeom>
          <a:solidFill>
            <a:srgbClr val="00FF00"/>
          </a:solidFill>
          <a:ln>
            <a:noFill/>
          </a:ln>
          <a:effectLst/>
          <a:extLst>
            <a:ext uri="{91240B29-F687-4F45-9708-019B960494DF}">
              <a14:hiddenLine xmlns:a14="http://schemas.microsoft.com/office/drawing/2010/main" w="25400">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endParaRPr lang="ja-JP" altLang="en-US"/>
          </a:p>
        </p:txBody>
      </p:sp>
      <p:sp>
        <p:nvSpPr>
          <p:cNvPr id="106502" name="Text Box 6"/>
          <p:cNvSpPr txBox="1">
            <a:spLocks noChangeArrowheads="1"/>
          </p:cNvSpPr>
          <p:nvPr/>
        </p:nvSpPr>
        <p:spPr bwMode="auto">
          <a:xfrm>
            <a:off x="3760788" y="6324600"/>
            <a:ext cx="842962"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spcBef>
                <a:spcPct val="50000"/>
              </a:spcBef>
            </a:pPr>
            <a:r>
              <a:rPr lang="en-US" altLang="ja-JP" sz="2000">
                <a:solidFill>
                  <a:schemeClr val="tx2"/>
                </a:solidFill>
              </a:rPr>
              <a:t>router</a:t>
            </a:r>
          </a:p>
        </p:txBody>
      </p:sp>
      <p:sp>
        <p:nvSpPr>
          <p:cNvPr id="106503" name="Text Box 7"/>
          <p:cNvSpPr txBox="1">
            <a:spLocks noChangeArrowheads="1"/>
          </p:cNvSpPr>
          <p:nvPr/>
        </p:nvSpPr>
        <p:spPr bwMode="auto">
          <a:xfrm>
            <a:off x="5287963" y="6324600"/>
            <a:ext cx="674687"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spcBef>
                <a:spcPct val="50000"/>
              </a:spcBef>
            </a:pPr>
            <a:r>
              <a:rPr lang="en-US" altLang="ja-JP" sz="2000">
                <a:solidFill>
                  <a:schemeClr val="tx2"/>
                </a:solidFill>
              </a:rPr>
              <a:t>core</a:t>
            </a:r>
          </a:p>
        </p:txBody>
      </p:sp>
      <p:sp>
        <p:nvSpPr>
          <p:cNvPr id="106504" name="Rectangle 8"/>
          <p:cNvSpPr>
            <a:spLocks noChangeArrowheads="1"/>
          </p:cNvSpPr>
          <p:nvPr/>
        </p:nvSpPr>
        <p:spPr bwMode="auto">
          <a:xfrm>
            <a:off x="3276600" y="6248400"/>
            <a:ext cx="3276600" cy="533400"/>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ja-JP" altLang="en-US"/>
          </a:p>
        </p:txBody>
      </p:sp>
      <p:sp>
        <p:nvSpPr>
          <p:cNvPr id="106505" name="Rectangle 9"/>
          <p:cNvSpPr>
            <a:spLocks noGrp="1" noChangeArrowheads="1"/>
          </p:cNvSpPr>
          <p:nvPr>
            <p:ph type="body" sz="half" idx="1"/>
          </p:nvPr>
        </p:nvSpPr>
        <p:spPr>
          <a:xfrm>
            <a:off x="468313" y="981075"/>
            <a:ext cx="5414962" cy="1101725"/>
          </a:xfrm>
          <a:noFill/>
          <a:ln/>
        </p:spPr>
        <p:txBody>
          <a:bodyPr/>
          <a:lstStyle/>
          <a:p>
            <a:pPr>
              <a:lnSpc>
                <a:spcPct val="90000"/>
              </a:lnSpc>
            </a:pPr>
            <a:r>
              <a:rPr lang="en-US" altLang="ja-JP" sz="2600"/>
              <a:t>Spidergon</a:t>
            </a:r>
          </a:p>
          <a:p>
            <a:pPr lvl="1">
              <a:lnSpc>
                <a:spcPct val="90000"/>
              </a:lnSpc>
            </a:pPr>
            <a:r>
              <a:rPr lang="en-US" altLang="ja-JP" sz="2200"/>
              <a:t>Ring + diagonal links</a:t>
            </a:r>
          </a:p>
          <a:p>
            <a:pPr lvl="1">
              <a:lnSpc>
                <a:spcPct val="90000"/>
              </a:lnSpc>
            </a:pPr>
            <a:r>
              <a:rPr lang="en-US" altLang="ja-JP" sz="2200"/>
              <a:t>Node degree 3;</a:t>
            </a:r>
          </a:p>
        </p:txBody>
      </p:sp>
      <p:sp>
        <p:nvSpPr>
          <p:cNvPr id="106506" name="Text Box 10"/>
          <p:cNvSpPr txBox="1">
            <a:spLocks noChangeArrowheads="1"/>
          </p:cNvSpPr>
          <p:nvPr/>
        </p:nvSpPr>
        <p:spPr bwMode="auto">
          <a:xfrm>
            <a:off x="5783263" y="1644650"/>
            <a:ext cx="1849437"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spcBef>
                <a:spcPct val="50000"/>
              </a:spcBef>
            </a:pPr>
            <a:r>
              <a:rPr lang="en-US" altLang="ja-JP" sz="1600">
                <a:solidFill>
                  <a:schemeClr val="tx2"/>
                </a:solidFill>
              </a:rPr>
              <a:t>[Bononi, DATE’06]</a:t>
            </a:r>
          </a:p>
        </p:txBody>
      </p:sp>
      <p:sp>
        <p:nvSpPr>
          <p:cNvPr id="106507" name="Text Box 11"/>
          <p:cNvSpPr txBox="1">
            <a:spLocks noChangeArrowheads="1"/>
          </p:cNvSpPr>
          <p:nvPr/>
        </p:nvSpPr>
        <p:spPr bwMode="auto">
          <a:xfrm>
            <a:off x="5783263" y="1339850"/>
            <a:ext cx="2065337"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spcBef>
                <a:spcPct val="50000"/>
              </a:spcBef>
            </a:pPr>
            <a:r>
              <a:rPr lang="en-US" altLang="ja-JP" sz="1600">
                <a:solidFill>
                  <a:schemeClr val="tx2"/>
                </a:solidFill>
              </a:rPr>
              <a:t>[Coppola, ISSOC’04]</a:t>
            </a:r>
          </a:p>
        </p:txBody>
      </p:sp>
      <p:sp>
        <p:nvSpPr>
          <p:cNvPr id="106508" name="Oval 12"/>
          <p:cNvSpPr>
            <a:spLocks noChangeArrowheads="1"/>
          </p:cNvSpPr>
          <p:nvPr/>
        </p:nvSpPr>
        <p:spPr bwMode="auto">
          <a:xfrm>
            <a:off x="228600" y="2514600"/>
            <a:ext cx="3657600" cy="3581400"/>
          </a:xfrm>
          <a:prstGeom prst="ellipse">
            <a:avLst/>
          </a:prstGeom>
          <a:noFill/>
          <a:ln w="25400">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ja-JP" altLang="en-US"/>
          </a:p>
        </p:txBody>
      </p:sp>
      <p:sp>
        <p:nvSpPr>
          <p:cNvPr id="106509" name="Line 13"/>
          <p:cNvSpPr>
            <a:spLocks noChangeShapeType="1"/>
          </p:cNvSpPr>
          <p:nvPr/>
        </p:nvSpPr>
        <p:spPr bwMode="auto">
          <a:xfrm>
            <a:off x="2057400" y="2514600"/>
            <a:ext cx="0" cy="358140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ja-JP" altLang="en-US"/>
          </a:p>
        </p:txBody>
      </p:sp>
      <p:sp>
        <p:nvSpPr>
          <p:cNvPr id="106510" name="Line 14"/>
          <p:cNvSpPr>
            <a:spLocks noChangeShapeType="1"/>
          </p:cNvSpPr>
          <p:nvPr/>
        </p:nvSpPr>
        <p:spPr bwMode="auto">
          <a:xfrm>
            <a:off x="228600" y="4267200"/>
            <a:ext cx="365760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ja-JP" altLang="en-US"/>
          </a:p>
        </p:txBody>
      </p:sp>
      <p:sp>
        <p:nvSpPr>
          <p:cNvPr id="106511" name="Line 15"/>
          <p:cNvSpPr>
            <a:spLocks noChangeShapeType="1"/>
          </p:cNvSpPr>
          <p:nvPr/>
        </p:nvSpPr>
        <p:spPr bwMode="auto">
          <a:xfrm>
            <a:off x="1295400" y="2667000"/>
            <a:ext cx="1524000" cy="327660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ja-JP" altLang="en-US"/>
          </a:p>
        </p:txBody>
      </p:sp>
      <p:sp>
        <p:nvSpPr>
          <p:cNvPr id="106512" name="Line 16"/>
          <p:cNvSpPr>
            <a:spLocks noChangeShapeType="1"/>
          </p:cNvSpPr>
          <p:nvPr/>
        </p:nvSpPr>
        <p:spPr bwMode="auto">
          <a:xfrm>
            <a:off x="762000" y="3048000"/>
            <a:ext cx="2590800" cy="243840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ja-JP" altLang="en-US"/>
          </a:p>
        </p:txBody>
      </p:sp>
      <p:sp>
        <p:nvSpPr>
          <p:cNvPr id="106513" name="Line 17"/>
          <p:cNvSpPr>
            <a:spLocks noChangeShapeType="1"/>
          </p:cNvSpPr>
          <p:nvPr/>
        </p:nvSpPr>
        <p:spPr bwMode="auto">
          <a:xfrm>
            <a:off x="381000" y="3657600"/>
            <a:ext cx="3429000" cy="121920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ja-JP" altLang="en-US"/>
          </a:p>
        </p:txBody>
      </p:sp>
      <p:sp>
        <p:nvSpPr>
          <p:cNvPr id="106514" name="Line 18"/>
          <p:cNvSpPr>
            <a:spLocks noChangeShapeType="1"/>
          </p:cNvSpPr>
          <p:nvPr/>
        </p:nvSpPr>
        <p:spPr bwMode="auto">
          <a:xfrm flipH="1">
            <a:off x="1295400" y="2667000"/>
            <a:ext cx="1524000" cy="327660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ja-JP" altLang="en-US"/>
          </a:p>
        </p:txBody>
      </p:sp>
      <p:sp>
        <p:nvSpPr>
          <p:cNvPr id="106515" name="Line 19"/>
          <p:cNvSpPr>
            <a:spLocks noChangeShapeType="1"/>
          </p:cNvSpPr>
          <p:nvPr/>
        </p:nvSpPr>
        <p:spPr bwMode="auto">
          <a:xfrm flipH="1">
            <a:off x="762000" y="3048000"/>
            <a:ext cx="2590800" cy="243840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ja-JP" altLang="en-US"/>
          </a:p>
        </p:txBody>
      </p:sp>
      <p:sp>
        <p:nvSpPr>
          <p:cNvPr id="106516" name="Line 20"/>
          <p:cNvSpPr>
            <a:spLocks noChangeShapeType="1"/>
          </p:cNvSpPr>
          <p:nvPr/>
        </p:nvSpPr>
        <p:spPr bwMode="auto">
          <a:xfrm flipH="1">
            <a:off x="381000" y="3657600"/>
            <a:ext cx="3429000" cy="121920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ja-JP" altLang="en-US"/>
          </a:p>
        </p:txBody>
      </p:sp>
      <p:sp>
        <p:nvSpPr>
          <p:cNvPr id="106517" name="Rectangle 21"/>
          <p:cNvSpPr>
            <a:spLocks noChangeArrowheads="1"/>
          </p:cNvSpPr>
          <p:nvPr/>
        </p:nvSpPr>
        <p:spPr bwMode="auto">
          <a:xfrm>
            <a:off x="1905000" y="5943600"/>
            <a:ext cx="304800" cy="304800"/>
          </a:xfrm>
          <a:prstGeom prst="rect">
            <a:avLst/>
          </a:prstGeom>
          <a:solidFill>
            <a:srgbClr val="FF0000"/>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endParaRPr lang="ja-JP" altLang="en-US"/>
          </a:p>
        </p:txBody>
      </p:sp>
      <p:sp>
        <p:nvSpPr>
          <p:cNvPr id="106518" name="Rectangle 22"/>
          <p:cNvSpPr>
            <a:spLocks noChangeArrowheads="1"/>
          </p:cNvSpPr>
          <p:nvPr/>
        </p:nvSpPr>
        <p:spPr bwMode="auto">
          <a:xfrm>
            <a:off x="1905000" y="2362200"/>
            <a:ext cx="304800" cy="304800"/>
          </a:xfrm>
          <a:prstGeom prst="rect">
            <a:avLst/>
          </a:prstGeom>
          <a:solidFill>
            <a:srgbClr val="FF0000"/>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endParaRPr lang="ja-JP" altLang="en-US"/>
          </a:p>
        </p:txBody>
      </p:sp>
      <p:sp>
        <p:nvSpPr>
          <p:cNvPr id="106519" name="Rectangle 23"/>
          <p:cNvSpPr>
            <a:spLocks noChangeArrowheads="1"/>
          </p:cNvSpPr>
          <p:nvPr/>
        </p:nvSpPr>
        <p:spPr bwMode="auto">
          <a:xfrm>
            <a:off x="1143000" y="5791200"/>
            <a:ext cx="304800" cy="304800"/>
          </a:xfrm>
          <a:prstGeom prst="rect">
            <a:avLst/>
          </a:prstGeom>
          <a:solidFill>
            <a:srgbClr val="FF0000"/>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endParaRPr lang="ja-JP" altLang="en-US"/>
          </a:p>
        </p:txBody>
      </p:sp>
      <p:sp>
        <p:nvSpPr>
          <p:cNvPr id="106520" name="Rectangle 24"/>
          <p:cNvSpPr>
            <a:spLocks noChangeArrowheads="1"/>
          </p:cNvSpPr>
          <p:nvPr/>
        </p:nvSpPr>
        <p:spPr bwMode="auto">
          <a:xfrm>
            <a:off x="2667000" y="5791200"/>
            <a:ext cx="304800" cy="304800"/>
          </a:xfrm>
          <a:prstGeom prst="rect">
            <a:avLst/>
          </a:prstGeom>
          <a:solidFill>
            <a:srgbClr val="FF0000"/>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endParaRPr lang="ja-JP" altLang="en-US"/>
          </a:p>
        </p:txBody>
      </p:sp>
      <p:sp>
        <p:nvSpPr>
          <p:cNvPr id="106521" name="Rectangle 25"/>
          <p:cNvSpPr>
            <a:spLocks noChangeArrowheads="1"/>
          </p:cNvSpPr>
          <p:nvPr/>
        </p:nvSpPr>
        <p:spPr bwMode="auto">
          <a:xfrm>
            <a:off x="3200400" y="5334000"/>
            <a:ext cx="304800" cy="304800"/>
          </a:xfrm>
          <a:prstGeom prst="rect">
            <a:avLst/>
          </a:prstGeom>
          <a:solidFill>
            <a:srgbClr val="FF0000"/>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endParaRPr lang="ja-JP" altLang="en-US"/>
          </a:p>
        </p:txBody>
      </p:sp>
      <p:sp>
        <p:nvSpPr>
          <p:cNvPr id="106522" name="Rectangle 26"/>
          <p:cNvSpPr>
            <a:spLocks noChangeArrowheads="1"/>
          </p:cNvSpPr>
          <p:nvPr/>
        </p:nvSpPr>
        <p:spPr bwMode="auto">
          <a:xfrm>
            <a:off x="609600" y="5410200"/>
            <a:ext cx="304800" cy="304800"/>
          </a:xfrm>
          <a:prstGeom prst="rect">
            <a:avLst/>
          </a:prstGeom>
          <a:solidFill>
            <a:srgbClr val="FF0000"/>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endParaRPr lang="ja-JP" altLang="en-US"/>
          </a:p>
        </p:txBody>
      </p:sp>
      <p:sp>
        <p:nvSpPr>
          <p:cNvPr id="106523" name="Rectangle 27"/>
          <p:cNvSpPr>
            <a:spLocks noChangeArrowheads="1"/>
          </p:cNvSpPr>
          <p:nvPr/>
        </p:nvSpPr>
        <p:spPr bwMode="auto">
          <a:xfrm>
            <a:off x="152400" y="4724400"/>
            <a:ext cx="304800" cy="304800"/>
          </a:xfrm>
          <a:prstGeom prst="rect">
            <a:avLst/>
          </a:prstGeom>
          <a:solidFill>
            <a:srgbClr val="FF0000"/>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endParaRPr lang="ja-JP" altLang="en-US"/>
          </a:p>
        </p:txBody>
      </p:sp>
      <p:sp>
        <p:nvSpPr>
          <p:cNvPr id="106524" name="Rectangle 28"/>
          <p:cNvSpPr>
            <a:spLocks noChangeArrowheads="1"/>
          </p:cNvSpPr>
          <p:nvPr/>
        </p:nvSpPr>
        <p:spPr bwMode="auto">
          <a:xfrm>
            <a:off x="3657600" y="4724400"/>
            <a:ext cx="304800" cy="304800"/>
          </a:xfrm>
          <a:prstGeom prst="rect">
            <a:avLst/>
          </a:prstGeom>
          <a:solidFill>
            <a:srgbClr val="FF0000"/>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endParaRPr lang="ja-JP" altLang="en-US"/>
          </a:p>
        </p:txBody>
      </p:sp>
      <p:sp>
        <p:nvSpPr>
          <p:cNvPr id="106525" name="Rectangle 29"/>
          <p:cNvSpPr>
            <a:spLocks noChangeArrowheads="1"/>
          </p:cNvSpPr>
          <p:nvPr/>
        </p:nvSpPr>
        <p:spPr bwMode="auto">
          <a:xfrm>
            <a:off x="76200" y="4114800"/>
            <a:ext cx="304800" cy="304800"/>
          </a:xfrm>
          <a:prstGeom prst="rect">
            <a:avLst/>
          </a:prstGeom>
          <a:solidFill>
            <a:srgbClr val="FF0000"/>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endParaRPr lang="ja-JP" altLang="en-US"/>
          </a:p>
        </p:txBody>
      </p:sp>
      <p:sp>
        <p:nvSpPr>
          <p:cNvPr id="106526" name="Rectangle 30"/>
          <p:cNvSpPr>
            <a:spLocks noChangeArrowheads="1"/>
          </p:cNvSpPr>
          <p:nvPr/>
        </p:nvSpPr>
        <p:spPr bwMode="auto">
          <a:xfrm>
            <a:off x="3733800" y="4114800"/>
            <a:ext cx="304800" cy="304800"/>
          </a:xfrm>
          <a:prstGeom prst="rect">
            <a:avLst/>
          </a:prstGeom>
          <a:solidFill>
            <a:srgbClr val="FF0000"/>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endParaRPr lang="ja-JP" altLang="en-US"/>
          </a:p>
        </p:txBody>
      </p:sp>
      <p:sp>
        <p:nvSpPr>
          <p:cNvPr id="106527" name="Rectangle 31"/>
          <p:cNvSpPr>
            <a:spLocks noChangeArrowheads="1"/>
          </p:cNvSpPr>
          <p:nvPr/>
        </p:nvSpPr>
        <p:spPr bwMode="auto">
          <a:xfrm>
            <a:off x="3581400" y="3505200"/>
            <a:ext cx="304800" cy="304800"/>
          </a:xfrm>
          <a:prstGeom prst="rect">
            <a:avLst/>
          </a:prstGeom>
          <a:solidFill>
            <a:srgbClr val="FF0000"/>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endParaRPr lang="ja-JP" altLang="en-US"/>
          </a:p>
        </p:txBody>
      </p:sp>
      <p:sp>
        <p:nvSpPr>
          <p:cNvPr id="106528" name="Rectangle 32"/>
          <p:cNvSpPr>
            <a:spLocks noChangeArrowheads="1"/>
          </p:cNvSpPr>
          <p:nvPr/>
        </p:nvSpPr>
        <p:spPr bwMode="auto">
          <a:xfrm>
            <a:off x="228600" y="3505200"/>
            <a:ext cx="304800" cy="304800"/>
          </a:xfrm>
          <a:prstGeom prst="rect">
            <a:avLst/>
          </a:prstGeom>
          <a:solidFill>
            <a:srgbClr val="FF0000"/>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endParaRPr lang="ja-JP" altLang="en-US"/>
          </a:p>
        </p:txBody>
      </p:sp>
      <p:sp>
        <p:nvSpPr>
          <p:cNvPr id="106529" name="Rectangle 33"/>
          <p:cNvSpPr>
            <a:spLocks noChangeArrowheads="1"/>
          </p:cNvSpPr>
          <p:nvPr/>
        </p:nvSpPr>
        <p:spPr bwMode="auto">
          <a:xfrm>
            <a:off x="609600" y="2971800"/>
            <a:ext cx="304800" cy="304800"/>
          </a:xfrm>
          <a:prstGeom prst="rect">
            <a:avLst/>
          </a:prstGeom>
          <a:solidFill>
            <a:srgbClr val="FF0000"/>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endParaRPr lang="ja-JP" altLang="en-US"/>
          </a:p>
        </p:txBody>
      </p:sp>
      <p:sp>
        <p:nvSpPr>
          <p:cNvPr id="106530" name="Rectangle 34"/>
          <p:cNvSpPr>
            <a:spLocks noChangeArrowheads="1"/>
          </p:cNvSpPr>
          <p:nvPr/>
        </p:nvSpPr>
        <p:spPr bwMode="auto">
          <a:xfrm>
            <a:off x="3200400" y="2971800"/>
            <a:ext cx="304800" cy="304800"/>
          </a:xfrm>
          <a:prstGeom prst="rect">
            <a:avLst/>
          </a:prstGeom>
          <a:solidFill>
            <a:srgbClr val="FF0000"/>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endParaRPr lang="ja-JP" altLang="en-US"/>
          </a:p>
        </p:txBody>
      </p:sp>
      <p:sp>
        <p:nvSpPr>
          <p:cNvPr id="106531" name="Rectangle 35"/>
          <p:cNvSpPr>
            <a:spLocks noChangeArrowheads="1"/>
          </p:cNvSpPr>
          <p:nvPr/>
        </p:nvSpPr>
        <p:spPr bwMode="auto">
          <a:xfrm>
            <a:off x="1143000" y="2514600"/>
            <a:ext cx="304800" cy="304800"/>
          </a:xfrm>
          <a:prstGeom prst="rect">
            <a:avLst/>
          </a:prstGeom>
          <a:solidFill>
            <a:srgbClr val="FF0000"/>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endParaRPr lang="ja-JP" altLang="en-US"/>
          </a:p>
        </p:txBody>
      </p:sp>
      <p:sp>
        <p:nvSpPr>
          <p:cNvPr id="106532" name="Rectangle 36"/>
          <p:cNvSpPr>
            <a:spLocks noChangeArrowheads="1"/>
          </p:cNvSpPr>
          <p:nvPr/>
        </p:nvSpPr>
        <p:spPr bwMode="auto">
          <a:xfrm>
            <a:off x="2667000" y="2514600"/>
            <a:ext cx="304800" cy="304800"/>
          </a:xfrm>
          <a:prstGeom prst="rect">
            <a:avLst/>
          </a:prstGeom>
          <a:solidFill>
            <a:srgbClr val="FF0000"/>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endParaRPr lang="ja-JP" altLang="en-US"/>
          </a:p>
        </p:txBody>
      </p:sp>
      <p:sp>
        <p:nvSpPr>
          <p:cNvPr id="106533" name="Text Box 37"/>
          <p:cNvSpPr txBox="1">
            <a:spLocks noChangeArrowheads="1"/>
          </p:cNvSpPr>
          <p:nvPr/>
        </p:nvSpPr>
        <p:spPr bwMode="auto">
          <a:xfrm>
            <a:off x="5791200" y="5978525"/>
            <a:ext cx="2760663" cy="422275"/>
          </a:xfrm>
          <a:prstGeom prst="rect">
            <a:avLst/>
          </a:prstGeom>
          <a:solidFill>
            <a:srgbClr val="FFFFFF"/>
          </a:solidFill>
          <a:ln w="25400">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spcBef>
                <a:spcPct val="50000"/>
              </a:spcBef>
            </a:pPr>
            <a:r>
              <a:rPr lang="en-US" altLang="ja-JP" sz="2000">
                <a:solidFill>
                  <a:schemeClr val="tx2"/>
                </a:solidFill>
              </a:rPr>
              <a:t>Spidergon (2-D layout)</a:t>
            </a:r>
          </a:p>
        </p:txBody>
      </p:sp>
      <p:sp>
        <p:nvSpPr>
          <p:cNvPr id="106534" name="AutoShape 38"/>
          <p:cNvSpPr>
            <a:spLocks noChangeArrowheads="1"/>
          </p:cNvSpPr>
          <p:nvPr/>
        </p:nvSpPr>
        <p:spPr bwMode="auto">
          <a:xfrm>
            <a:off x="4267200" y="4038600"/>
            <a:ext cx="838200" cy="381000"/>
          </a:xfrm>
          <a:prstGeom prst="rightArrow">
            <a:avLst>
              <a:gd name="adj1" fmla="val 50000"/>
              <a:gd name="adj2" fmla="val 55000"/>
            </a:avLst>
          </a:prstGeom>
          <a:solidFill>
            <a:schemeClr val="accent2"/>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ja-JP" altLang="en-US"/>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522" name="Picture 2" descr="m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2286000"/>
            <a:ext cx="3773488" cy="3810000"/>
          </a:xfrm>
          <a:prstGeom prst="rect">
            <a:avLst/>
          </a:prstGeom>
          <a:noFill/>
          <a:effectLst>
            <a:outerShdw dist="107763" dir="2700000" algn="ctr" rotWithShape="0">
              <a:srgbClr val="808080"/>
            </a:outerShdw>
          </a:effectLst>
          <a:extLst>
            <a:ext uri="{909E8E84-426E-40DD-AFC4-6F175D3DCCD1}">
              <a14:hiddenFill xmlns:a14="http://schemas.microsoft.com/office/drawing/2010/main">
                <a:solidFill>
                  <a:srgbClr val="FFFFFF"/>
                </a:solidFill>
              </a14:hiddenFill>
            </a:ext>
          </a:extLst>
        </p:spPr>
      </p:pic>
      <p:pic>
        <p:nvPicPr>
          <p:cNvPr id="107523" name="Picture 3" descr="w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4188" y="2286000"/>
            <a:ext cx="3783012" cy="3810000"/>
          </a:xfrm>
          <a:prstGeom prst="rect">
            <a:avLst/>
          </a:prstGeom>
          <a:noFill/>
          <a:effectLst>
            <a:outerShdw dist="107763" dir="2700000" algn="ctr" rotWithShape="0">
              <a:srgbClr val="808080"/>
            </a:outerShdw>
          </a:effectLst>
          <a:extLst>
            <a:ext uri="{909E8E84-426E-40DD-AFC4-6F175D3DCCD1}">
              <a14:hiddenFill xmlns:a14="http://schemas.microsoft.com/office/drawing/2010/main">
                <a:solidFill>
                  <a:srgbClr val="FFFFFF"/>
                </a:solidFill>
              </a14:hiddenFill>
            </a:ext>
          </a:extLst>
        </p:spPr>
      </p:pic>
      <p:sp>
        <p:nvSpPr>
          <p:cNvPr id="107524" name="Rectangle 4"/>
          <p:cNvSpPr>
            <a:spLocks noGrp="1" noChangeArrowheads="1"/>
          </p:cNvSpPr>
          <p:nvPr>
            <p:ph type="title"/>
          </p:nvPr>
        </p:nvSpPr>
        <p:spPr/>
        <p:txBody>
          <a:bodyPr/>
          <a:lstStyle/>
          <a:p>
            <a:r>
              <a:rPr lang="en-US" altLang="ja-JP"/>
              <a:t>Topology for NoC: </a:t>
            </a:r>
            <a:r>
              <a:rPr lang="en-US" altLang="ja-JP" sz="2900"/>
              <a:t>  (2)</a:t>
            </a:r>
            <a:endParaRPr lang="en-US" altLang="ja-JP"/>
          </a:p>
        </p:txBody>
      </p:sp>
      <p:sp>
        <p:nvSpPr>
          <p:cNvPr id="107525" name="Text Box 5"/>
          <p:cNvSpPr txBox="1">
            <a:spLocks noChangeArrowheads="1"/>
          </p:cNvSpPr>
          <p:nvPr/>
        </p:nvSpPr>
        <p:spPr bwMode="auto">
          <a:xfrm>
            <a:off x="6119813" y="5784850"/>
            <a:ext cx="1728787" cy="422275"/>
          </a:xfrm>
          <a:prstGeom prst="rect">
            <a:avLst/>
          </a:prstGeom>
          <a:solidFill>
            <a:srgbClr val="FFFFFF"/>
          </a:solidFill>
          <a:ln w="25400">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spcBef>
                <a:spcPct val="50000"/>
              </a:spcBef>
            </a:pPr>
            <a:r>
              <a:rPr lang="en-US" altLang="ja-JP" sz="2000">
                <a:solidFill>
                  <a:schemeClr val="tx2"/>
                </a:solidFill>
              </a:rPr>
              <a:t>Mesh-of-Tree</a:t>
            </a:r>
          </a:p>
        </p:txBody>
      </p:sp>
      <p:sp>
        <p:nvSpPr>
          <p:cNvPr id="107526" name="Text Box 6"/>
          <p:cNvSpPr txBox="1">
            <a:spLocks noChangeArrowheads="1"/>
          </p:cNvSpPr>
          <p:nvPr/>
        </p:nvSpPr>
        <p:spPr bwMode="auto">
          <a:xfrm>
            <a:off x="1184275" y="5784850"/>
            <a:ext cx="2320925" cy="422275"/>
          </a:xfrm>
          <a:prstGeom prst="rect">
            <a:avLst/>
          </a:prstGeom>
          <a:solidFill>
            <a:srgbClr val="FFFFFF"/>
          </a:solidFill>
          <a:ln w="25400">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spcBef>
                <a:spcPct val="50000"/>
              </a:spcBef>
            </a:pPr>
            <a:r>
              <a:rPr lang="en-US" altLang="ja-JP" sz="2000">
                <a:solidFill>
                  <a:schemeClr val="tx2"/>
                </a:solidFill>
              </a:rPr>
              <a:t>WK-recursive (4,2)</a:t>
            </a:r>
          </a:p>
        </p:txBody>
      </p:sp>
      <p:sp>
        <p:nvSpPr>
          <p:cNvPr id="107527" name="Rectangle 7"/>
          <p:cNvSpPr>
            <a:spLocks noChangeArrowheads="1"/>
          </p:cNvSpPr>
          <p:nvPr/>
        </p:nvSpPr>
        <p:spPr bwMode="auto">
          <a:xfrm>
            <a:off x="3511550" y="6400800"/>
            <a:ext cx="228600" cy="228600"/>
          </a:xfrm>
          <a:prstGeom prst="rect">
            <a:avLst/>
          </a:prstGeom>
          <a:solidFill>
            <a:srgbClr val="FF0000"/>
          </a:solidFill>
          <a:ln>
            <a:noFill/>
          </a:ln>
          <a:effectLst/>
          <a:extLst>
            <a:ext uri="{91240B29-F687-4F45-9708-019B960494DF}">
              <a14:hiddenLine xmlns:a14="http://schemas.microsoft.com/office/drawing/2010/main" w="25400">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endParaRPr lang="ja-JP" altLang="en-US"/>
          </a:p>
        </p:txBody>
      </p:sp>
      <p:sp>
        <p:nvSpPr>
          <p:cNvPr id="107528" name="Oval 8"/>
          <p:cNvSpPr>
            <a:spLocks noChangeArrowheads="1"/>
          </p:cNvSpPr>
          <p:nvPr/>
        </p:nvSpPr>
        <p:spPr bwMode="auto">
          <a:xfrm>
            <a:off x="5032375" y="6400800"/>
            <a:ext cx="304800" cy="304800"/>
          </a:xfrm>
          <a:prstGeom prst="ellipse">
            <a:avLst/>
          </a:prstGeom>
          <a:solidFill>
            <a:srgbClr val="00FF00"/>
          </a:solidFill>
          <a:ln>
            <a:noFill/>
          </a:ln>
          <a:effectLst/>
          <a:extLst>
            <a:ext uri="{91240B29-F687-4F45-9708-019B960494DF}">
              <a14:hiddenLine xmlns:a14="http://schemas.microsoft.com/office/drawing/2010/main" w="25400">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endParaRPr lang="ja-JP" altLang="en-US"/>
          </a:p>
        </p:txBody>
      </p:sp>
      <p:sp>
        <p:nvSpPr>
          <p:cNvPr id="107529" name="Text Box 9"/>
          <p:cNvSpPr txBox="1">
            <a:spLocks noChangeArrowheads="1"/>
          </p:cNvSpPr>
          <p:nvPr/>
        </p:nvSpPr>
        <p:spPr bwMode="auto">
          <a:xfrm>
            <a:off x="3760788" y="6324600"/>
            <a:ext cx="842962"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spcBef>
                <a:spcPct val="50000"/>
              </a:spcBef>
            </a:pPr>
            <a:r>
              <a:rPr lang="en-US" altLang="ja-JP" sz="2000">
                <a:solidFill>
                  <a:schemeClr val="tx2"/>
                </a:solidFill>
              </a:rPr>
              <a:t>router</a:t>
            </a:r>
          </a:p>
        </p:txBody>
      </p:sp>
      <p:sp>
        <p:nvSpPr>
          <p:cNvPr id="107530" name="Text Box 10"/>
          <p:cNvSpPr txBox="1">
            <a:spLocks noChangeArrowheads="1"/>
          </p:cNvSpPr>
          <p:nvPr/>
        </p:nvSpPr>
        <p:spPr bwMode="auto">
          <a:xfrm>
            <a:off x="5287963" y="6310313"/>
            <a:ext cx="1120775"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spcBef>
                <a:spcPct val="50000"/>
              </a:spcBef>
            </a:pPr>
            <a:r>
              <a:rPr lang="ja-JP" altLang="en-US" sz="2000">
                <a:solidFill>
                  <a:schemeClr val="tx2"/>
                </a:solidFill>
              </a:rPr>
              <a:t>計算コア</a:t>
            </a:r>
          </a:p>
        </p:txBody>
      </p:sp>
      <p:sp>
        <p:nvSpPr>
          <p:cNvPr id="107531" name="Rectangle 11"/>
          <p:cNvSpPr>
            <a:spLocks noChangeArrowheads="1"/>
          </p:cNvSpPr>
          <p:nvPr/>
        </p:nvSpPr>
        <p:spPr bwMode="auto">
          <a:xfrm>
            <a:off x="3276600" y="6248400"/>
            <a:ext cx="3276600" cy="533400"/>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ja-JP" altLang="en-US"/>
          </a:p>
        </p:txBody>
      </p:sp>
      <p:sp>
        <p:nvSpPr>
          <p:cNvPr id="107532" name="Rectangle 12"/>
          <p:cNvSpPr>
            <a:spLocks noGrp="1" noChangeArrowheads="1"/>
          </p:cNvSpPr>
          <p:nvPr>
            <p:ph type="body" sz="half" idx="1"/>
          </p:nvPr>
        </p:nvSpPr>
        <p:spPr>
          <a:xfrm>
            <a:off x="457200" y="1125538"/>
            <a:ext cx="3609975" cy="1039812"/>
          </a:xfrm>
          <a:noFill/>
          <a:ln/>
        </p:spPr>
        <p:txBody>
          <a:bodyPr/>
          <a:lstStyle/>
          <a:p>
            <a:pPr>
              <a:lnSpc>
                <a:spcPct val="90000"/>
              </a:lnSpc>
            </a:pPr>
            <a:r>
              <a:rPr lang="en-US" altLang="ja-JP" sz="2600"/>
              <a:t>WK-recursive (</a:t>
            </a:r>
            <a:r>
              <a:rPr lang="en-US" altLang="ja-JP" sz="2600" i="1"/>
              <a:t>d,k</a:t>
            </a:r>
            <a:r>
              <a:rPr lang="en-US" altLang="ja-JP" sz="2600"/>
              <a:t>)</a:t>
            </a:r>
          </a:p>
          <a:p>
            <a:pPr lvl="1">
              <a:lnSpc>
                <a:spcPct val="90000"/>
              </a:lnSpc>
            </a:pPr>
            <a:r>
              <a:rPr lang="en-US" altLang="ja-JP" sz="2200" i="1"/>
              <a:t>hierarchical network</a:t>
            </a:r>
            <a:endParaRPr lang="en-US" altLang="ja-JP" sz="2200"/>
          </a:p>
        </p:txBody>
      </p:sp>
      <p:sp>
        <p:nvSpPr>
          <p:cNvPr id="107533" name="Rectangle 13"/>
          <p:cNvSpPr>
            <a:spLocks noGrp="1" noChangeArrowheads="1"/>
          </p:cNvSpPr>
          <p:nvPr>
            <p:ph type="body" sz="half" idx="2"/>
          </p:nvPr>
        </p:nvSpPr>
        <p:spPr>
          <a:xfrm>
            <a:off x="4716463" y="1196975"/>
            <a:ext cx="4043362" cy="1039813"/>
          </a:xfrm>
          <a:noFill/>
          <a:ln/>
        </p:spPr>
        <p:txBody>
          <a:bodyPr/>
          <a:lstStyle/>
          <a:p>
            <a:pPr>
              <a:lnSpc>
                <a:spcPct val="90000"/>
              </a:lnSpc>
            </a:pPr>
            <a:r>
              <a:rPr lang="en-US" altLang="ja-JP" sz="2600"/>
              <a:t>Mesh-of-Tree</a:t>
            </a:r>
          </a:p>
          <a:p>
            <a:pPr lvl="1">
              <a:lnSpc>
                <a:spcPct val="90000"/>
              </a:lnSpc>
            </a:pPr>
            <a:r>
              <a:rPr lang="en-US" altLang="ja-JP" sz="2200"/>
              <a:t>Mesh + Tree</a:t>
            </a:r>
          </a:p>
        </p:txBody>
      </p:sp>
      <p:sp>
        <p:nvSpPr>
          <p:cNvPr id="107534" name="Text Box 14"/>
          <p:cNvSpPr txBox="1">
            <a:spLocks noChangeArrowheads="1"/>
          </p:cNvSpPr>
          <p:nvPr/>
        </p:nvSpPr>
        <p:spPr bwMode="auto">
          <a:xfrm>
            <a:off x="152400" y="6216650"/>
            <a:ext cx="198120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spcBef>
                <a:spcPct val="50000"/>
              </a:spcBef>
            </a:pPr>
            <a:r>
              <a:rPr lang="en-US" altLang="ja-JP" sz="1600">
                <a:solidFill>
                  <a:schemeClr val="tx2"/>
                </a:solidFill>
              </a:rPr>
              <a:t>[Vecchia, FCGS’88]</a:t>
            </a:r>
          </a:p>
        </p:txBody>
      </p:sp>
      <p:sp>
        <p:nvSpPr>
          <p:cNvPr id="107535" name="Text Box 15"/>
          <p:cNvSpPr txBox="1">
            <a:spLocks noChangeArrowheads="1"/>
          </p:cNvSpPr>
          <p:nvPr/>
        </p:nvSpPr>
        <p:spPr bwMode="auto">
          <a:xfrm>
            <a:off x="7391400" y="6248400"/>
            <a:ext cx="1752600" cy="581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spcBef>
                <a:spcPct val="50000"/>
              </a:spcBef>
            </a:pPr>
            <a:r>
              <a:rPr lang="en-US" altLang="ja-JP" sz="1600">
                <a:solidFill>
                  <a:schemeClr val="tx2"/>
                </a:solidFill>
              </a:rPr>
              <a:t>[Leighton, Math System theory’84]</a:t>
            </a:r>
          </a:p>
        </p:txBody>
      </p:sp>
      <p:sp>
        <p:nvSpPr>
          <p:cNvPr id="107536" name="Text Box 16"/>
          <p:cNvSpPr txBox="1">
            <a:spLocks noChangeArrowheads="1"/>
          </p:cNvSpPr>
          <p:nvPr/>
        </p:nvSpPr>
        <p:spPr bwMode="auto">
          <a:xfrm>
            <a:off x="152400" y="6477000"/>
            <a:ext cx="190500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spcBef>
                <a:spcPct val="50000"/>
              </a:spcBef>
            </a:pPr>
            <a:r>
              <a:rPr lang="en-US" altLang="ja-JP" sz="1600">
                <a:solidFill>
                  <a:schemeClr val="tx2"/>
                </a:solidFill>
              </a:rPr>
              <a:t>[Rahmati, ICCD’06]</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ChangeArrowheads="1"/>
          </p:cNvSpPr>
          <p:nvPr/>
        </p:nvSpPr>
        <p:spPr bwMode="auto">
          <a:xfrm>
            <a:off x="869950" y="6477000"/>
            <a:ext cx="228600" cy="228600"/>
          </a:xfrm>
          <a:prstGeom prst="rect">
            <a:avLst/>
          </a:prstGeom>
          <a:solidFill>
            <a:srgbClr val="FF0000"/>
          </a:solidFill>
          <a:ln>
            <a:noFill/>
          </a:ln>
          <a:effectLst/>
          <a:extLst>
            <a:ext uri="{91240B29-F687-4F45-9708-019B960494DF}">
              <a14:hiddenLine xmlns:a14="http://schemas.microsoft.com/office/drawing/2010/main" w="25400">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endParaRPr lang="ja-JP" altLang="en-US"/>
          </a:p>
        </p:txBody>
      </p:sp>
      <p:sp>
        <p:nvSpPr>
          <p:cNvPr id="105475" name="Oval 3"/>
          <p:cNvSpPr>
            <a:spLocks noChangeArrowheads="1"/>
          </p:cNvSpPr>
          <p:nvPr/>
        </p:nvSpPr>
        <p:spPr bwMode="auto">
          <a:xfrm>
            <a:off x="2241550" y="6477000"/>
            <a:ext cx="304800" cy="304800"/>
          </a:xfrm>
          <a:prstGeom prst="ellipse">
            <a:avLst/>
          </a:prstGeom>
          <a:solidFill>
            <a:srgbClr val="00FF00"/>
          </a:solidFill>
          <a:ln>
            <a:noFill/>
          </a:ln>
          <a:effectLst/>
          <a:extLst>
            <a:ext uri="{91240B29-F687-4F45-9708-019B960494DF}">
              <a14:hiddenLine xmlns:a14="http://schemas.microsoft.com/office/drawing/2010/main" w="25400">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endParaRPr lang="ja-JP" altLang="en-US"/>
          </a:p>
        </p:txBody>
      </p:sp>
      <p:sp>
        <p:nvSpPr>
          <p:cNvPr id="105476" name="Text Box 4"/>
          <p:cNvSpPr txBox="1">
            <a:spLocks noChangeArrowheads="1"/>
          </p:cNvSpPr>
          <p:nvPr/>
        </p:nvSpPr>
        <p:spPr bwMode="auto">
          <a:xfrm>
            <a:off x="725488" y="6384925"/>
            <a:ext cx="2581275"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spcBef>
                <a:spcPct val="50000"/>
              </a:spcBef>
            </a:pPr>
            <a:r>
              <a:rPr lang="en-US" altLang="ja-JP" sz="2000">
                <a:solidFill>
                  <a:schemeClr val="tx2"/>
                </a:solidFill>
              </a:rPr>
              <a:t>     router,           Core</a:t>
            </a:r>
          </a:p>
        </p:txBody>
      </p:sp>
      <p:sp>
        <p:nvSpPr>
          <p:cNvPr id="105477" name="Rectangle 5"/>
          <p:cNvSpPr>
            <a:spLocks noChangeArrowheads="1"/>
          </p:cNvSpPr>
          <p:nvPr/>
        </p:nvSpPr>
        <p:spPr bwMode="auto">
          <a:xfrm>
            <a:off x="5402263" y="6477000"/>
            <a:ext cx="228600" cy="228600"/>
          </a:xfrm>
          <a:prstGeom prst="rect">
            <a:avLst/>
          </a:prstGeom>
          <a:solidFill>
            <a:schemeClr val="tx1"/>
          </a:solidFill>
          <a:ln>
            <a:noFill/>
          </a:ln>
          <a:effectLst/>
          <a:extLst>
            <a:ext uri="{91240B29-F687-4F45-9708-019B960494DF}">
              <a14:hiddenLine xmlns:a14="http://schemas.microsoft.com/office/drawing/2010/main" w="25400">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endParaRPr lang="ja-JP" altLang="en-US"/>
          </a:p>
        </p:txBody>
      </p:sp>
      <p:sp>
        <p:nvSpPr>
          <p:cNvPr id="105478" name="Oval 6"/>
          <p:cNvSpPr>
            <a:spLocks noChangeArrowheads="1"/>
          </p:cNvSpPr>
          <p:nvPr/>
        </p:nvSpPr>
        <p:spPr bwMode="auto">
          <a:xfrm>
            <a:off x="6773863" y="6477000"/>
            <a:ext cx="304800" cy="304800"/>
          </a:xfrm>
          <a:prstGeom prst="ellipse">
            <a:avLst/>
          </a:prstGeom>
          <a:solidFill>
            <a:srgbClr val="00FF00"/>
          </a:solidFill>
          <a:ln>
            <a:noFill/>
          </a:ln>
          <a:effectLst/>
          <a:extLst>
            <a:ext uri="{91240B29-F687-4F45-9708-019B960494DF}">
              <a14:hiddenLine xmlns:a14="http://schemas.microsoft.com/office/drawing/2010/main" w="25400">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endParaRPr lang="ja-JP" altLang="en-US"/>
          </a:p>
        </p:txBody>
      </p:sp>
      <p:sp>
        <p:nvSpPr>
          <p:cNvPr id="105479" name="Text Box 7"/>
          <p:cNvSpPr txBox="1">
            <a:spLocks noChangeArrowheads="1"/>
          </p:cNvSpPr>
          <p:nvPr/>
        </p:nvSpPr>
        <p:spPr bwMode="auto">
          <a:xfrm>
            <a:off x="5257800" y="6384925"/>
            <a:ext cx="2441575"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spcBef>
                <a:spcPct val="50000"/>
              </a:spcBef>
            </a:pPr>
            <a:r>
              <a:rPr lang="en-US" altLang="ja-JP" sz="2000">
                <a:solidFill>
                  <a:schemeClr val="tx2"/>
                </a:solidFill>
              </a:rPr>
              <a:t>      router,        Core</a:t>
            </a:r>
          </a:p>
        </p:txBody>
      </p:sp>
      <p:pic>
        <p:nvPicPr>
          <p:cNvPr id="105480" name="Picture 8" descr="fht_re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2371725"/>
            <a:ext cx="3933825" cy="3952875"/>
          </a:xfrm>
          <a:prstGeom prst="rect">
            <a:avLst/>
          </a:prstGeom>
          <a:noFill/>
          <a:effectLst>
            <a:outerShdw dist="107763" dir="2700000" algn="ctr" rotWithShape="0">
              <a:srgbClr val="808080"/>
            </a:outerShdw>
          </a:effectLst>
          <a:extLst>
            <a:ext uri="{909E8E84-426E-40DD-AFC4-6F175D3DCCD1}">
              <a14:hiddenFill xmlns:a14="http://schemas.microsoft.com/office/drawing/2010/main">
                <a:solidFill>
                  <a:srgbClr val="FFFFFF"/>
                </a:solidFill>
              </a14:hiddenFill>
            </a:ext>
          </a:extLst>
        </p:spPr>
      </p:pic>
      <p:pic>
        <p:nvPicPr>
          <p:cNvPr id="105481" name="Picture 9" descr="fht_bl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29175" y="2373313"/>
            <a:ext cx="4010025" cy="3998912"/>
          </a:xfrm>
          <a:prstGeom prst="rect">
            <a:avLst/>
          </a:prstGeom>
          <a:noFill/>
          <a:effectLst>
            <a:outerShdw dist="107763" dir="2700000" algn="ctr" rotWithShape="0">
              <a:srgbClr val="808080"/>
            </a:outerShdw>
          </a:effectLst>
          <a:extLst>
            <a:ext uri="{909E8E84-426E-40DD-AFC4-6F175D3DCCD1}">
              <a14:hiddenFill xmlns:a14="http://schemas.microsoft.com/office/drawing/2010/main">
                <a:solidFill>
                  <a:srgbClr val="FFFFFF"/>
                </a:solidFill>
              </a14:hiddenFill>
            </a:ext>
          </a:extLst>
        </p:spPr>
      </p:pic>
      <p:sp>
        <p:nvSpPr>
          <p:cNvPr id="105482" name="Rectangle 10"/>
          <p:cNvSpPr>
            <a:spLocks noChangeArrowheads="1"/>
          </p:cNvSpPr>
          <p:nvPr/>
        </p:nvSpPr>
        <p:spPr bwMode="auto">
          <a:xfrm>
            <a:off x="152400" y="2286000"/>
            <a:ext cx="8839200" cy="4191000"/>
          </a:xfrm>
          <a:prstGeom prst="rect">
            <a:avLst/>
          </a:prstGeom>
          <a:solidFill>
            <a:schemeClr val="tx2">
              <a:alpha val="50000"/>
            </a:schemeClr>
          </a:solidFill>
          <a:ln>
            <a:noFill/>
          </a:ln>
          <a:effectLst/>
          <a:extLst>
            <a:ext uri="{91240B29-F687-4F45-9708-019B960494DF}">
              <a14:hiddenLine xmlns:a14="http://schemas.microsoft.com/office/drawing/2010/main" w="25400">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ja-JP" altLang="en-US"/>
          </a:p>
        </p:txBody>
      </p:sp>
      <p:pic>
        <p:nvPicPr>
          <p:cNvPr id="105483" name="Picture 11" descr="fht_toru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90800" y="990600"/>
            <a:ext cx="4010025" cy="3998913"/>
          </a:xfrm>
          <a:prstGeom prst="rect">
            <a:avLst/>
          </a:prstGeom>
          <a:noFill/>
          <a:effectLst>
            <a:outerShdw dist="107763" dir="2700000" algn="ctr" rotWithShape="0">
              <a:srgbClr val="808080"/>
            </a:outerShdw>
          </a:effectLst>
          <a:extLst>
            <a:ext uri="{909E8E84-426E-40DD-AFC4-6F175D3DCCD1}">
              <a14:hiddenFill xmlns:a14="http://schemas.microsoft.com/office/drawing/2010/main">
                <a:solidFill>
                  <a:srgbClr val="FFFFFF"/>
                </a:solidFill>
              </a14:hiddenFill>
            </a:ext>
          </a:extLst>
        </p:spPr>
      </p:pic>
      <p:sp>
        <p:nvSpPr>
          <p:cNvPr id="105484" name="Text Box 12"/>
          <p:cNvSpPr txBox="1">
            <a:spLocks noChangeArrowheads="1"/>
          </p:cNvSpPr>
          <p:nvPr/>
        </p:nvSpPr>
        <p:spPr bwMode="auto">
          <a:xfrm>
            <a:off x="2362200" y="5257800"/>
            <a:ext cx="5018088" cy="701675"/>
          </a:xfrm>
          <a:prstGeom prst="rect">
            <a:avLst/>
          </a:prstGeom>
          <a:solidFill>
            <a:srgbClr val="FFFF99"/>
          </a:solidFill>
          <a:ln>
            <a:noFill/>
          </a:ln>
          <a:effectLst/>
          <a:extLst>
            <a:ext uri="{91240B29-F687-4F45-9708-019B960494DF}">
              <a14:hiddenLine xmlns:a14="http://schemas.microsoft.com/office/drawing/2010/main" w="25400">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spcBef>
                <a:spcPct val="50000"/>
              </a:spcBef>
            </a:pPr>
            <a:r>
              <a:rPr lang="en-US" altLang="ja-JP" sz="2000">
                <a:solidFill>
                  <a:schemeClr val="tx2"/>
                </a:solidFill>
              </a:rPr>
              <a:t>(※)  routers for more than rank-2 are omitted</a:t>
            </a:r>
          </a:p>
        </p:txBody>
      </p:sp>
      <p:sp>
        <p:nvSpPr>
          <p:cNvPr id="105485" name="AutoShape 13"/>
          <p:cNvSpPr>
            <a:spLocks noChangeArrowheads="1"/>
          </p:cNvSpPr>
          <p:nvPr/>
        </p:nvSpPr>
        <p:spPr bwMode="auto">
          <a:xfrm>
            <a:off x="457200" y="3276600"/>
            <a:ext cx="3106738" cy="1016000"/>
          </a:xfrm>
          <a:prstGeom prst="wedgeRoundRectCallout">
            <a:avLst>
              <a:gd name="adj1" fmla="val 43509"/>
              <a:gd name="adj2" fmla="val -100782"/>
              <a:gd name="adj3" fmla="val 16667"/>
            </a:avLst>
          </a:prstGeom>
          <a:solidFill>
            <a:srgbClr val="FF99CC"/>
          </a:solidFill>
          <a:ln>
            <a:noFill/>
          </a:ln>
          <a:effectLst/>
          <a:extLst>
            <a:ext uri="{91240B29-F687-4F45-9708-019B960494DF}">
              <a14:hiddenLine xmlns:a14="http://schemas.microsoft.com/office/drawing/2010/main" w="25400">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pPr algn="ctr">
              <a:spcBef>
                <a:spcPct val="50000"/>
              </a:spcBef>
            </a:pPr>
            <a:r>
              <a:rPr lang="en-US" altLang="ja-JP" sz="2000">
                <a:solidFill>
                  <a:schemeClr val="tx2"/>
                </a:solidFill>
              </a:rPr>
              <a:t>Each core connects to      Red tree and Black tree </a:t>
            </a:r>
          </a:p>
        </p:txBody>
      </p:sp>
      <p:grpSp>
        <p:nvGrpSpPr>
          <p:cNvPr id="105486" name="Group 14"/>
          <p:cNvGrpSpPr>
            <a:grpSpLocks/>
          </p:cNvGrpSpPr>
          <p:nvPr/>
        </p:nvGrpSpPr>
        <p:grpSpPr bwMode="auto">
          <a:xfrm>
            <a:off x="4887913" y="1109663"/>
            <a:ext cx="3962400" cy="4114800"/>
            <a:chOff x="3024" y="624"/>
            <a:chExt cx="2496" cy="2592"/>
          </a:xfrm>
        </p:grpSpPr>
        <p:grpSp>
          <p:nvGrpSpPr>
            <p:cNvPr id="105487" name="Group 15"/>
            <p:cNvGrpSpPr>
              <a:grpSpLocks/>
            </p:cNvGrpSpPr>
            <p:nvPr/>
          </p:nvGrpSpPr>
          <p:grpSpPr bwMode="auto">
            <a:xfrm>
              <a:off x="3024" y="624"/>
              <a:ext cx="384" cy="2592"/>
              <a:chOff x="3024" y="624"/>
              <a:chExt cx="384" cy="2592"/>
            </a:xfrm>
          </p:grpSpPr>
          <p:sp>
            <p:nvSpPr>
              <p:cNvPr id="105488" name="Freeform 16"/>
              <p:cNvSpPr>
                <a:spLocks/>
              </p:cNvSpPr>
              <p:nvPr/>
            </p:nvSpPr>
            <p:spPr bwMode="auto">
              <a:xfrm>
                <a:off x="3168" y="768"/>
                <a:ext cx="240" cy="624"/>
              </a:xfrm>
              <a:custGeom>
                <a:avLst/>
                <a:gdLst>
                  <a:gd name="T0" fmla="*/ 96 w 240"/>
                  <a:gd name="T1" fmla="*/ 0 h 624"/>
                  <a:gd name="T2" fmla="*/ 96 w 240"/>
                  <a:gd name="T3" fmla="*/ 144 h 624"/>
                  <a:gd name="T4" fmla="*/ 0 w 240"/>
                  <a:gd name="T5" fmla="*/ 144 h 624"/>
                  <a:gd name="T6" fmla="*/ 0 w 240"/>
                  <a:gd name="T7" fmla="*/ 192 h 624"/>
                  <a:gd name="T8" fmla="*/ 96 w 240"/>
                  <a:gd name="T9" fmla="*/ 192 h 624"/>
                  <a:gd name="T10" fmla="*/ 96 w 240"/>
                  <a:gd name="T11" fmla="*/ 384 h 624"/>
                  <a:gd name="T12" fmla="*/ 240 w 240"/>
                  <a:gd name="T13" fmla="*/ 384 h 624"/>
                  <a:gd name="T14" fmla="*/ 240 w 240"/>
                  <a:gd name="T15" fmla="*/ 432 h 624"/>
                  <a:gd name="T16" fmla="*/ 96 w 240"/>
                  <a:gd name="T17" fmla="*/ 432 h 624"/>
                  <a:gd name="T18" fmla="*/ 96 w 240"/>
                  <a:gd name="T19" fmla="*/ 624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0" h="624">
                    <a:moveTo>
                      <a:pt x="96" y="0"/>
                    </a:moveTo>
                    <a:lnTo>
                      <a:pt x="96" y="144"/>
                    </a:lnTo>
                    <a:lnTo>
                      <a:pt x="0" y="144"/>
                    </a:lnTo>
                    <a:lnTo>
                      <a:pt x="0" y="192"/>
                    </a:lnTo>
                    <a:lnTo>
                      <a:pt x="96" y="192"/>
                    </a:lnTo>
                    <a:lnTo>
                      <a:pt x="96" y="384"/>
                    </a:lnTo>
                    <a:lnTo>
                      <a:pt x="240" y="384"/>
                    </a:lnTo>
                    <a:lnTo>
                      <a:pt x="240" y="432"/>
                    </a:lnTo>
                    <a:lnTo>
                      <a:pt x="96" y="432"/>
                    </a:lnTo>
                    <a:lnTo>
                      <a:pt x="96" y="624"/>
                    </a:lnTo>
                  </a:path>
                </a:pathLst>
              </a:custGeom>
              <a:noFill/>
              <a:ln w="57150" cap="flat" cmpd="sng">
                <a:solidFill>
                  <a:srgbClr val="FF0000"/>
                </a:solidFill>
                <a:prstDash val="solid"/>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ja-JP" altLang="en-US"/>
              </a:p>
            </p:txBody>
          </p:sp>
          <p:sp>
            <p:nvSpPr>
              <p:cNvPr id="105489" name="Freeform 17"/>
              <p:cNvSpPr>
                <a:spLocks/>
              </p:cNvSpPr>
              <p:nvPr/>
            </p:nvSpPr>
            <p:spPr bwMode="auto">
              <a:xfrm>
                <a:off x="3168" y="1360"/>
                <a:ext cx="240" cy="624"/>
              </a:xfrm>
              <a:custGeom>
                <a:avLst/>
                <a:gdLst>
                  <a:gd name="T0" fmla="*/ 96 w 240"/>
                  <a:gd name="T1" fmla="*/ 0 h 624"/>
                  <a:gd name="T2" fmla="*/ 96 w 240"/>
                  <a:gd name="T3" fmla="*/ 144 h 624"/>
                  <a:gd name="T4" fmla="*/ 0 w 240"/>
                  <a:gd name="T5" fmla="*/ 144 h 624"/>
                  <a:gd name="T6" fmla="*/ 0 w 240"/>
                  <a:gd name="T7" fmla="*/ 192 h 624"/>
                  <a:gd name="T8" fmla="*/ 96 w 240"/>
                  <a:gd name="T9" fmla="*/ 192 h 624"/>
                  <a:gd name="T10" fmla="*/ 96 w 240"/>
                  <a:gd name="T11" fmla="*/ 384 h 624"/>
                  <a:gd name="T12" fmla="*/ 240 w 240"/>
                  <a:gd name="T13" fmla="*/ 384 h 624"/>
                  <a:gd name="T14" fmla="*/ 240 w 240"/>
                  <a:gd name="T15" fmla="*/ 432 h 624"/>
                  <a:gd name="T16" fmla="*/ 96 w 240"/>
                  <a:gd name="T17" fmla="*/ 432 h 624"/>
                  <a:gd name="T18" fmla="*/ 96 w 240"/>
                  <a:gd name="T19" fmla="*/ 624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0" h="624">
                    <a:moveTo>
                      <a:pt x="96" y="0"/>
                    </a:moveTo>
                    <a:lnTo>
                      <a:pt x="96" y="144"/>
                    </a:lnTo>
                    <a:lnTo>
                      <a:pt x="0" y="144"/>
                    </a:lnTo>
                    <a:lnTo>
                      <a:pt x="0" y="192"/>
                    </a:lnTo>
                    <a:lnTo>
                      <a:pt x="96" y="192"/>
                    </a:lnTo>
                    <a:lnTo>
                      <a:pt x="96" y="384"/>
                    </a:lnTo>
                    <a:lnTo>
                      <a:pt x="240" y="384"/>
                    </a:lnTo>
                    <a:lnTo>
                      <a:pt x="240" y="432"/>
                    </a:lnTo>
                    <a:lnTo>
                      <a:pt x="96" y="432"/>
                    </a:lnTo>
                    <a:lnTo>
                      <a:pt x="96" y="624"/>
                    </a:lnTo>
                  </a:path>
                </a:pathLst>
              </a:custGeom>
              <a:noFill/>
              <a:ln w="57150" cap="flat" cmpd="sng">
                <a:solidFill>
                  <a:srgbClr val="FF0000"/>
                </a:solidFill>
                <a:prstDash val="solid"/>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ja-JP" altLang="en-US"/>
              </a:p>
            </p:txBody>
          </p:sp>
          <p:sp>
            <p:nvSpPr>
              <p:cNvPr id="105490" name="Freeform 18"/>
              <p:cNvSpPr>
                <a:spLocks/>
              </p:cNvSpPr>
              <p:nvPr/>
            </p:nvSpPr>
            <p:spPr bwMode="auto">
              <a:xfrm>
                <a:off x="3168" y="1968"/>
                <a:ext cx="240" cy="624"/>
              </a:xfrm>
              <a:custGeom>
                <a:avLst/>
                <a:gdLst>
                  <a:gd name="T0" fmla="*/ 96 w 240"/>
                  <a:gd name="T1" fmla="*/ 0 h 624"/>
                  <a:gd name="T2" fmla="*/ 96 w 240"/>
                  <a:gd name="T3" fmla="*/ 144 h 624"/>
                  <a:gd name="T4" fmla="*/ 0 w 240"/>
                  <a:gd name="T5" fmla="*/ 144 h 624"/>
                  <a:gd name="T6" fmla="*/ 0 w 240"/>
                  <a:gd name="T7" fmla="*/ 192 h 624"/>
                  <a:gd name="T8" fmla="*/ 96 w 240"/>
                  <a:gd name="T9" fmla="*/ 192 h 624"/>
                  <a:gd name="T10" fmla="*/ 96 w 240"/>
                  <a:gd name="T11" fmla="*/ 384 h 624"/>
                  <a:gd name="T12" fmla="*/ 240 w 240"/>
                  <a:gd name="T13" fmla="*/ 384 h 624"/>
                  <a:gd name="T14" fmla="*/ 240 w 240"/>
                  <a:gd name="T15" fmla="*/ 432 h 624"/>
                  <a:gd name="T16" fmla="*/ 96 w 240"/>
                  <a:gd name="T17" fmla="*/ 432 h 624"/>
                  <a:gd name="T18" fmla="*/ 96 w 240"/>
                  <a:gd name="T19" fmla="*/ 624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0" h="624">
                    <a:moveTo>
                      <a:pt x="96" y="0"/>
                    </a:moveTo>
                    <a:lnTo>
                      <a:pt x="96" y="144"/>
                    </a:lnTo>
                    <a:lnTo>
                      <a:pt x="0" y="144"/>
                    </a:lnTo>
                    <a:lnTo>
                      <a:pt x="0" y="192"/>
                    </a:lnTo>
                    <a:lnTo>
                      <a:pt x="96" y="192"/>
                    </a:lnTo>
                    <a:lnTo>
                      <a:pt x="96" y="384"/>
                    </a:lnTo>
                    <a:lnTo>
                      <a:pt x="240" y="384"/>
                    </a:lnTo>
                    <a:lnTo>
                      <a:pt x="240" y="432"/>
                    </a:lnTo>
                    <a:lnTo>
                      <a:pt x="96" y="432"/>
                    </a:lnTo>
                    <a:lnTo>
                      <a:pt x="96" y="624"/>
                    </a:lnTo>
                  </a:path>
                </a:pathLst>
              </a:custGeom>
              <a:noFill/>
              <a:ln w="57150" cap="flat" cmpd="sng">
                <a:solidFill>
                  <a:srgbClr val="FF0000"/>
                </a:solidFill>
                <a:prstDash val="solid"/>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ja-JP" altLang="en-US"/>
              </a:p>
            </p:txBody>
          </p:sp>
          <p:sp>
            <p:nvSpPr>
              <p:cNvPr id="105491" name="Line 19"/>
              <p:cNvSpPr>
                <a:spLocks noChangeShapeType="1"/>
              </p:cNvSpPr>
              <p:nvPr/>
            </p:nvSpPr>
            <p:spPr bwMode="auto">
              <a:xfrm>
                <a:off x="3024" y="768"/>
                <a:ext cx="0" cy="2304"/>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ja-JP" altLang="en-US"/>
              </a:p>
            </p:txBody>
          </p:sp>
          <p:sp>
            <p:nvSpPr>
              <p:cNvPr id="105492" name="Freeform 20"/>
              <p:cNvSpPr>
                <a:spLocks/>
              </p:cNvSpPr>
              <p:nvPr/>
            </p:nvSpPr>
            <p:spPr bwMode="auto">
              <a:xfrm>
                <a:off x="3024" y="624"/>
                <a:ext cx="240" cy="144"/>
              </a:xfrm>
              <a:custGeom>
                <a:avLst/>
                <a:gdLst>
                  <a:gd name="T0" fmla="*/ 0 w 240"/>
                  <a:gd name="T1" fmla="*/ 168 h 168"/>
                  <a:gd name="T2" fmla="*/ 48 w 240"/>
                  <a:gd name="T3" fmla="*/ 24 h 168"/>
                  <a:gd name="T4" fmla="*/ 144 w 240"/>
                  <a:gd name="T5" fmla="*/ 24 h 168"/>
                  <a:gd name="T6" fmla="*/ 192 w 240"/>
                  <a:gd name="T7" fmla="*/ 72 h 168"/>
                  <a:gd name="T8" fmla="*/ 240 w 240"/>
                  <a:gd name="T9" fmla="*/ 168 h 168"/>
                </a:gdLst>
                <a:ahLst/>
                <a:cxnLst>
                  <a:cxn ang="0">
                    <a:pos x="T0" y="T1"/>
                  </a:cxn>
                  <a:cxn ang="0">
                    <a:pos x="T2" y="T3"/>
                  </a:cxn>
                  <a:cxn ang="0">
                    <a:pos x="T4" y="T5"/>
                  </a:cxn>
                  <a:cxn ang="0">
                    <a:pos x="T6" y="T7"/>
                  </a:cxn>
                  <a:cxn ang="0">
                    <a:pos x="T8" y="T9"/>
                  </a:cxn>
                </a:cxnLst>
                <a:rect l="0" t="0" r="r" b="b"/>
                <a:pathLst>
                  <a:path w="240" h="168">
                    <a:moveTo>
                      <a:pt x="0" y="168"/>
                    </a:moveTo>
                    <a:cubicBezTo>
                      <a:pt x="12" y="108"/>
                      <a:pt x="24" y="48"/>
                      <a:pt x="48" y="24"/>
                    </a:cubicBezTo>
                    <a:cubicBezTo>
                      <a:pt x="72" y="0"/>
                      <a:pt x="120" y="16"/>
                      <a:pt x="144" y="24"/>
                    </a:cubicBezTo>
                    <a:cubicBezTo>
                      <a:pt x="168" y="32"/>
                      <a:pt x="176" y="48"/>
                      <a:pt x="192" y="72"/>
                    </a:cubicBezTo>
                    <a:cubicBezTo>
                      <a:pt x="208" y="96"/>
                      <a:pt x="224" y="132"/>
                      <a:pt x="240" y="168"/>
                    </a:cubicBezTo>
                  </a:path>
                </a:pathLst>
              </a:custGeom>
              <a:noFill/>
              <a:ln w="53975" cap="flat" cmpd="sng">
                <a:solidFill>
                  <a:srgbClr val="FF0000"/>
                </a:solidFill>
                <a:prstDash val="solid"/>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ja-JP" altLang="en-US"/>
              </a:p>
            </p:txBody>
          </p:sp>
          <p:sp>
            <p:nvSpPr>
              <p:cNvPr id="105493" name="Freeform 21"/>
              <p:cNvSpPr>
                <a:spLocks/>
              </p:cNvSpPr>
              <p:nvPr/>
            </p:nvSpPr>
            <p:spPr bwMode="auto">
              <a:xfrm flipV="1">
                <a:off x="3024" y="3072"/>
                <a:ext cx="240" cy="144"/>
              </a:xfrm>
              <a:custGeom>
                <a:avLst/>
                <a:gdLst>
                  <a:gd name="T0" fmla="*/ 0 w 240"/>
                  <a:gd name="T1" fmla="*/ 168 h 168"/>
                  <a:gd name="T2" fmla="*/ 48 w 240"/>
                  <a:gd name="T3" fmla="*/ 24 h 168"/>
                  <a:gd name="T4" fmla="*/ 144 w 240"/>
                  <a:gd name="T5" fmla="*/ 24 h 168"/>
                  <a:gd name="T6" fmla="*/ 192 w 240"/>
                  <a:gd name="T7" fmla="*/ 72 h 168"/>
                  <a:gd name="T8" fmla="*/ 240 w 240"/>
                  <a:gd name="T9" fmla="*/ 168 h 168"/>
                </a:gdLst>
                <a:ahLst/>
                <a:cxnLst>
                  <a:cxn ang="0">
                    <a:pos x="T0" y="T1"/>
                  </a:cxn>
                  <a:cxn ang="0">
                    <a:pos x="T2" y="T3"/>
                  </a:cxn>
                  <a:cxn ang="0">
                    <a:pos x="T4" y="T5"/>
                  </a:cxn>
                  <a:cxn ang="0">
                    <a:pos x="T6" y="T7"/>
                  </a:cxn>
                  <a:cxn ang="0">
                    <a:pos x="T8" y="T9"/>
                  </a:cxn>
                </a:cxnLst>
                <a:rect l="0" t="0" r="r" b="b"/>
                <a:pathLst>
                  <a:path w="240" h="168">
                    <a:moveTo>
                      <a:pt x="0" y="168"/>
                    </a:moveTo>
                    <a:cubicBezTo>
                      <a:pt x="12" y="108"/>
                      <a:pt x="24" y="48"/>
                      <a:pt x="48" y="24"/>
                    </a:cubicBezTo>
                    <a:cubicBezTo>
                      <a:pt x="72" y="0"/>
                      <a:pt x="120" y="16"/>
                      <a:pt x="144" y="24"/>
                    </a:cubicBezTo>
                    <a:cubicBezTo>
                      <a:pt x="168" y="32"/>
                      <a:pt x="176" y="48"/>
                      <a:pt x="192" y="72"/>
                    </a:cubicBezTo>
                    <a:cubicBezTo>
                      <a:pt x="208" y="96"/>
                      <a:pt x="224" y="132"/>
                      <a:pt x="240" y="168"/>
                    </a:cubicBezTo>
                  </a:path>
                </a:pathLst>
              </a:custGeom>
              <a:noFill/>
              <a:ln w="53975" cap="flat" cmpd="sng">
                <a:solidFill>
                  <a:srgbClr val="FF0000"/>
                </a:solidFill>
                <a:prstDash val="solid"/>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ja-JP" altLang="en-US"/>
              </a:p>
            </p:txBody>
          </p:sp>
          <p:sp>
            <p:nvSpPr>
              <p:cNvPr id="105494" name="Freeform 22"/>
              <p:cNvSpPr>
                <a:spLocks/>
              </p:cNvSpPr>
              <p:nvPr/>
            </p:nvSpPr>
            <p:spPr bwMode="auto">
              <a:xfrm>
                <a:off x="3168" y="2552"/>
                <a:ext cx="240" cy="528"/>
              </a:xfrm>
              <a:custGeom>
                <a:avLst/>
                <a:gdLst>
                  <a:gd name="T0" fmla="*/ 96 w 240"/>
                  <a:gd name="T1" fmla="*/ 0 h 528"/>
                  <a:gd name="T2" fmla="*/ 96 w 240"/>
                  <a:gd name="T3" fmla="*/ 144 h 528"/>
                  <a:gd name="T4" fmla="*/ 0 w 240"/>
                  <a:gd name="T5" fmla="*/ 144 h 528"/>
                  <a:gd name="T6" fmla="*/ 0 w 240"/>
                  <a:gd name="T7" fmla="*/ 192 h 528"/>
                  <a:gd name="T8" fmla="*/ 96 w 240"/>
                  <a:gd name="T9" fmla="*/ 192 h 528"/>
                  <a:gd name="T10" fmla="*/ 96 w 240"/>
                  <a:gd name="T11" fmla="*/ 384 h 528"/>
                  <a:gd name="T12" fmla="*/ 240 w 240"/>
                  <a:gd name="T13" fmla="*/ 384 h 528"/>
                  <a:gd name="T14" fmla="*/ 240 w 240"/>
                  <a:gd name="T15" fmla="*/ 432 h 528"/>
                  <a:gd name="T16" fmla="*/ 96 w 240"/>
                  <a:gd name="T17" fmla="*/ 432 h 528"/>
                  <a:gd name="T18" fmla="*/ 96 w 240"/>
                  <a:gd name="T19" fmla="*/ 528 h 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0" h="528">
                    <a:moveTo>
                      <a:pt x="96" y="0"/>
                    </a:moveTo>
                    <a:lnTo>
                      <a:pt x="96" y="144"/>
                    </a:lnTo>
                    <a:lnTo>
                      <a:pt x="0" y="144"/>
                    </a:lnTo>
                    <a:lnTo>
                      <a:pt x="0" y="192"/>
                    </a:lnTo>
                    <a:lnTo>
                      <a:pt x="96" y="192"/>
                    </a:lnTo>
                    <a:lnTo>
                      <a:pt x="96" y="384"/>
                    </a:lnTo>
                    <a:lnTo>
                      <a:pt x="240" y="384"/>
                    </a:lnTo>
                    <a:lnTo>
                      <a:pt x="240" y="432"/>
                    </a:lnTo>
                    <a:lnTo>
                      <a:pt x="96" y="432"/>
                    </a:lnTo>
                    <a:lnTo>
                      <a:pt x="96" y="528"/>
                    </a:lnTo>
                  </a:path>
                </a:pathLst>
              </a:custGeom>
              <a:noFill/>
              <a:ln w="57150" cap="flat" cmpd="sng">
                <a:solidFill>
                  <a:srgbClr val="FF0000"/>
                </a:solidFill>
                <a:prstDash val="solid"/>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ja-JP" altLang="en-US"/>
              </a:p>
            </p:txBody>
          </p:sp>
        </p:grpSp>
        <p:sp>
          <p:nvSpPr>
            <p:cNvPr id="105495" name="AutoShape 23"/>
            <p:cNvSpPr>
              <a:spLocks noChangeArrowheads="1"/>
            </p:cNvSpPr>
            <p:nvPr/>
          </p:nvSpPr>
          <p:spPr bwMode="auto">
            <a:xfrm>
              <a:off x="3648" y="816"/>
              <a:ext cx="1872" cy="528"/>
            </a:xfrm>
            <a:prstGeom prst="wedgeRoundRectCallout">
              <a:avLst>
                <a:gd name="adj1" fmla="val -69764"/>
                <a:gd name="adj2" fmla="val -8903"/>
                <a:gd name="adj3" fmla="val 16667"/>
              </a:avLst>
            </a:prstGeom>
            <a:solidFill>
              <a:srgbClr val="FF99CC"/>
            </a:solidFill>
            <a:ln>
              <a:noFill/>
            </a:ln>
            <a:effectLst/>
            <a:extLst>
              <a:ext uri="{91240B29-F687-4F45-9708-019B960494DF}">
                <a14:hiddenLine xmlns:a14="http://schemas.microsoft.com/office/drawing/2010/main" w="25400">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pPr algn="ctr">
                <a:spcBef>
                  <a:spcPct val="50000"/>
                </a:spcBef>
              </a:pPr>
              <a:r>
                <a:rPr lang="en-US" altLang="ja-JP" sz="2000">
                  <a:solidFill>
                    <a:schemeClr val="tx2"/>
                  </a:solidFill>
                </a:rPr>
                <a:t>Torus is formed</a:t>
              </a:r>
            </a:p>
          </p:txBody>
        </p:sp>
      </p:grpSp>
      <p:sp>
        <p:nvSpPr>
          <p:cNvPr id="105496" name="Text Box 17"/>
          <p:cNvSpPr txBox="1">
            <a:spLocks noChangeArrowheads="1"/>
          </p:cNvSpPr>
          <p:nvPr/>
        </p:nvSpPr>
        <p:spPr bwMode="auto">
          <a:xfrm>
            <a:off x="714375" y="236538"/>
            <a:ext cx="6575425" cy="1023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eaLnBrk="1" hangingPunct="1">
              <a:lnSpc>
                <a:spcPct val="90000"/>
              </a:lnSpc>
            </a:pPr>
            <a:endParaRPr lang="en-US" altLang="ja-JP" sz="2000" b="1">
              <a:latin typeface="Arial" panose="020B0604020202020204" pitchFamily="34" charset="0"/>
            </a:endParaRPr>
          </a:p>
          <a:p>
            <a:pPr eaLnBrk="1" hangingPunct="1">
              <a:lnSpc>
                <a:spcPct val="90000"/>
              </a:lnSpc>
            </a:pPr>
            <a:r>
              <a:rPr lang="en-US" altLang="ja-JP" sz="2000" b="1">
                <a:latin typeface="Arial" panose="020B0604020202020204" pitchFamily="34" charset="0"/>
              </a:rPr>
              <a:t>     </a:t>
            </a:r>
            <a:r>
              <a:rPr lang="en-US" altLang="ja-JP" b="1">
                <a:latin typeface="Arial" panose="020B0604020202020204" pitchFamily="34" charset="0"/>
              </a:rPr>
              <a:t>Fat H-Tree</a:t>
            </a:r>
            <a:r>
              <a:rPr lang="ja-JP" altLang="en-US" b="1">
                <a:latin typeface="Arial" panose="020B0604020202020204" pitchFamily="34" charset="0"/>
              </a:rPr>
              <a:t>： </a:t>
            </a:r>
            <a:r>
              <a:rPr lang="en-US" altLang="ja-JP" b="1">
                <a:latin typeface="Arial" panose="020B0604020202020204" pitchFamily="34" charset="0"/>
              </a:rPr>
              <a:t>A network topology for NoCs</a:t>
            </a:r>
            <a:r>
              <a:rPr lang="en-US" altLang="ja-JP" b="1">
                <a:solidFill>
                  <a:srgbClr val="0000CC"/>
                </a:solidFill>
                <a:latin typeface="Arial" panose="020B0604020202020204" pitchFamily="34" charset="0"/>
              </a:rPr>
              <a:t> </a:t>
            </a:r>
          </a:p>
          <a:p>
            <a:pPr eaLnBrk="1" hangingPunct="1">
              <a:lnSpc>
                <a:spcPct val="90000"/>
              </a:lnSpc>
            </a:pPr>
            <a:endParaRPr lang="en-US" altLang="ja-JP">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5482"/>
                                        </p:tgtEl>
                                        <p:attrNameLst>
                                          <p:attrName>style.visibility</p:attrName>
                                        </p:attrNameLst>
                                      </p:cBhvr>
                                      <p:to>
                                        <p:strVal val="visible"/>
                                      </p:to>
                                    </p:set>
                                    <p:anim calcmode="lin" valueType="num">
                                      <p:cBhvr additive="base">
                                        <p:cTn id="7" dur="500" fill="hold"/>
                                        <p:tgtEl>
                                          <p:spTgt spid="105482"/>
                                        </p:tgtEl>
                                        <p:attrNameLst>
                                          <p:attrName>ppt_x</p:attrName>
                                        </p:attrNameLst>
                                      </p:cBhvr>
                                      <p:tavLst>
                                        <p:tav tm="0">
                                          <p:val>
                                            <p:strVal val="#ppt_x"/>
                                          </p:val>
                                        </p:tav>
                                        <p:tav tm="100000">
                                          <p:val>
                                            <p:strVal val="#ppt_x"/>
                                          </p:val>
                                        </p:tav>
                                      </p:tavLst>
                                    </p:anim>
                                    <p:anim calcmode="lin" valueType="num">
                                      <p:cBhvr additive="base">
                                        <p:cTn id="8" dur="500" fill="hold"/>
                                        <p:tgtEl>
                                          <p:spTgt spid="10548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05483"/>
                                        </p:tgtEl>
                                        <p:attrNameLst>
                                          <p:attrName>style.visibility</p:attrName>
                                        </p:attrNameLst>
                                      </p:cBhvr>
                                      <p:to>
                                        <p:strVal val="visible"/>
                                      </p:to>
                                    </p:set>
                                    <p:anim calcmode="lin" valueType="num">
                                      <p:cBhvr additive="base">
                                        <p:cTn id="13" dur="500" fill="hold"/>
                                        <p:tgtEl>
                                          <p:spTgt spid="105483"/>
                                        </p:tgtEl>
                                        <p:attrNameLst>
                                          <p:attrName>ppt_x</p:attrName>
                                        </p:attrNameLst>
                                      </p:cBhvr>
                                      <p:tavLst>
                                        <p:tav tm="0">
                                          <p:val>
                                            <p:strVal val="#ppt_x"/>
                                          </p:val>
                                        </p:tav>
                                        <p:tav tm="100000">
                                          <p:val>
                                            <p:strVal val="#ppt_x"/>
                                          </p:val>
                                        </p:tav>
                                      </p:tavLst>
                                    </p:anim>
                                    <p:anim calcmode="lin" valueType="num">
                                      <p:cBhvr additive="base">
                                        <p:cTn id="14" dur="500" fill="hold"/>
                                        <p:tgtEl>
                                          <p:spTgt spid="105483"/>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105485"/>
                                        </p:tgtEl>
                                        <p:attrNameLst>
                                          <p:attrName>style.visibility</p:attrName>
                                        </p:attrNameLst>
                                      </p:cBhvr>
                                      <p:to>
                                        <p:strVal val="visible"/>
                                      </p:to>
                                    </p:set>
                                    <p:animEffect transition="in" filter="dissolve">
                                      <p:cBhvr>
                                        <p:cTn id="19" dur="500"/>
                                        <p:tgtEl>
                                          <p:spTgt spid="105485"/>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9" presetClass="entr" presetSubtype="0" fill="hold" nodeType="clickEffect">
                                  <p:stCondLst>
                                    <p:cond delay="0"/>
                                  </p:stCondLst>
                                  <p:childTnLst>
                                    <p:set>
                                      <p:cBhvr>
                                        <p:cTn id="23" dur="1" fill="hold">
                                          <p:stCondLst>
                                            <p:cond delay="0"/>
                                          </p:stCondLst>
                                        </p:cTn>
                                        <p:tgtEl>
                                          <p:spTgt spid="105486"/>
                                        </p:tgtEl>
                                        <p:attrNameLst>
                                          <p:attrName>style.visibility</p:attrName>
                                        </p:attrNameLst>
                                      </p:cBhvr>
                                      <p:to>
                                        <p:strVal val="visible"/>
                                      </p:to>
                                    </p:set>
                                    <p:animEffect transition="in" filter="dissolve">
                                      <p:cBhvr>
                                        <p:cTn id="24" dur="500"/>
                                        <p:tgtEl>
                                          <p:spTgt spid="105486"/>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05484"/>
                                        </p:tgtEl>
                                        <p:attrNameLst>
                                          <p:attrName>style.visibility</p:attrName>
                                        </p:attrNameLst>
                                      </p:cBhvr>
                                      <p:to>
                                        <p:strVal val="visible"/>
                                      </p:to>
                                    </p:set>
                                    <p:anim calcmode="lin" valueType="num">
                                      <p:cBhvr additive="base">
                                        <p:cTn id="29" dur="500" fill="hold"/>
                                        <p:tgtEl>
                                          <p:spTgt spid="105484"/>
                                        </p:tgtEl>
                                        <p:attrNameLst>
                                          <p:attrName>ppt_x</p:attrName>
                                        </p:attrNameLst>
                                      </p:cBhvr>
                                      <p:tavLst>
                                        <p:tav tm="0">
                                          <p:val>
                                            <p:strVal val="#ppt_x"/>
                                          </p:val>
                                        </p:tav>
                                        <p:tav tm="100000">
                                          <p:val>
                                            <p:strVal val="#ppt_x"/>
                                          </p:val>
                                        </p:tav>
                                      </p:tavLst>
                                    </p:anim>
                                    <p:anim calcmode="lin" valueType="num">
                                      <p:cBhvr additive="base">
                                        <p:cTn id="30" dur="500" fill="hold"/>
                                        <p:tgtEl>
                                          <p:spTgt spid="10548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82" grpId="0" animBg="1"/>
      <p:bldP spid="105484" grpId="0" animBg="1"/>
      <p:bldP spid="105485" grpId="0" animBg="1"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p:txBody>
          <a:bodyPr/>
          <a:lstStyle/>
          <a:p>
            <a:r>
              <a:rPr lang="en-US" altLang="ja-JP"/>
              <a:t>Glossary 2</a:t>
            </a:r>
          </a:p>
        </p:txBody>
      </p:sp>
      <p:sp>
        <p:nvSpPr>
          <p:cNvPr id="104451" name="Rectangle 3"/>
          <p:cNvSpPr>
            <a:spLocks noGrp="1" noChangeArrowheads="1"/>
          </p:cNvSpPr>
          <p:nvPr>
            <p:ph type="body" idx="1"/>
          </p:nvPr>
        </p:nvSpPr>
        <p:spPr/>
        <p:txBody>
          <a:bodyPr/>
          <a:lstStyle/>
          <a:p>
            <a:r>
              <a:rPr lang="en-US" altLang="ja-JP"/>
              <a:t>De Bruijin:</a:t>
            </a:r>
            <a:r>
              <a:rPr lang="ja-JP" altLang="en-US"/>
              <a:t>人の名前でドブロイアンと読むのが本来の読み方だが英語圏の人はこれをデブルージンと読むので注意（最初全然わかんなかった）</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p:txBody>
          <a:bodyPr/>
          <a:lstStyle/>
          <a:p>
            <a:r>
              <a:rPr lang="en-US" altLang="ja-JP"/>
              <a:t>Summary</a:t>
            </a:r>
          </a:p>
        </p:txBody>
      </p:sp>
      <p:sp>
        <p:nvSpPr>
          <p:cNvPr id="102403" name="Rectangle 3"/>
          <p:cNvSpPr>
            <a:spLocks noGrp="1" noChangeArrowheads="1"/>
          </p:cNvSpPr>
          <p:nvPr>
            <p:ph type="body" idx="1"/>
          </p:nvPr>
        </p:nvSpPr>
        <p:spPr/>
        <p:txBody>
          <a:bodyPr/>
          <a:lstStyle/>
          <a:p>
            <a:r>
              <a:rPr lang="en-US" altLang="ja-JP"/>
              <a:t>Recently, practical new topologies are not proposed.</a:t>
            </a:r>
          </a:p>
          <a:p>
            <a:r>
              <a:rPr lang="en-US" altLang="ja-JP"/>
              <a:t>A lot of “made-in-Japan” networks</a:t>
            </a:r>
          </a:p>
          <a:p>
            <a:r>
              <a:rPr lang="en-US" altLang="ja-JP"/>
              <a:t>Asymmetric indirect networks will be widely used.</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p:txBody>
          <a:bodyPr/>
          <a:lstStyle/>
          <a:p>
            <a:r>
              <a:rPr lang="en-US" altLang="ja-JP"/>
              <a:t>Exercise </a:t>
            </a:r>
          </a:p>
        </p:txBody>
      </p:sp>
      <p:sp>
        <p:nvSpPr>
          <p:cNvPr id="109571" name="Rectangle 3"/>
          <p:cNvSpPr>
            <a:spLocks noGrp="1" noChangeArrowheads="1"/>
          </p:cNvSpPr>
          <p:nvPr>
            <p:ph type="body" idx="1"/>
          </p:nvPr>
        </p:nvSpPr>
        <p:spPr/>
        <p:txBody>
          <a:bodyPr/>
          <a:lstStyle/>
          <a:p>
            <a:pPr>
              <a:buFont typeface="Wingdings" panose="05000000000000000000" pitchFamily="2" charset="2"/>
              <a:buNone/>
            </a:pPr>
            <a:endParaRPr lang="en-US" altLang="ja-JP"/>
          </a:p>
          <a:p>
            <a:r>
              <a:rPr lang="en-US" altLang="ja-JP"/>
              <a:t>Compute diameter of CCC with 16 cycles each of which has 4 nodes.</a:t>
            </a:r>
          </a:p>
          <a:p>
            <a:pPr>
              <a:buFont typeface="Wingdings" panose="05000000000000000000" pitchFamily="2" charset="2"/>
              <a:buNone/>
            </a:pPr>
            <a:r>
              <a:rPr lang="en-US" altLang="ja-JP"/>
              <a:t>Hint: How is the method to move between cycles efficiently?</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78" name="Rectangle 82"/>
          <p:cNvSpPr>
            <a:spLocks noGrp="1" noChangeArrowheads="1"/>
          </p:cNvSpPr>
          <p:nvPr>
            <p:ph type="title"/>
          </p:nvPr>
        </p:nvSpPr>
        <p:spPr/>
        <p:txBody>
          <a:bodyPr/>
          <a:lstStyle/>
          <a:p>
            <a:r>
              <a:rPr lang="en-US" altLang="ja-JP"/>
              <a:t>Diameter</a:t>
            </a:r>
          </a:p>
        </p:txBody>
      </p:sp>
      <p:grpSp>
        <p:nvGrpSpPr>
          <p:cNvPr id="55424" name="Group 128"/>
          <p:cNvGrpSpPr>
            <a:grpSpLocks/>
          </p:cNvGrpSpPr>
          <p:nvPr/>
        </p:nvGrpSpPr>
        <p:grpSpPr bwMode="auto">
          <a:xfrm>
            <a:off x="2590800" y="2133600"/>
            <a:ext cx="3505200" cy="3048000"/>
            <a:chOff x="1056" y="1584"/>
            <a:chExt cx="2208" cy="1920"/>
          </a:xfrm>
        </p:grpSpPr>
        <p:grpSp>
          <p:nvGrpSpPr>
            <p:cNvPr id="55425" name="Group 129"/>
            <p:cNvGrpSpPr>
              <a:grpSpLocks/>
            </p:cNvGrpSpPr>
            <p:nvPr/>
          </p:nvGrpSpPr>
          <p:grpSpPr bwMode="auto">
            <a:xfrm>
              <a:off x="1104" y="1632"/>
              <a:ext cx="2112" cy="1824"/>
              <a:chOff x="1104" y="1632"/>
              <a:chExt cx="2112" cy="1824"/>
            </a:xfrm>
          </p:grpSpPr>
          <p:sp>
            <p:nvSpPr>
              <p:cNvPr id="55426" name="Rectangle 130"/>
              <p:cNvSpPr>
                <a:spLocks noChangeArrowheads="1"/>
              </p:cNvSpPr>
              <p:nvPr/>
            </p:nvSpPr>
            <p:spPr bwMode="auto">
              <a:xfrm>
                <a:off x="1104" y="1632"/>
                <a:ext cx="2112" cy="1824"/>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nvGrpSpPr>
              <p:cNvPr id="55427" name="Group 131"/>
              <p:cNvGrpSpPr>
                <a:grpSpLocks/>
              </p:cNvGrpSpPr>
              <p:nvPr/>
            </p:nvGrpSpPr>
            <p:grpSpPr bwMode="auto">
              <a:xfrm>
                <a:off x="1584" y="1632"/>
                <a:ext cx="1104" cy="1824"/>
                <a:chOff x="1584" y="1632"/>
                <a:chExt cx="1104" cy="1824"/>
              </a:xfrm>
            </p:grpSpPr>
            <p:sp>
              <p:nvSpPr>
                <p:cNvPr id="55428" name="Line 132"/>
                <p:cNvSpPr>
                  <a:spLocks noChangeShapeType="1"/>
                </p:cNvSpPr>
                <p:nvPr/>
              </p:nvSpPr>
              <p:spPr bwMode="auto">
                <a:xfrm>
                  <a:off x="2160" y="1632"/>
                  <a:ext cx="0" cy="1824"/>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55429" name="Line 133"/>
                <p:cNvSpPr>
                  <a:spLocks noChangeShapeType="1"/>
                </p:cNvSpPr>
                <p:nvPr/>
              </p:nvSpPr>
              <p:spPr bwMode="auto">
                <a:xfrm>
                  <a:off x="1584" y="1632"/>
                  <a:ext cx="0" cy="1824"/>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55430" name="Line 134"/>
                <p:cNvSpPr>
                  <a:spLocks noChangeShapeType="1"/>
                </p:cNvSpPr>
                <p:nvPr/>
              </p:nvSpPr>
              <p:spPr bwMode="auto">
                <a:xfrm>
                  <a:off x="2688" y="1632"/>
                  <a:ext cx="0" cy="1824"/>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sp>
            <p:nvSpPr>
              <p:cNvPr id="55431" name="Line 135"/>
              <p:cNvSpPr>
                <a:spLocks noChangeShapeType="1"/>
              </p:cNvSpPr>
              <p:nvPr/>
            </p:nvSpPr>
            <p:spPr bwMode="auto">
              <a:xfrm>
                <a:off x="1104" y="2544"/>
                <a:ext cx="2112"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55432" name="Line 136"/>
              <p:cNvSpPr>
                <a:spLocks noChangeShapeType="1"/>
              </p:cNvSpPr>
              <p:nvPr/>
            </p:nvSpPr>
            <p:spPr bwMode="auto">
              <a:xfrm>
                <a:off x="1104" y="2064"/>
                <a:ext cx="2112"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55433" name="Line 137"/>
              <p:cNvSpPr>
                <a:spLocks noChangeShapeType="1"/>
              </p:cNvSpPr>
              <p:nvPr/>
            </p:nvSpPr>
            <p:spPr bwMode="auto">
              <a:xfrm>
                <a:off x="1104" y="2976"/>
                <a:ext cx="2112"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55434" name="Group 138"/>
            <p:cNvGrpSpPr>
              <a:grpSpLocks/>
            </p:cNvGrpSpPr>
            <p:nvPr/>
          </p:nvGrpSpPr>
          <p:grpSpPr bwMode="auto">
            <a:xfrm>
              <a:off x="1056" y="1584"/>
              <a:ext cx="2208" cy="144"/>
              <a:chOff x="1056" y="1584"/>
              <a:chExt cx="2208" cy="144"/>
            </a:xfrm>
          </p:grpSpPr>
          <p:sp>
            <p:nvSpPr>
              <p:cNvPr id="55435" name="Oval 139"/>
              <p:cNvSpPr>
                <a:spLocks noChangeArrowheads="1"/>
              </p:cNvSpPr>
              <p:nvPr/>
            </p:nvSpPr>
            <p:spPr bwMode="auto">
              <a:xfrm>
                <a:off x="1056" y="1584"/>
                <a:ext cx="144" cy="144"/>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55436" name="Oval 140"/>
              <p:cNvSpPr>
                <a:spLocks noChangeArrowheads="1"/>
              </p:cNvSpPr>
              <p:nvPr/>
            </p:nvSpPr>
            <p:spPr bwMode="auto">
              <a:xfrm>
                <a:off x="1536" y="1584"/>
                <a:ext cx="144" cy="144"/>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55437" name="Oval 141"/>
              <p:cNvSpPr>
                <a:spLocks noChangeArrowheads="1"/>
              </p:cNvSpPr>
              <p:nvPr/>
            </p:nvSpPr>
            <p:spPr bwMode="auto">
              <a:xfrm>
                <a:off x="2064" y="1584"/>
                <a:ext cx="144" cy="144"/>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55438" name="Oval 142"/>
              <p:cNvSpPr>
                <a:spLocks noChangeArrowheads="1"/>
              </p:cNvSpPr>
              <p:nvPr/>
            </p:nvSpPr>
            <p:spPr bwMode="auto">
              <a:xfrm>
                <a:off x="2592" y="1584"/>
                <a:ext cx="144" cy="144"/>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55439" name="Oval 143"/>
              <p:cNvSpPr>
                <a:spLocks noChangeArrowheads="1"/>
              </p:cNvSpPr>
              <p:nvPr/>
            </p:nvSpPr>
            <p:spPr bwMode="auto">
              <a:xfrm>
                <a:off x="3120" y="1584"/>
                <a:ext cx="144" cy="144"/>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55440" name="Group 144"/>
            <p:cNvGrpSpPr>
              <a:grpSpLocks/>
            </p:cNvGrpSpPr>
            <p:nvPr/>
          </p:nvGrpSpPr>
          <p:grpSpPr bwMode="auto">
            <a:xfrm>
              <a:off x="1056" y="2016"/>
              <a:ext cx="2208" cy="144"/>
              <a:chOff x="1056" y="1584"/>
              <a:chExt cx="2208" cy="144"/>
            </a:xfrm>
          </p:grpSpPr>
          <p:sp>
            <p:nvSpPr>
              <p:cNvPr id="55441" name="Oval 145"/>
              <p:cNvSpPr>
                <a:spLocks noChangeArrowheads="1"/>
              </p:cNvSpPr>
              <p:nvPr/>
            </p:nvSpPr>
            <p:spPr bwMode="auto">
              <a:xfrm>
                <a:off x="1056" y="1584"/>
                <a:ext cx="144" cy="144"/>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55442" name="Oval 146"/>
              <p:cNvSpPr>
                <a:spLocks noChangeArrowheads="1"/>
              </p:cNvSpPr>
              <p:nvPr/>
            </p:nvSpPr>
            <p:spPr bwMode="auto">
              <a:xfrm>
                <a:off x="1536" y="1584"/>
                <a:ext cx="144" cy="144"/>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55443" name="Oval 147"/>
              <p:cNvSpPr>
                <a:spLocks noChangeArrowheads="1"/>
              </p:cNvSpPr>
              <p:nvPr/>
            </p:nvSpPr>
            <p:spPr bwMode="auto">
              <a:xfrm>
                <a:off x="2064" y="1584"/>
                <a:ext cx="144" cy="144"/>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55444" name="Oval 148"/>
              <p:cNvSpPr>
                <a:spLocks noChangeArrowheads="1"/>
              </p:cNvSpPr>
              <p:nvPr/>
            </p:nvSpPr>
            <p:spPr bwMode="auto">
              <a:xfrm>
                <a:off x="2592" y="1584"/>
                <a:ext cx="144" cy="144"/>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55445" name="Oval 149"/>
              <p:cNvSpPr>
                <a:spLocks noChangeArrowheads="1"/>
              </p:cNvSpPr>
              <p:nvPr/>
            </p:nvSpPr>
            <p:spPr bwMode="auto">
              <a:xfrm>
                <a:off x="3120" y="1584"/>
                <a:ext cx="144" cy="144"/>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55446" name="Group 150"/>
            <p:cNvGrpSpPr>
              <a:grpSpLocks/>
            </p:cNvGrpSpPr>
            <p:nvPr/>
          </p:nvGrpSpPr>
          <p:grpSpPr bwMode="auto">
            <a:xfrm>
              <a:off x="1056" y="2448"/>
              <a:ext cx="2208" cy="144"/>
              <a:chOff x="1056" y="1584"/>
              <a:chExt cx="2208" cy="144"/>
            </a:xfrm>
          </p:grpSpPr>
          <p:sp>
            <p:nvSpPr>
              <p:cNvPr id="55447" name="Oval 151"/>
              <p:cNvSpPr>
                <a:spLocks noChangeArrowheads="1"/>
              </p:cNvSpPr>
              <p:nvPr/>
            </p:nvSpPr>
            <p:spPr bwMode="auto">
              <a:xfrm>
                <a:off x="1056" y="1584"/>
                <a:ext cx="144" cy="144"/>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55448" name="Oval 152"/>
              <p:cNvSpPr>
                <a:spLocks noChangeArrowheads="1"/>
              </p:cNvSpPr>
              <p:nvPr/>
            </p:nvSpPr>
            <p:spPr bwMode="auto">
              <a:xfrm>
                <a:off x="1536" y="1584"/>
                <a:ext cx="144" cy="144"/>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55449" name="Oval 153"/>
              <p:cNvSpPr>
                <a:spLocks noChangeArrowheads="1"/>
              </p:cNvSpPr>
              <p:nvPr/>
            </p:nvSpPr>
            <p:spPr bwMode="auto">
              <a:xfrm>
                <a:off x="2064" y="1584"/>
                <a:ext cx="144" cy="144"/>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55450" name="Oval 154"/>
              <p:cNvSpPr>
                <a:spLocks noChangeArrowheads="1"/>
              </p:cNvSpPr>
              <p:nvPr/>
            </p:nvSpPr>
            <p:spPr bwMode="auto">
              <a:xfrm>
                <a:off x="2592" y="1584"/>
                <a:ext cx="144" cy="144"/>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55451" name="Oval 155"/>
              <p:cNvSpPr>
                <a:spLocks noChangeArrowheads="1"/>
              </p:cNvSpPr>
              <p:nvPr/>
            </p:nvSpPr>
            <p:spPr bwMode="auto">
              <a:xfrm>
                <a:off x="3120" y="1584"/>
                <a:ext cx="144" cy="144"/>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55452" name="Group 156"/>
            <p:cNvGrpSpPr>
              <a:grpSpLocks/>
            </p:cNvGrpSpPr>
            <p:nvPr/>
          </p:nvGrpSpPr>
          <p:grpSpPr bwMode="auto">
            <a:xfrm>
              <a:off x="1056" y="2880"/>
              <a:ext cx="2208" cy="144"/>
              <a:chOff x="1056" y="1584"/>
              <a:chExt cx="2208" cy="144"/>
            </a:xfrm>
          </p:grpSpPr>
          <p:sp>
            <p:nvSpPr>
              <p:cNvPr id="55453" name="Oval 157"/>
              <p:cNvSpPr>
                <a:spLocks noChangeArrowheads="1"/>
              </p:cNvSpPr>
              <p:nvPr/>
            </p:nvSpPr>
            <p:spPr bwMode="auto">
              <a:xfrm>
                <a:off x="1056" y="1584"/>
                <a:ext cx="144" cy="144"/>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55454" name="Oval 158"/>
              <p:cNvSpPr>
                <a:spLocks noChangeArrowheads="1"/>
              </p:cNvSpPr>
              <p:nvPr/>
            </p:nvSpPr>
            <p:spPr bwMode="auto">
              <a:xfrm>
                <a:off x="1536" y="1584"/>
                <a:ext cx="144" cy="144"/>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55455" name="Oval 159"/>
              <p:cNvSpPr>
                <a:spLocks noChangeArrowheads="1"/>
              </p:cNvSpPr>
              <p:nvPr/>
            </p:nvSpPr>
            <p:spPr bwMode="auto">
              <a:xfrm>
                <a:off x="2064" y="1584"/>
                <a:ext cx="144" cy="144"/>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55456" name="Oval 160"/>
              <p:cNvSpPr>
                <a:spLocks noChangeArrowheads="1"/>
              </p:cNvSpPr>
              <p:nvPr/>
            </p:nvSpPr>
            <p:spPr bwMode="auto">
              <a:xfrm>
                <a:off x="2592" y="1584"/>
                <a:ext cx="144" cy="144"/>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55457" name="Oval 161"/>
              <p:cNvSpPr>
                <a:spLocks noChangeArrowheads="1"/>
              </p:cNvSpPr>
              <p:nvPr/>
            </p:nvSpPr>
            <p:spPr bwMode="auto">
              <a:xfrm>
                <a:off x="3120" y="1584"/>
                <a:ext cx="144" cy="144"/>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55458" name="Group 162"/>
            <p:cNvGrpSpPr>
              <a:grpSpLocks/>
            </p:cNvGrpSpPr>
            <p:nvPr/>
          </p:nvGrpSpPr>
          <p:grpSpPr bwMode="auto">
            <a:xfrm>
              <a:off x="1056" y="3360"/>
              <a:ext cx="2208" cy="144"/>
              <a:chOff x="1056" y="1584"/>
              <a:chExt cx="2208" cy="144"/>
            </a:xfrm>
          </p:grpSpPr>
          <p:sp>
            <p:nvSpPr>
              <p:cNvPr id="55459" name="Oval 163"/>
              <p:cNvSpPr>
                <a:spLocks noChangeArrowheads="1"/>
              </p:cNvSpPr>
              <p:nvPr/>
            </p:nvSpPr>
            <p:spPr bwMode="auto">
              <a:xfrm>
                <a:off x="1056" y="1584"/>
                <a:ext cx="144" cy="144"/>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55460" name="Oval 164"/>
              <p:cNvSpPr>
                <a:spLocks noChangeArrowheads="1"/>
              </p:cNvSpPr>
              <p:nvPr/>
            </p:nvSpPr>
            <p:spPr bwMode="auto">
              <a:xfrm>
                <a:off x="1536" y="1584"/>
                <a:ext cx="144" cy="144"/>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55461" name="Oval 165"/>
              <p:cNvSpPr>
                <a:spLocks noChangeArrowheads="1"/>
              </p:cNvSpPr>
              <p:nvPr/>
            </p:nvSpPr>
            <p:spPr bwMode="auto">
              <a:xfrm>
                <a:off x="2064" y="1584"/>
                <a:ext cx="144" cy="144"/>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55462" name="Oval 166"/>
              <p:cNvSpPr>
                <a:spLocks noChangeArrowheads="1"/>
              </p:cNvSpPr>
              <p:nvPr/>
            </p:nvSpPr>
            <p:spPr bwMode="auto">
              <a:xfrm>
                <a:off x="2592" y="1584"/>
                <a:ext cx="144" cy="144"/>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55463" name="Oval 167"/>
              <p:cNvSpPr>
                <a:spLocks noChangeArrowheads="1"/>
              </p:cNvSpPr>
              <p:nvPr/>
            </p:nvSpPr>
            <p:spPr bwMode="auto">
              <a:xfrm>
                <a:off x="3120" y="1584"/>
                <a:ext cx="144" cy="144"/>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grpSp>
        <p:nvGrpSpPr>
          <p:cNvPr id="55539" name="Group 243"/>
          <p:cNvGrpSpPr>
            <a:grpSpLocks/>
          </p:cNvGrpSpPr>
          <p:nvPr/>
        </p:nvGrpSpPr>
        <p:grpSpPr bwMode="auto">
          <a:xfrm>
            <a:off x="2971800" y="1905000"/>
            <a:ext cx="3352800" cy="2971800"/>
            <a:chOff x="1872" y="1200"/>
            <a:chExt cx="2112" cy="1872"/>
          </a:xfrm>
        </p:grpSpPr>
        <p:sp>
          <p:nvSpPr>
            <p:cNvPr id="55530" name="AutoShape 234"/>
            <p:cNvSpPr>
              <a:spLocks noChangeArrowheads="1"/>
            </p:cNvSpPr>
            <p:nvPr/>
          </p:nvSpPr>
          <p:spPr bwMode="auto">
            <a:xfrm>
              <a:off x="1872" y="1200"/>
              <a:ext cx="144" cy="96"/>
            </a:xfrm>
            <a:prstGeom prst="rightArrow">
              <a:avLst>
                <a:gd name="adj1" fmla="val 50000"/>
                <a:gd name="adj2" fmla="val 375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55531" name="AutoShape 235"/>
            <p:cNvSpPr>
              <a:spLocks noChangeArrowheads="1"/>
            </p:cNvSpPr>
            <p:nvPr/>
          </p:nvSpPr>
          <p:spPr bwMode="auto">
            <a:xfrm>
              <a:off x="2400" y="1200"/>
              <a:ext cx="144" cy="96"/>
            </a:xfrm>
            <a:prstGeom prst="rightArrow">
              <a:avLst>
                <a:gd name="adj1" fmla="val 50000"/>
                <a:gd name="adj2" fmla="val 375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55532" name="AutoShape 236"/>
            <p:cNvSpPr>
              <a:spLocks noChangeArrowheads="1"/>
            </p:cNvSpPr>
            <p:nvPr/>
          </p:nvSpPr>
          <p:spPr bwMode="auto">
            <a:xfrm>
              <a:off x="2880" y="1200"/>
              <a:ext cx="144" cy="96"/>
            </a:xfrm>
            <a:prstGeom prst="rightArrow">
              <a:avLst>
                <a:gd name="adj1" fmla="val 50000"/>
                <a:gd name="adj2" fmla="val 375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55533" name="AutoShape 237"/>
            <p:cNvSpPr>
              <a:spLocks noChangeArrowheads="1"/>
            </p:cNvSpPr>
            <p:nvPr/>
          </p:nvSpPr>
          <p:spPr bwMode="auto">
            <a:xfrm>
              <a:off x="3456" y="1200"/>
              <a:ext cx="144" cy="96"/>
            </a:xfrm>
            <a:prstGeom prst="rightArrow">
              <a:avLst>
                <a:gd name="adj1" fmla="val 50000"/>
                <a:gd name="adj2" fmla="val 375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55534" name="AutoShape 238"/>
            <p:cNvSpPr>
              <a:spLocks noChangeArrowheads="1"/>
            </p:cNvSpPr>
            <p:nvPr/>
          </p:nvSpPr>
          <p:spPr bwMode="auto">
            <a:xfrm>
              <a:off x="3888" y="1536"/>
              <a:ext cx="96" cy="192"/>
            </a:xfrm>
            <a:prstGeom prst="downArrow">
              <a:avLst>
                <a:gd name="adj1" fmla="val 50000"/>
                <a:gd name="adj2" fmla="val 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ja-JP" altLang="en-US"/>
            </a:p>
          </p:txBody>
        </p:sp>
        <p:sp>
          <p:nvSpPr>
            <p:cNvPr id="55535" name="AutoShape 239"/>
            <p:cNvSpPr>
              <a:spLocks noChangeArrowheads="1"/>
            </p:cNvSpPr>
            <p:nvPr/>
          </p:nvSpPr>
          <p:spPr bwMode="auto">
            <a:xfrm>
              <a:off x="3888" y="1968"/>
              <a:ext cx="96" cy="192"/>
            </a:xfrm>
            <a:prstGeom prst="downArrow">
              <a:avLst>
                <a:gd name="adj1" fmla="val 50000"/>
                <a:gd name="adj2" fmla="val 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ja-JP" altLang="en-US"/>
            </a:p>
          </p:txBody>
        </p:sp>
        <p:sp>
          <p:nvSpPr>
            <p:cNvPr id="55536" name="AutoShape 240"/>
            <p:cNvSpPr>
              <a:spLocks noChangeArrowheads="1"/>
            </p:cNvSpPr>
            <p:nvPr/>
          </p:nvSpPr>
          <p:spPr bwMode="auto">
            <a:xfrm>
              <a:off x="3888" y="2400"/>
              <a:ext cx="96" cy="192"/>
            </a:xfrm>
            <a:prstGeom prst="downArrow">
              <a:avLst>
                <a:gd name="adj1" fmla="val 50000"/>
                <a:gd name="adj2" fmla="val 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ja-JP" altLang="en-US"/>
            </a:p>
          </p:txBody>
        </p:sp>
        <p:sp>
          <p:nvSpPr>
            <p:cNvPr id="55537" name="AutoShape 241"/>
            <p:cNvSpPr>
              <a:spLocks noChangeArrowheads="1"/>
            </p:cNvSpPr>
            <p:nvPr/>
          </p:nvSpPr>
          <p:spPr bwMode="auto">
            <a:xfrm>
              <a:off x="3888" y="2880"/>
              <a:ext cx="96" cy="192"/>
            </a:xfrm>
            <a:prstGeom prst="downArrow">
              <a:avLst>
                <a:gd name="adj1" fmla="val 50000"/>
                <a:gd name="adj2" fmla="val 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ja-JP" altLang="en-US"/>
            </a:p>
          </p:txBody>
        </p:sp>
      </p:grpSp>
      <p:sp>
        <p:nvSpPr>
          <p:cNvPr id="55538" name="Text Box 242"/>
          <p:cNvSpPr txBox="1">
            <a:spLocks noChangeArrowheads="1"/>
          </p:cNvSpPr>
          <p:nvPr/>
        </p:nvSpPr>
        <p:spPr bwMode="auto">
          <a:xfrm>
            <a:off x="5410200" y="5662613"/>
            <a:ext cx="13985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sz="2400" b="1">
                <a:latin typeface="Times New Roman" panose="02020603050405020304" pitchFamily="18" charset="0"/>
              </a:rPr>
              <a:t>２（ｎ－１）</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5553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55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538"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US" altLang="ja-JP"/>
              <a:t>Other requirements</a:t>
            </a:r>
          </a:p>
        </p:txBody>
      </p:sp>
      <p:sp>
        <p:nvSpPr>
          <p:cNvPr id="45059" name="Rectangle 3"/>
          <p:cNvSpPr>
            <a:spLocks noGrp="1" noChangeArrowheads="1"/>
          </p:cNvSpPr>
          <p:nvPr>
            <p:ph type="body" idx="1"/>
          </p:nvPr>
        </p:nvSpPr>
        <p:spPr>
          <a:xfrm>
            <a:off x="1219200" y="1600200"/>
            <a:ext cx="7772400" cy="4114800"/>
          </a:xfrm>
        </p:spPr>
        <p:txBody>
          <a:bodyPr/>
          <a:lstStyle/>
          <a:p>
            <a:r>
              <a:rPr lang="en-US" altLang="ja-JP"/>
              <a:t>Uniformity</a:t>
            </a:r>
            <a:r>
              <a:rPr lang="ja-JP" altLang="en-US"/>
              <a:t>：</a:t>
            </a:r>
            <a:r>
              <a:rPr lang="en-US" altLang="ja-JP"/>
              <a:t>Every node/link has the same configuration.</a:t>
            </a:r>
          </a:p>
          <a:p>
            <a:r>
              <a:rPr lang="en-US" altLang="ja-JP"/>
              <a:t>Expandability: The size can be easily extended.</a:t>
            </a:r>
          </a:p>
          <a:p>
            <a:r>
              <a:rPr lang="en-US" altLang="ja-JP"/>
              <a:t>Fault</a:t>
            </a:r>
            <a:r>
              <a:rPr lang="ja-JP" altLang="en-US"/>
              <a:t>　</a:t>
            </a:r>
            <a:r>
              <a:rPr lang="en-US" altLang="ja-JP"/>
              <a:t>Tolerance: A single fault on link or node does not cause a fatal damage on the total network.</a:t>
            </a:r>
          </a:p>
          <a:p>
            <a:r>
              <a:rPr lang="en-US" altLang="ja-JP"/>
              <a:t>Embeddability: Emulating other networks</a:t>
            </a:r>
          </a:p>
          <a:p>
            <a:r>
              <a:rPr lang="en-US" altLang="ja-JP"/>
              <a:t>Bisection</a:t>
            </a:r>
            <a:r>
              <a:rPr lang="ja-JP" altLang="en-US"/>
              <a:t>　</a:t>
            </a:r>
            <a:r>
              <a:rPr lang="en-US" altLang="ja-JP"/>
              <a:t>Bandwidth</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r>
              <a:rPr lang="en-US" altLang="ja-JP"/>
              <a:t>bi-section</a:t>
            </a:r>
            <a:r>
              <a:rPr lang="ja-JP" altLang="en-US"/>
              <a:t>　</a:t>
            </a:r>
            <a:r>
              <a:rPr lang="en-US" altLang="ja-JP"/>
              <a:t>bandwidth</a:t>
            </a:r>
          </a:p>
        </p:txBody>
      </p:sp>
      <p:grpSp>
        <p:nvGrpSpPr>
          <p:cNvPr id="56323" name="Group 3"/>
          <p:cNvGrpSpPr>
            <a:grpSpLocks/>
          </p:cNvGrpSpPr>
          <p:nvPr/>
        </p:nvGrpSpPr>
        <p:grpSpPr bwMode="auto">
          <a:xfrm>
            <a:off x="2590800" y="2133600"/>
            <a:ext cx="3505200" cy="3048000"/>
            <a:chOff x="1056" y="1584"/>
            <a:chExt cx="2208" cy="1920"/>
          </a:xfrm>
        </p:grpSpPr>
        <p:grpSp>
          <p:nvGrpSpPr>
            <p:cNvPr id="56324" name="Group 4"/>
            <p:cNvGrpSpPr>
              <a:grpSpLocks/>
            </p:cNvGrpSpPr>
            <p:nvPr/>
          </p:nvGrpSpPr>
          <p:grpSpPr bwMode="auto">
            <a:xfrm>
              <a:off x="1104" y="1632"/>
              <a:ext cx="2112" cy="1824"/>
              <a:chOff x="1104" y="1632"/>
              <a:chExt cx="2112" cy="1824"/>
            </a:xfrm>
          </p:grpSpPr>
          <p:sp>
            <p:nvSpPr>
              <p:cNvPr id="56325" name="Rectangle 5"/>
              <p:cNvSpPr>
                <a:spLocks noChangeArrowheads="1"/>
              </p:cNvSpPr>
              <p:nvPr/>
            </p:nvSpPr>
            <p:spPr bwMode="auto">
              <a:xfrm>
                <a:off x="1104" y="1632"/>
                <a:ext cx="2112" cy="1824"/>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nvGrpSpPr>
              <p:cNvPr id="56326" name="Group 6"/>
              <p:cNvGrpSpPr>
                <a:grpSpLocks/>
              </p:cNvGrpSpPr>
              <p:nvPr/>
            </p:nvGrpSpPr>
            <p:grpSpPr bwMode="auto">
              <a:xfrm>
                <a:off x="1584" y="1632"/>
                <a:ext cx="1104" cy="1824"/>
                <a:chOff x="1584" y="1632"/>
                <a:chExt cx="1104" cy="1824"/>
              </a:xfrm>
            </p:grpSpPr>
            <p:sp>
              <p:nvSpPr>
                <p:cNvPr id="56327" name="Line 7"/>
                <p:cNvSpPr>
                  <a:spLocks noChangeShapeType="1"/>
                </p:cNvSpPr>
                <p:nvPr/>
              </p:nvSpPr>
              <p:spPr bwMode="auto">
                <a:xfrm>
                  <a:off x="2160" y="1632"/>
                  <a:ext cx="0" cy="1824"/>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56328" name="Line 8"/>
                <p:cNvSpPr>
                  <a:spLocks noChangeShapeType="1"/>
                </p:cNvSpPr>
                <p:nvPr/>
              </p:nvSpPr>
              <p:spPr bwMode="auto">
                <a:xfrm>
                  <a:off x="1584" y="1632"/>
                  <a:ext cx="0" cy="1824"/>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56329" name="Line 9"/>
                <p:cNvSpPr>
                  <a:spLocks noChangeShapeType="1"/>
                </p:cNvSpPr>
                <p:nvPr/>
              </p:nvSpPr>
              <p:spPr bwMode="auto">
                <a:xfrm>
                  <a:off x="2688" y="1632"/>
                  <a:ext cx="0" cy="1824"/>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sp>
            <p:nvSpPr>
              <p:cNvPr id="56330" name="Line 10"/>
              <p:cNvSpPr>
                <a:spLocks noChangeShapeType="1"/>
              </p:cNvSpPr>
              <p:nvPr/>
            </p:nvSpPr>
            <p:spPr bwMode="auto">
              <a:xfrm>
                <a:off x="1104" y="2544"/>
                <a:ext cx="2112"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56331" name="Line 11"/>
              <p:cNvSpPr>
                <a:spLocks noChangeShapeType="1"/>
              </p:cNvSpPr>
              <p:nvPr/>
            </p:nvSpPr>
            <p:spPr bwMode="auto">
              <a:xfrm>
                <a:off x="1104" y="2064"/>
                <a:ext cx="2112"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56332" name="Line 12"/>
              <p:cNvSpPr>
                <a:spLocks noChangeShapeType="1"/>
              </p:cNvSpPr>
              <p:nvPr/>
            </p:nvSpPr>
            <p:spPr bwMode="auto">
              <a:xfrm>
                <a:off x="1104" y="2976"/>
                <a:ext cx="2112"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56333" name="Group 13"/>
            <p:cNvGrpSpPr>
              <a:grpSpLocks/>
            </p:cNvGrpSpPr>
            <p:nvPr/>
          </p:nvGrpSpPr>
          <p:grpSpPr bwMode="auto">
            <a:xfrm>
              <a:off x="1056" y="1584"/>
              <a:ext cx="2208" cy="144"/>
              <a:chOff x="1056" y="1584"/>
              <a:chExt cx="2208" cy="144"/>
            </a:xfrm>
          </p:grpSpPr>
          <p:sp>
            <p:nvSpPr>
              <p:cNvPr id="56334" name="Oval 14"/>
              <p:cNvSpPr>
                <a:spLocks noChangeArrowheads="1"/>
              </p:cNvSpPr>
              <p:nvPr/>
            </p:nvSpPr>
            <p:spPr bwMode="auto">
              <a:xfrm>
                <a:off x="1056" y="1584"/>
                <a:ext cx="144" cy="144"/>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56335" name="Oval 15"/>
              <p:cNvSpPr>
                <a:spLocks noChangeArrowheads="1"/>
              </p:cNvSpPr>
              <p:nvPr/>
            </p:nvSpPr>
            <p:spPr bwMode="auto">
              <a:xfrm>
                <a:off x="1536" y="1584"/>
                <a:ext cx="144" cy="144"/>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56336" name="Oval 16"/>
              <p:cNvSpPr>
                <a:spLocks noChangeArrowheads="1"/>
              </p:cNvSpPr>
              <p:nvPr/>
            </p:nvSpPr>
            <p:spPr bwMode="auto">
              <a:xfrm>
                <a:off x="2064" y="1584"/>
                <a:ext cx="144" cy="144"/>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56337" name="Oval 17"/>
              <p:cNvSpPr>
                <a:spLocks noChangeArrowheads="1"/>
              </p:cNvSpPr>
              <p:nvPr/>
            </p:nvSpPr>
            <p:spPr bwMode="auto">
              <a:xfrm>
                <a:off x="2592" y="1584"/>
                <a:ext cx="144" cy="144"/>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56338" name="Oval 18"/>
              <p:cNvSpPr>
                <a:spLocks noChangeArrowheads="1"/>
              </p:cNvSpPr>
              <p:nvPr/>
            </p:nvSpPr>
            <p:spPr bwMode="auto">
              <a:xfrm>
                <a:off x="3120" y="1584"/>
                <a:ext cx="144" cy="144"/>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56339" name="Group 19"/>
            <p:cNvGrpSpPr>
              <a:grpSpLocks/>
            </p:cNvGrpSpPr>
            <p:nvPr/>
          </p:nvGrpSpPr>
          <p:grpSpPr bwMode="auto">
            <a:xfrm>
              <a:off x="1056" y="2016"/>
              <a:ext cx="2208" cy="144"/>
              <a:chOff x="1056" y="1584"/>
              <a:chExt cx="2208" cy="144"/>
            </a:xfrm>
          </p:grpSpPr>
          <p:sp>
            <p:nvSpPr>
              <p:cNvPr id="56340" name="Oval 20"/>
              <p:cNvSpPr>
                <a:spLocks noChangeArrowheads="1"/>
              </p:cNvSpPr>
              <p:nvPr/>
            </p:nvSpPr>
            <p:spPr bwMode="auto">
              <a:xfrm>
                <a:off x="1056" y="1584"/>
                <a:ext cx="144" cy="144"/>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56341" name="Oval 21"/>
              <p:cNvSpPr>
                <a:spLocks noChangeArrowheads="1"/>
              </p:cNvSpPr>
              <p:nvPr/>
            </p:nvSpPr>
            <p:spPr bwMode="auto">
              <a:xfrm>
                <a:off x="1536" y="1584"/>
                <a:ext cx="144" cy="144"/>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56342" name="Oval 22"/>
              <p:cNvSpPr>
                <a:spLocks noChangeArrowheads="1"/>
              </p:cNvSpPr>
              <p:nvPr/>
            </p:nvSpPr>
            <p:spPr bwMode="auto">
              <a:xfrm>
                <a:off x="2064" y="1584"/>
                <a:ext cx="144" cy="144"/>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56343" name="Oval 23"/>
              <p:cNvSpPr>
                <a:spLocks noChangeArrowheads="1"/>
              </p:cNvSpPr>
              <p:nvPr/>
            </p:nvSpPr>
            <p:spPr bwMode="auto">
              <a:xfrm>
                <a:off x="2592" y="1584"/>
                <a:ext cx="144" cy="144"/>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56344" name="Oval 24"/>
              <p:cNvSpPr>
                <a:spLocks noChangeArrowheads="1"/>
              </p:cNvSpPr>
              <p:nvPr/>
            </p:nvSpPr>
            <p:spPr bwMode="auto">
              <a:xfrm>
                <a:off x="3120" y="1584"/>
                <a:ext cx="144" cy="144"/>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56345" name="Group 25"/>
            <p:cNvGrpSpPr>
              <a:grpSpLocks/>
            </p:cNvGrpSpPr>
            <p:nvPr/>
          </p:nvGrpSpPr>
          <p:grpSpPr bwMode="auto">
            <a:xfrm>
              <a:off x="1056" y="2448"/>
              <a:ext cx="2208" cy="144"/>
              <a:chOff x="1056" y="1584"/>
              <a:chExt cx="2208" cy="144"/>
            </a:xfrm>
          </p:grpSpPr>
          <p:sp>
            <p:nvSpPr>
              <p:cNvPr id="56346" name="Oval 26"/>
              <p:cNvSpPr>
                <a:spLocks noChangeArrowheads="1"/>
              </p:cNvSpPr>
              <p:nvPr/>
            </p:nvSpPr>
            <p:spPr bwMode="auto">
              <a:xfrm>
                <a:off x="1056" y="1584"/>
                <a:ext cx="144" cy="144"/>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56347" name="Oval 27"/>
              <p:cNvSpPr>
                <a:spLocks noChangeArrowheads="1"/>
              </p:cNvSpPr>
              <p:nvPr/>
            </p:nvSpPr>
            <p:spPr bwMode="auto">
              <a:xfrm>
                <a:off x="1536" y="1584"/>
                <a:ext cx="144" cy="144"/>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56348" name="Oval 28"/>
              <p:cNvSpPr>
                <a:spLocks noChangeArrowheads="1"/>
              </p:cNvSpPr>
              <p:nvPr/>
            </p:nvSpPr>
            <p:spPr bwMode="auto">
              <a:xfrm>
                <a:off x="2064" y="1584"/>
                <a:ext cx="144" cy="144"/>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56349" name="Oval 29"/>
              <p:cNvSpPr>
                <a:spLocks noChangeArrowheads="1"/>
              </p:cNvSpPr>
              <p:nvPr/>
            </p:nvSpPr>
            <p:spPr bwMode="auto">
              <a:xfrm>
                <a:off x="2592" y="1584"/>
                <a:ext cx="144" cy="144"/>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56350" name="Oval 30"/>
              <p:cNvSpPr>
                <a:spLocks noChangeArrowheads="1"/>
              </p:cNvSpPr>
              <p:nvPr/>
            </p:nvSpPr>
            <p:spPr bwMode="auto">
              <a:xfrm>
                <a:off x="3120" y="1584"/>
                <a:ext cx="144" cy="144"/>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56351" name="Group 31"/>
            <p:cNvGrpSpPr>
              <a:grpSpLocks/>
            </p:cNvGrpSpPr>
            <p:nvPr/>
          </p:nvGrpSpPr>
          <p:grpSpPr bwMode="auto">
            <a:xfrm>
              <a:off x="1056" y="2880"/>
              <a:ext cx="2208" cy="144"/>
              <a:chOff x="1056" y="1584"/>
              <a:chExt cx="2208" cy="144"/>
            </a:xfrm>
          </p:grpSpPr>
          <p:sp>
            <p:nvSpPr>
              <p:cNvPr id="56352" name="Oval 32"/>
              <p:cNvSpPr>
                <a:spLocks noChangeArrowheads="1"/>
              </p:cNvSpPr>
              <p:nvPr/>
            </p:nvSpPr>
            <p:spPr bwMode="auto">
              <a:xfrm>
                <a:off x="1056" y="1584"/>
                <a:ext cx="144" cy="144"/>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56353" name="Oval 33"/>
              <p:cNvSpPr>
                <a:spLocks noChangeArrowheads="1"/>
              </p:cNvSpPr>
              <p:nvPr/>
            </p:nvSpPr>
            <p:spPr bwMode="auto">
              <a:xfrm>
                <a:off x="1536" y="1584"/>
                <a:ext cx="144" cy="144"/>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56354" name="Oval 34"/>
              <p:cNvSpPr>
                <a:spLocks noChangeArrowheads="1"/>
              </p:cNvSpPr>
              <p:nvPr/>
            </p:nvSpPr>
            <p:spPr bwMode="auto">
              <a:xfrm>
                <a:off x="2064" y="1584"/>
                <a:ext cx="144" cy="144"/>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56355" name="Oval 35"/>
              <p:cNvSpPr>
                <a:spLocks noChangeArrowheads="1"/>
              </p:cNvSpPr>
              <p:nvPr/>
            </p:nvSpPr>
            <p:spPr bwMode="auto">
              <a:xfrm>
                <a:off x="2592" y="1584"/>
                <a:ext cx="144" cy="144"/>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56356" name="Oval 36"/>
              <p:cNvSpPr>
                <a:spLocks noChangeArrowheads="1"/>
              </p:cNvSpPr>
              <p:nvPr/>
            </p:nvSpPr>
            <p:spPr bwMode="auto">
              <a:xfrm>
                <a:off x="3120" y="1584"/>
                <a:ext cx="144" cy="144"/>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56357" name="Group 37"/>
            <p:cNvGrpSpPr>
              <a:grpSpLocks/>
            </p:cNvGrpSpPr>
            <p:nvPr/>
          </p:nvGrpSpPr>
          <p:grpSpPr bwMode="auto">
            <a:xfrm>
              <a:off x="1056" y="3360"/>
              <a:ext cx="2208" cy="144"/>
              <a:chOff x="1056" y="1584"/>
              <a:chExt cx="2208" cy="144"/>
            </a:xfrm>
          </p:grpSpPr>
          <p:sp>
            <p:nvSpPr>
              <p:cNvPr id="56358" name="Oval 38"/>
              <p:cNvSpPr>
                <a:spLocks noChangeArrowheads="1"/>
              </p:cNvSpPr>
              <p:nvPr/>
            </p:nvSpPr>
            <p:spPr bwMode="auto">
              <a:xfrm>
                <a:off x="1056" y="1584"/>
                <a:ext cx="144" cy="144"/>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56359" name="Oval 39"/>
              <p:cNvSpPr>
                <a:spLocks noChangeArrowheads="1"/>
              </p:cNvSpPr>
              <p:nvPr/>
            </p:nvSpPr>
            <p:spPr bwMode="auto">
              <a:xfrm>
                <a:off x="1536" y="1584"/>
                <a:ext cx="144" cy="144"/>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56360" name="Oval 40"/>
              <p:cNvSpPr>
                <a:spLocks noChangeArrowheads="1"/>
              </p:cNvSpPr>
              <p:nvPr/>
            </p:nvSpPr>
            <p:spPr bwMode="auto">
              <a:xfrm>
                <a:off x="2064" y="1584"/>
                <a:ext cx="144" cy="144"/>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56361" name="Oval 41"/>
              <p:cNvSpPr>
                <a:spLocks noChangeArrowheads="1"/>
              </p:cNvSpPr>
              <p:nvPr/>
            </p:nvSpPr>
            <p:spPr bwMode="auto">
              <a:xfrm>
                <a:off x="2592" y="1584"/>
                <a:ext cx="144" cy="144"/>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56362" name="Oval 42"/>
              <p:cNvSpPr>
                <a:spLocks noChangeArrowheads="1"/>
              </p:cNvSpPr>
              <p:nvPr/>
            </p:nvSpPr>
            <p:spPr bwMode="auto">
              <a:xfrm>
                <a:off x="3120" y="1584"/>
                <a:ext cx="144" cy="144"/>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sp>
        <p:nvSpPr>
          <p:cNvPr id="56374" name="Text Box 54"/>
          <p:cNvSpPr txBox="1">
            <a:spLocks noChangeArrowheads="1"/>
          </p:cNvSpPr>
          <p:nvPr/>
        </p:nvSpPr>
        <p:spPr bwMode="auto">
          <a:xfrm>
            <a:off x="4932363" y="5670550"/>
            <a:ext cx="3735387"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400">
                <a:latin typeface="Times New Roman" panose="02020603050405020304" pitchFamily="18" charset="0"/>
              </a:rPr>
              <a:t>The total amount of data</a:t>
            </a:r>
          </a:p>
          <a:p>
            <a:r>
              <a:rPr lang="en-US" altLang="ja-JP" sz="2400">
                <a:latin typeface="Times New Roman" panose="02020603050405020304" pitchFamily="18" charset="0"/>
              </a:rPr>
              <a:t>traffic between two halves of</a:t>
            </a:r>
          </a:p>
          <a:p>
            <a:r>
              <a:rPr lang="en-US" altLang="ja-JP" sz="2400">
                <a:latin typeface="Times New Roman" panose="02020603050405020304" pitchFamily="18" charset="0"/>
              </a:rPr>
              <a:t>the network.</a:t>
            </a:r>
            <a:endParaRPr lang="en-US" altLang="ja-JP" sz="2000">
              <a:latin typeface="Times New Roman" panose="02020603050405020304" pitchFamily="18" charset="0"/>
            </a:endParaRPr>
          </a:p>
        </p:txBody>
      </p:sp>
      <p:grpSp>
        <p:nvGrpSpPr>
          <p:cNvPr id="56376" name="Group 56"/>
          <p:cNvGrpSpPr>
            <a:grpSpLocks/>
          </p:cNvGrpSpPr>
          <p:nvPr/>
        </p:nvGrpSpPr>
        <p:grpSpPr bwMode="auto">
          <a:xfrm>
            <a:off x="4343400" y="1600200"/>
            <a:ext cx="685800" cy="4114800"/>
            <a:chOff x="2736" y="1008"/>
            <a:chExt cx="432" cy="2592"/>
          </a:xfrm>
        </p:grpSpPr>
        <p:sp>
          <p:nvSpPr>
            <p:cNvPr id="56373" name="Line 53"/>
            <p:cNvSpPr>
              <a:spLocks noChangeShapeType="1"/>
            </p:cNvSpPr>
            <p:nvPr/>
          </p:nvSpPr>
          <p:spPr bwMode="auto">
            <a:xfrm>
              <a:off x="2928" y="1008"/>
              <a:ext cx="0" cy="2592"/>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56375" name="AutoShape 55"/>
            <p:cNvSpPr>
              <a:spLocks noChangeArrowheads="1"/>
            </p:cNvSpPr>
            <p:nvPr/>
          </p:nvSpPr>
          <p:spPr bwMode="auto">
            <a:xfrm>
              <a:off x="2736" y="1104"/>
              <a:ext cx="432" cy="96"/>
            </a:xfrm>
            <a:prstGeom prst="leftRightArrow">
              <a:avLst>
                <a:gd name="adj1" fmla="val 50000"/>
                <a:gd name="adj2" fmla="val 90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5637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63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74"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en-US" altLang="ja-JP"/>
              <a:t>Hypercube</a:t>
            </a:r>
          </a:p>
        </p:txBody>
      </p:sp>
      <p:sp>
        <p:nvSpPr>
          <p:cNvPr id="46191" name="Text Box 111"/>
          <p:cNvSpPr txBox="1">
            <a:spLocks noChangeArrowheads="1"/>
          </p:cNvSpPr>
          <p:nvPr/>
        </p:nvSpPr>
        <p:spPr bwMode="auto">
          <a:xfrm>
            <a:off x="2743200" y="2057400"/>
            <a:ext cx="5905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1600">
                <a:latin typeface="Times New Roman" panose="02020603050405020304" pitchFamily="18" charset="0"/>
              </a:rPr>
              <a:t>0000</a:t>
            </a:r>
          </a:p>
        </p:txBody>
      </p:sp>
      <p:sp>
        <p:nvSpPr>
          <p:cNvPr id="46192" name="Text Box 112"/>
          <p:cNvSpPr txBox="1">
            <a:spLocks noChangeArrowheads="1"/>
          </p:cNvSpPr>
          <p:nvPr/>
        </p:nvSpPr>
        <p:spPr bwMode="auto">
          <a:xfrm>
            <a:off x="3962400" y="1981200"/>
            <a:ext cx="5905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1600">
                <a:latin typeface="Times New Roman" panose="02020603050405020304" pitchFamily="18" charset="0"/>
              </a:rPr>
              <a:t>0001</a:t>
            </a:r>
          </a:p>
        </p:txBody>
      </p:sp>
      <p:sp>
        <p:nvSpPr>
          <p:cNvPr id="46193" name="Text Box 113"/>
          <p:cNvSpPr txBox="1">
            <a:spLocks noChangeArrowheads="1"/>
          </p:cNvSpPr>
          <p:nvPr/>
        </p:nvSpPr>
        <p:spPr bwMode="auto">
          <a:xfrm>
            <a:off x="5257800" y="2057400"/>
            <a:ext cx="5905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1600">
                <a:latin typeface="Times New Roman" panose="02020603050405020304" pitchFamily="18" charset="0"/>
              </a:rPr>
              <a:t>0010</a:t>
            </a:r>
          </a:p>
        </p:txBody>
      </p:sp>
      <p:sp>
        <p:nvSpPr>
          <p:cNvPr id="46195" name="Text Box 115"/>
          <p:cNvSpPr txBox="1">
            <a:spLocks noChangeArrowheads="1"/>
          </p:cNvSpPr>
          <p:nvPr/>
        </p:nvSpPr>
        <p:spPr bwMode="auto">
          <a:xfrm>
            <a:off x="6400800" y="2133600"/>
            <a:ext cx="5905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1600">
                <a:latin typeface="Times New Roman" panose="02020603050405020304" pitchFamily="18" charset="0"/>
              </a:rPr>
              <a:t>0011</a:t>
            </a:r>
          </a:p>
        </p:txBody>
      </p:sp>
      <p:sp>
        <p:nvSpPr>
          <p:cNvPr id="46196" name="Text Box 116"/>
          <p:cNvSpPr txBox="1">
            <a:spLocks noChangeArrowheads="1"/>
          </p:cNvSpPr>
          <p:nvPr/>
        </p:nvSpPr>
        <p:spPr bwMode="auto">
          <a:xfrm>
            <a:off x="2743200" y="2895600"/>
            <a:ext cx="5905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1600">
                <a:latin typeface="Times New Roman" panose="02020603050405020304" pitchFamily="18" charset="0"/>
              </a:rPr>
              <a:t>0100</a:t>
            </a:r>
          </a:p>
        </p:txBody>
      </p:sp>
      <p:sp>
        <p:nvSpPr>
          <p:cNvPr id="46197" name="Text Box 117"/>
          <p:cNvSpPr txBox="1">
            <a:spLocks noChangeArrowheads="1"/>
          </p:cNvSpPr>
          <p:nvPr/>
        </p:nvSpPr>
        <p:spPr bwMode="auto">
          <a:xfrm>
            <a:off x="3810000" y="2971800"/>
            <a:ext cx="5905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1600">
                <a:latin typeface="Times New Roman" panose="02020603050405020304" pitchFamily="18" charset="0"/>
              </a:rPr>
              <a:t>0101</a:t>
            </a:r>
          </a:p>
        </p:txBody>
      </p:sp>
      <p:sp>
        <p:nvSpPr>
          <p:cNvPr id="46198" name="Text Box 118"/>
          <p:cNvSpPr txBox="1">
            <a:spLocks noChangeArrowheads="1"/>
          </p:cNvSpPr>
          <p:nvPr/>
        </p:nvSpPr>
        <p:spPr bwMode="auto">
          <a:xfrm>
            <a:off x="5029200" y="2971800"/>
            <a:ext cx="5905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1600">
                <a:latin typeface="Times New Roman" panose="02020603050405020304" pitchFamily="18" charset="0"/>
              </a:rPr>
              <a:t>0110</a:t>
            </a:r>
          </a:p>
        </p:txBody>
      </p:sp>
      <p:sp>
        <p:nvSpPr>
          <p:cNvPr id="46199" name="Text Box 119"/>
          <p:cNvSpPr txBox="1">
            <a:spLocks noChangeArrowheads="1"/>
          </p:cNvSpPr>
          <p:nvPr/>
        </p:nvSpPr>
        <p:spPr bwMode="auto">
          <a:xfrm>
            <a:off x="6248400" y="2895600"/>
            <a:ext cx="5905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1600">
                <a:latin typeface="Times New Roman" panose="02020603050405020304" pitchFamily="18" charset="0"/>
              </a:rPr>
              <a:t>0111</a:t>
            </a:r>
          </a:p>
        </p:txBody>
      </p:sp>
      <p:sp>
        <p:nvSpPr>
          <p:cNvPr id="46200" name="Text Box 120"/>
          <p:cNvSpPr txBox="1">
            <a:spLocks noChangeArrowheads="1"/>
          </p:cNvSpPr>
          <p:nvPr/>
        </p:nvSpPr>
        <p:spPr bwMode="auto">
          <a:xfrm>
            <a:off x="2819400" y="3886200"/>
            <a:ext cx="5905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1600">
                <a:latin typeface="Times New Roman" panose="02020603050405020304" pitchFamily="18" charset="0"/>
              </a:rPr>
              <a:t>1000</a:t>
            </a:r>
          </a:p>
        </p:txBody>
      </p:sp>
      <p:sp>
        <p:nvSpPr>
          <p:cNvPr id="46201" name="Text Box 121"/>
          <p:cNvSpPr txBox="1">
            <a:spLocks noChangeArrowheads="1"/>
          </p:cNvSpPr>
          <p:nvPr/>
        </p:nvSpPr>
        <p:spPr bwMode="auto">
          <a:xfrm>
            <a:off x="3962400" y="3886200"/>
            <a:ext cx="5905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1600">
                <a:latin typeface="Times New Roman" panose="02020603050405020304" pitchFamily="18" charset="0"/>
              </a:rPr>
              <a:t>1001</a:t>
            </a:r>
          </a:p>
        </p:txBody>
      </p:sp>
      <p:sp>
        <p:nvSpPr>
          <p:cNvPr id="46202" name="Text Box 122"/>
          <p:cNvSpPr txBox="1">
            <a:spLocks noChangeArrowheads="1"/>
          </p:cNvSpPr>
          <p:nvPr/>
        </p:nvSpPr>
        <p:spPr bwMode="auto">
          <a:xfrm>
            <a:off x="5181600" y="3962400"/>
            <a:ext cx="5905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1600">
                <a:latin typeface="Times New Roman" panose="02020603050405020304" pitchFamily="18" charset="0"/>
              </a:rPr>
              <a:t>1010</a:t>
            </a:r>
          </a:p>
        </p:txBody>
      </p:sp>
      <p:sp>
        <p:nvSpPr>
          <p:cNvPr id="46203" name="Text Box 123"/>
          <p:cNvSpPr txBox="1">
            <a:spLocks noChangeArrowheads="1"/>
          </p:cNvSpPr>
          <p:nvPr/>
        </p:nvSpPr>
        <p:spPr bwMode="auto">
          <a:xfrm>
            <a:off x="6400800" y="3962400"/>
            <a:ext cx="5905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1600">
                <a:latin typeface="Times New Roman" panose="02020603050405020304" pitchFamily="18" charset="0"/>
              </a:rPr>
              <a:t>1011</a:t>
            </a:r>
          </a:p>
        </p:txBody>
      </p:sp>
      <p:sp>
        <p:nvSpPr>
          <p:cNvPr id="46204" name="Text Box 124"/>
          <p:cNvSpPr txBox="1">
            <a:spLocks noChangeArrowheads="1"/>
          </p:cNvSpPr>
          <p:nvPr/>
        </p:nvSpPr>
        <p:spPr bwMode="auto">
          <a:xfrm>
            <a:off x="2819400" y="4876800"/>
            <a:ext cx="5905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1600">
                <a:latin typeface="Times New Roman" panose="02020603050405020304" pitchFamily="18" charset="0"/>
              </a:rPr>
              <a:t>1100</a:t>
            </a:r>
          </a:p>
        </p:txBody>
      </p:sp>
      <p:sp>
        <p:nvSpPr>
          <p:cNvPr id="46205" name="Text Box 125"/>
          <p:cNvSpPr txBox="1">
            <a:spLocks noChangeArrowheads="1"/>
          </p:cNvSpPr>
          <p:nvPr/>
        </p:nvSpPr>
        <p:spPr bwMode="auto">
          <a:xfrm>
            <a:off x="4038600" y="4876800"/>
            <a:ext cx="5905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1600">
                <a:latin typeface="Times New Roman" panose="02020603050405020304" pitchFamily="18" charset="0"/>
              </a:rPr>
              <a:t>1101</a:t>
            </a:r>
          </a:p>
        </p:txBody>
      </p:sp>
      <p:sp>
        <p:nvSpPr>
          <p:cNvPr id="46206" name="Text Box 126"/>
          <p:cNvSpPr txBox="1">
            <a:spLocks noChangeArrowheads="1"/>
          </p:cNvSpPr>
          <p:nvPr/>
        </p:nvSpPr>
        <p:spPr bwMode="auto">
          <a:xfrm>
            <a:off x="5181600" y="4876800"/>
            <a:ext cx="5905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1600">
                <a:latin typeface="Times New Roman" panose="02020603050405020304" pitchFamily="18" charset="0"/>
              </a:rPr>
              <a:t>1110</a:t>
            </a:r>
          </a:p>
        </p:txBody>
      </p:sp>
      <p:sp>
        <p:nvSpPr>
          <p:cNvPr id="46207" name="Text Box 127"/>
          <p:cNvSpPr txBox="1">
            <a:spLocks noChangeArrowheads="1"/>
          </p:cNvSpPr>
          <p:nvPr/>
        </p:nvSpPr>
        <p:spPr bwMode="auto">
          <a:xfrm>
            <a:off x="6324600" y="4953000"/>
            <a:ext cx="5905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1600">
                <a:latin typeface="Times New Roman" panose="02020603050405020304" pitchFamily="18" charset="0"/>
              </a:rPr>
              <a:t>1111</a:t>
            </a:r>
          </a:p>
        </p:txBody>
      </p:sp>
      <p:grpSp>
        <p:nvGrpSpPr>
          <p:cNvPr id="46217" name="Group 137"/>
          <p:cNvGrpSpPr>
            <a:grpSpLocks/>
          </p:cNvGrpSpPr>
          <p:nvPr/>
        </p:nvGrpSpPr>
        <p:grpSpPr bwMode="auto">
          <a:xfrm>
            <a:off x="1066800" y="1981200"/>
            <a:ext cx="5334000" cy="3962400"/>
            <a:chOff x="672" y="1248"/>
            <a:chExt cx="3360" cy="2496"/>
          </a:xfrm>
        </p:grpSpPr>
        <p:sp>
          <p:nvSpPr>
            <p:cNvPr id="46170" name="Line 90"/>
            <p:cNvSpPr>
              <a:spLocks noChangeShapeType="1"/>
            </p:cNvSpPr>
            <p:nvPr/>
          </p:nvSpPr>
          <p:spPr bwMode="auto">
            <a:xfrm>
              <a:off x="3072" y="2160"/>
              <a:ext cx="144" cy="192"/>
            </a:xfrm>
            <a:prstGeom prst="line">
              <a:avLst/>
            </a:prstGeom>
            <a:noFill/>
            <a:ln w="38100">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nvGrpSpPr>
            <p:cNvPr id="46216" name="Group 136"/>
            <p:cNvGrpSpPr>
              <a:grpSpLocks/>
            </p:cNvGrpSpPr>
            <p:nvPr/>
          </p:nvGrpSpPr>
          <p:grpSpPr bwMode="auto">
            <a:xfrm>
              <a:off x="672" y="1248"/>
              <a:ext cx="3360" cy="2496"/>
              <a:chOff x="672" y="1248"/>
              <a:chExt cx="3360" cy="2496"/>
            </a:xfrm>
          </p:grpSpPr>
          <p:sp>
            <p:nvSpPr>
              <p:cNvPr id="46162" name="Line 82"/>
              <p:cNvSpPr>
                <a:spLocks noChangeShapeType="1"/>
              </p:cNvSpPr>
              <p:nvPr/>
            </p:nvSpPr>
            <p:spPr bwMode="auto">
              <a:xfrm flipH="1">
                <a:off x="2256" y="1248"/>
                <a:ext cx="144" cy="192"/>
              </a:xfrm>
              <a:prstGeom prst="line">
                <a:avLst/>
              </a:prstGeom>
              <a:noFill/>
              <a:ln w="38100">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nvGrpSpPr>
              <p:cNvPr id="46215" name="Group 135"/>
              <p:cNvGrpSpPr>
                <a:grpSpLocks/>
              </p:cNvGrpSpPr>
              <p:nvPr/>
            </p:nvGrpSpPr>
            <p:grpSpPr bwMode="auto">
              <a:xfrm>
                <a:off x="672" y="1248"/>
                <a:ext cx="3360" cy="2496"/>
                <a:chOff x="672" y="1248"/>
                <a:chExt cx="3360" cy="2496"/>
              </a:xfrm>
            </p:grpSpPr>
            <p:grpSp>
              <p:nvGrpSpPr>
                <p:cNvPr id="46190" name="Group 110"/>
                <p:cNvGrpSpPr>
                  <a:grpSpLocks/>
                </p:cNvGrpSpPr>
                <p:nvPr/>
              </p:nvGrpSpPr>
              <p:grpSpPr bwMode="auto">
                <a:xfrm>
                  <a:off x="1536" y="1248"/>
                  <a:ext cx="2496" cy="1728"/>
                  <a:chOff x="1536" y="1248"/>
                  <a:chExt cx="2496" cy="1728"/>
                </a:xfrm>
              </p:grpSpPr>
              <p:grpSp>
                <p:nvGrpSpPr>
                  <p:cNvPr id="46175" name="Group 95"/>
                  <p:cNvGrpSpPr>
                    <a:grpSpLocks/>
                  </p:cNvGrpSpPr>
                  <p:nvPr/>
                </p:nvGrpSpPr>
                <p:grpSpPr bwMode="auto">
                  <a:xfrm>
                    <a:off x="1536" y="1248"/>
                    <a:ext cx="144" cy="1104"/>
                    <a:chOff x="1536" y="1248"/>
                    <a:chExt cx="144" cy="1104"/>
                  </a:xfrm>
                </p:grpSpPr>
                <p:sp>
                  <p:nvSpPr>
                    <p:cNvPr id="46156" name="Line 76"/>
                    <p:cNvSpPr>
                      <a:spLocks noChangeShapeType="1"/>
                    </p:cNvSpPr>
                    <p:nvPr/>
                  </p:nvSpPr>
                  <p:spPr bwMode="auto">
                    <a:xfrm flipH="1">
                      <a:off x="1536" y="1248"/>
                      <a:ext cx="144" cy="192"/>
                    </a:xfrm>
                    <a:prstGeom prst="line">
                      <a:avLst/>
                    </a:prstGeom>
                    <a:noFill/>
                    <a:ln w="38100">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6157" name="Line 77"/>
                    <p:cNvSpPr>
                      <a:spLocks noChangeShapeType="1"/>
                    </p:cNvSpPr>
                    <p:nvPr/>
                  </p:nvSpPr>
                  <p:spPr bwMode="auto">
                    <a:xfrm>
                      <a:off x="1536" y="1440"/>
                      <a:ext cx="0" cy="720"/>
                    </a:xfrm>
                    <a:prstGeom prst="line">
                      <a:avLst/>
                    </a:prstGeom>
                    <a:noFill/>
                    <a:ln w="38100">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6158" name="Line 78"/>
                    <p:cNvSpPr>
                      <a:spLocks noChangeShapeType="1"/>
                    </p:cNvSpPr>
                    <p:nvPr/>
                  </p:nvSpPr>
                  <p:spPr bwMode="auto">
                    <a:xfrm>
                      <a:off x="1536" y="2160"/>
                      <a:ext cx="144" cy="192"/>
                    </a:xfrm>
                    <a:prstGeom prst="line">
                      <a:avLst/>
                    </a:prstGeom>
                    <a:noFill/>
                    <a:ln w="38100">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46180" name="Group 100"/>
                  <p:cNvGrpSpPr>
                    <a:grpSpLocks/>
                  </p:cNvGrpSpPr>
                  <p:nvPr/>
                </p:nvGrpSpPr>
                <p:grpSpPr bwMode="auto">
                  <a:xfrm>
                    <a:off x="2256" y="1248"/>
                    <a:ext cx="1008" cy="1728"/>
                    <a:chOff x="2256" y="1248"/>
                    <a:chExt cx="1008" cy="1728"/>
                  </a:xfrm>
                </p:grpSpPr>
                <p:sp>
                  <p:nvSpPr>
                    <p:cNvPr id="46163" name="Line 83"/>
                    <p:cNvSpPr>
                      <a:spLocks noChangeShapeType="1"/>
                    </p:cNvSpPr>
                    <p:nvPr/>
                  </p:nvSpPr>
                  <p:spPr bwMode="auto">
                    <a:xfrm>
                      <a:off x="2256" y="1440"/>
                      <a:ext cx="0" cy="720"/>
                    </a:xfrm>
                    <a:prstGeom prst="line">
                      <a:avLst/>
                    </a:prstGeom>
                    <a:noFill/>
                    <a:ln w="38100">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6164" name="Line 84"/>
                    <p:cNvSpPr>
                      <a:spLocks noChangeShapeType="1"/>
                    </p:cNvSpPr>
                    <p:nvPr/>
                  </p:nvSpPr>
                  <p:spPr bwMode="auto">
                    <a:xfrm>
                      <a:off x="2256" y="2160"/>
                      <a:ext cx="144" cy="192"/>
                    </a:xfrm>
                    <a:prstGeom prst="line">
                      <a:avLst/>
                    </a:prstGeom>
                    <a:noFill/>
                    <a:ln w="38100">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6165" name="Line 85"/>
                    <p:cNvSpPr>
                      <a:spLocks noChangeShapeType="1"/>
                    </p:cNvSpPr>
                    <p:nvPr/>
                  </p:nvSpPr>
                  <p:spPr bwMode="auto">
                    <a:xfrm flipH="1">
                      <a:off x="2304" y="1872"/>
                      <a:ext cx="144" cy="192"/>
                    </a:xfrm>
                    <a:prstGeom prst="line">
                      <a:avLst/>
                    </a:prstGeom>
                    <a:noFill/>
                    <a:ln w="38100">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6166" name="Line 86"/>
                    <p:cNvSpPr>
                      <a:spLocks noChangeShapeType="1"/>
                    </p:cNvSpPr>
                    <p:nvPr/>
                  </p:nvSpPr>
                  <p:spPr bwMode="auto">
                    <a:xfrm>
                      <a:off x="2304" y="2064"/>
                      <a:ext cx="0" cy="720"/>
                    </a:xfrm>
                    <a:prstGeom prst="line">
                      <a:avLst/>
                    </a:prstGeom>
                    <a:noFill/>
                    <a:ln w="38100">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6167" name="Line 87"/>
                    <p:cNvSpPr>
                      <a:spLocks noChangeShapeType="1"/>
                    </p:cNvSpPr>
                    <p:nvPr/>
                  </p:nvSpPr>
                  <p:spPr bwMode="auto">
                    <a:xfrm>
                      <a:off x="2304" y="2784"/>
                      <a:ext cx="144" cy="192"/>
                    </a:xfrm>
                    <a:prstGeom prst="line">
                      <a:avLst/>
                    </a:prstGeom>
                    <a:noFill/>
                    <a:ln w="38100">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6168" name="Line 88"/>
                    <p:cNvSpPr>
                      <a:spLocks noChangeShapeType="1"/>
                    </p:cNvSpPr>
                    <p:nvPr/>
                  </p:nvSpPr>
                  <p:spPr bwMode="auto">
                    <a:xfrm flipH="1">
                      <a:off x="3072" y="1248"/>
                      <a:ext cx="144" cy="192"/>
                    </a:xfrm>
                    <a:prstGeom prst="line">
                      <a:avLst/>
                    </a:prstGeom>
                    <a:noFill/>
                    <a:ln w="38100">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6169" name="Line 89"/>
                    <p:cNvSpPr>
                      <a:spLocks noChangeShapeType="1"/>
                    </p:cNvSpPr>
                    <p:nvPr/>
                  </p:nvSpPr>
                  <p:spPr bwMode="auto">
                    <a:xfrm>
                      <a:off x="3072" y="1440"/>
                      <a:ext cx="0" cy="720"/>
                    </a:xfrm>
                    <a:prstGeom prst="line">
                      <a:avLst/>
                    </a:prstGeom>
                    <a:noFill/>
                    <a:ln w="38100">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6171" name="Line 91"/>
                    <p:cNvSpPr>
                      <a:spLocks noChangeShapeType="1"/>
                    </p:cNvSpPr>
                    <p:nvPr/>
                  </p:nvSpPr>
                  <p:spPr bwMode="auto">
                    <a:xfrm flipH="1">
                      <a:off x="3120" y="1824"/>
                      <a:ext cx="144" cy="192"/>
                    </a:xfrm>
                    <a:prstGeom prst="line">
                      <a:avLst/>
                    </a:prstGeom>
                    <a:noFill/>
                    <a:ln w="38100">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6172" name="Line 92"/>
                    <p:cNvSpPr>
                      <a:spLocks noChangeShapeType="1"/>
                    </p:cNvSpPr>
                    <p:nvPr/>
                  </p:nvSpPr>
                  <p:spPr bwMode="auto">
                    <a:xfrm>
                      <a:off x="3120" y="2016"/>
                      <a:ext cx="0" cy="720"/>
                    </a:xfrm>
                    <a:prstGeom prst="line">
                      <a:avLst/>
                    </a:prstGeom>
                    <a:noFill/>
                    <a:ln w="38100">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6173" name="Line 93"/>
                    <p:cNvSpPr>
                      <a:spLocks noChangeShapeType="1"/>
                    </p:cNvSpPr>
                    <p:nvPr/>
                  </p:nvSpPr>
                  <p:spPr bwMode="auto">
                    <a:xfrm>
                      <a:off x="3120" y="2736"/>
                      <a:ext cx="144" cy="192"/>
                    </a:xfrm>
                    <a:prstGeom prst="line">
                      <a:avLst/>
                    </a:prstGeom>
                    <a:noFill/>
                    <a:ln w="38100">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46176" name="Group 96"/>
                  <p:cNvGrpSpPr>
                    <a:grpSpLocks/>
                  </p:cNvGrpSpPr>
                  <p:nvPr/>
                </p:nvGrpSpPr>
                <p:grpSpPr bwMode="auto">
                  <a:xfrm>
                    <a:off x="1584" y="1872"/>
                    <a:ext cx="144" cy="1104"/>
                    <a:chOff x="1536" y="1248"/>
                    <a:chExt cx="144" cy="1104"/>
                  </a:xfrm>
                </p:grpSpPr>
                <p:sp>
                  <p:nvSpPr>
                    <p:cNvPr id="46177" name="Line 97"/>
                    <p:cNvSpPr>
                      <a:spLocks noChangeShapeType="1"/>
                    </p:cNvSpPr>
                    <p:nvPr/>
                  </p:nvSpPr>
                  <p:spPr bwMode="auto">
                    <a:xfrm flipH="1">
                      <a:off x="1536" y="1248"/>
                      <a:ext cx="144" cy="192"/>
                    </a:xfrm>
                    <a:prstGeom prst="line">
                      <a:avLst/>
                    </a:prstGeom>
                    <a:noFill/>
                    <a:ln w="38100">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6178" name="Line 98"/>
                    <p:cNvSpPr>
                      <a:spLocks noChangeShapeType="1"/>
                    </p:cNvSpPr>
                    <p:nvPr/>
                  </p:nvSpPr>
                  <p:spPr bwMode="auto">
                    <a:xfrm>
                      <a:off x="1536" y="1440"/>
                      <a:ext cx="0" cy="720"/>
                    </a:xfrm>
                    <a:prstGeom prst="line">
                      <a:avLst/>
                    </a:prstGeom>
                    <a:noFill/>
                    <a:ln w="38100">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6179" name="Line 99"/>
                    <p:cNvSpPr>
                      <a:spLocks noChangeShapeType="1"/>
                    </p:cNvSpPr>
                    <p:nvPr/>
                  </p:nvSpPr>
                  <p:spPr bwMode="auto">
                    <a:xfrm>
                      <a:off x="1536" y="2160"/>
                      <a:ext cx="144" cy="192"/>
                    </a:xfrm>
                    <a:prstGeom prst="line">
                      <a:avLst/>
                    </a:prstGeom>
                    <a:noFill/>
                    <a:ln w="38100">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46182" name="Group 102"/>
                  <p:cNvGrpSpPr>
                    <a:grpSpLocks/>
                  </p:cNvGrpSpPr>
                  <p:nvPr/>
                </p:nvGrpSpPr>
                <p:grpSpPr bwMode="auto">
                  <a:xfrm>
                    <a:off x="3840" y="1248"/>
                    <a:ext cx="144" cy="1104"/>
                    <a:chOff x="1536" y="1248"/>
                    <a:chExt cx="144" cy="1104"/>
                  </a:xfrm>
                </p:grpSpPr>
                <p:sp>
                  <p:nvSpPr>
                    <p:cNvPr id="46183" name="Line 103"/>
                    <p:cNvSpPr>
                      <a:spLocks noChangeShapeType="1"/>
                    </p:cNvSpPr>
                    <p:nvPr/>
                  </p:nvSpPr>
                  <p:spPr bwMode="auto">
                    <a:xfrm flipH="1">
                      <a:off x="1536" y="1248"/>
                      <a:ext cx="144" cy="192"/>
                    </a:xfrm>
                    <a:prstGeom prst="line">
                      <a:avLst/>
                    </a:prstGeom>
                    <a:noFill/>
                    <a:ln w="38100">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6184" name="Line 104"/>
                    <p:cNvSpPr>
                      <a:spLocks noChangeShapeType="1"/>
                    </p:cNvSpPr>
                    <p:nvPr/>
                  </p:nvSpPr>
                  <p:spPr bwMode="auto">
                    <a:xfrm>
                      <a:off x="1536" y="1440"/>
                      <a:ext cx="0" cy="720"/>
                    </a:xfrm>
                    <a:prstGeom prst="line">
                      <a:avLst/>
                    </a:prstGeom>
                    <a:noFill/>
                    <a:ln w="38100">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6185" name="Line 105"/>
                    <p:cNvSpPr>
                      <a:spLocks noChangeShapeType="1"/>
                    </p:cNvSpPr>
                    <p:nvPr/>
                  </p:nvSpPr>
                  <p:spPr bwMode="auto">
                    <a:xfrm>
                      <a:off x="1536" y="2160"/>
                      <a:ext cx="144" cy="192"/>
                    </a:xfrm>
                    <a:prstGeom prst="line">
                      <a:avLst/>
                    </a:prstGeom>
                    <a:noFill/>
                    <a:ln w="38100">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46186" name="Group 106"/>
                  <p:cNvGrpSpPr>
                    <a:grpSpLocks/>
                  </p:cNvGrpSpPr>
                  <p:nvPr/>
                </p:nvGrpSpPr>
                <p:grpSpPr bwMode="auto">
                  <a:xfrm>
                    <a:off x="3888" y="1872"/>
                    <a:ext cx="144" cy="1104"/>
                    <a:chOff x="1536" y="1248"/>
                    <a:chExt cx="144" cy="1104"/>
                  </a:xfrm>
                </p:grpSpPr>
                <p:sp>
                  <p:nvSpPr>
                    <p:cNvPr id="46187" name="Line 107"/>
                    <p:cNvSpPr>
                      <a:spLocks noChangeShapeType="1"/>
                    </p:cNvSpPr>
                    <p:nvPr/>
                  </p:nvSpPr>
                  <p:spPr bwMode="auto">
                    <a:xfrm flipH="1">
                      <a:off x="1536" y="1248"/>
                      <a:ext cx="144" cy="192"/>
                    </a:xfrm>
                    <a:prstGeom prst="line">
                      <a:avLst/>
                    </a:prstGeom>
                    <a:noFill/>
                    <a:ln w="38100">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6188" name="Line 108"/>
                    <p:cNvSpPr>
                      <a:spLocks noChangeShapeType="1"/>
                    </p:cNvSpPr>
                    <p:nvPr/>
                  </p:nvSpPr>
                  <p:spPr bwMode="auto">
                    <a:xfrm>
                      <a:off x="1536" y="1440"/>
                      <a:ext cx="0" cy="720"/>
                    </a:xfrm>
                    <a:prstGeom prst="line">
                      <a:avLst/>
                    </a:prstGeom>
                    <a:noFill/>
                    <a:ln w="38100">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6189" name="Line 109"/>
                    <p:cNvSpPr>
                      <a:spLocks noChangeShapeType="1"/>
                    </p:cNvSpPr>
                    <p:nvPr/>
                  </p:nvSpPr>
                  <p:spPr bwMode="auto">
                    <a:xfrm>
                      <a:off x="1536" y="2160"/>
                      <a:ext cx="144" cy="192"/>
                    </a:xfrm>
                    <a:prstGeom prst="line">
                      <a:avLst/>
                    </a:prstGeom>
                    <a:noFill/>
                    <a:ln w="38100">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sp>
              <p:nvSpPr>
                <p:cNvPr id="46208" name="Oval 128"/>
                <p:cNvSpPr>
                  <a:spLocks noChangeArrowheads="1"/>
                </p:cNvSpPr>
                <p:nvPr/>
              </p:nvSpPr>
              <p:spPr bwMode="auto">
                <a:xfrm>
                  <a:off x="672" y="3456"/>
                  <a:ext cx="144" cy="288"/>
                </a:xfrm>
                <a:prstGeom prst="ellipse">
                  <a:avLst/>
                </a:prstGeom>
                <a:solidFill>
                  <a:srgbClr val="FF00FF"/>
                </a:solidFill>
                <a:ln w="9525">
                  <a:solidFill>
                    <a:srgbClr val="FF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grpSp>
      <p:grpSp>
        <p:nvGrpSpPr>
          <p:cNvPr id="46214" name="Group 134"/>
          <p:cNvGrpSpPr>
            <a:grpSpLocks/>
          </p:cNvGrpSpPr>
          <p:nvPr/>
        </p:nvGrpSpPr>
        <p:grpSpPr bwMode="auto">
          <a:xfrm>
            <a:off x="1447800" y="1981200"/>
            <a:ext cx="4876800" cy="3962400"/>
            <a:chOff x="912" y="1248"/>
            <a:chExt cx="3072" cy="2496"/>
          </a:xfrm>
        </p:grpSpPr>
        <p:grpSp>
          <p:nvGrpSpPr>
            <p:cNvPr id="46155" name="Group 75"/>
            <p:cNvGrpSpPr>
              <a:grpSpLocks/>
            </p:cNvGrpSpPr>
            <p:nvPr/>
          </p:nvGrpSpPr>
          <p:grpSpPr bwMode="auto">
            <a:xfrm>
              <a:off x="1728" y="1248"/>
              <a:ext cx="2256" cy="1776"/>
              <a:chOff x="1728" y="1248"/>
              <a:chExt cx="2256" cy="1776"/>
            </a:xfrm>
          </p:grpSpPr>
          <p:sp>
            <p:nvSpPr>
              <p:cNvPr id="46147" name="Line 67"/>
              <p:cNvSpPr>
                <a:spLocks noChangeShapeType="1"/>
              </p:cNvSpPr>
              <p:nvPr/>
            </p:nvSpPr>
            <p:spPr bwMode="auto">
              <a:xfrm>
                <a:off x="1728" y="1248"/>
                <a:ext cx="0" cy="576"/>
              </a:xfrm>
              <a:prstGeom prst="line">
                <a:avLst/>
              </a:prstGeom>
              <a:noFill/>
              <a:ln w="28575">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6148" name="Line 68"/>
              <p:cNvSpPr>
                <a:spLocks noChangeShapeType="1"/>
              </p:cNvSpPr>
              <p:nvPr/>
            </p:nvSpPr>
            <p:spPr bwMode="auto">
              <a:xfrm>
                <a:off x="2448" y="1248"/>
                <a:ext cx="0" cy="576"/>
              </a:xfrm>
              <a:prstGeom prst="line">
                <a:avLst/>
              </a:prstGeom>
              <a:noFill/>
              <a:ln w="28575">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6149" name="Line 69"/>
              <p:cNvSpPr>
                <a:spLocks noChangeShapeType="1"/>
              </p:cNvSpPr>
              <p:nvPr/>
            </p:nvSpPr>
            <p:spPr bwMode="auto">
              <a:xfrm>
                <a:off x="3216" y="1248"/>
                <a:ext cx="0" cy="576"/>
              </a:xfrm>
              <a:prstGeom prst="line">
                <a:avLst/>
              </a:prstGeom>
              <a:noFill/>
              <a:ln w="28575">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6150" name="Line 70"/>
              <p:cNvSpPr>
                <a:spLocks noChangeShapeType="1"/>
              </p:cNvSpPr>
              <p:nvPr/>
            </p:nvSpPr>
            <p:spPr bwMode="auto">
              <a:xfrm>
                <a:off x="3984" y="1248"/>
                <a:ext cx="0" cy="576"/>
              </a:xfrm>
              <a:prstGeom prst="line">
                <a:avLst/>
              </a:prstGeom>
              <a:noFill/>
              <a:ln w="28575">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6151" name="Line 71"/>
              <p:cNvSpPr>
                <a:spLocks noChangeShapeType="1"/>
              </p:cNvSpPr>
              <p:nvPr/>
            </p:nvSpPr>
            <p:spPr bwMode="auto">
              <a:xfrm>
                <a:off x="1728" y="2448"/>
                <a:ext cx="0" cy="576"/>
              </a:xfrm>
              <a:prstGeom prst="line">
                <a:avLst/>
              </a:prstGeom>
              <a:noFill/>
              <a:ln w="28575">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6152" name="Line 72"/>
              <p:cNvSpPr>
                <a:spLocks noChangeShapeType="1"/>
              </p:cNvSpPr>
              <p:nvPr/>
            </p:nvSpPr>
            <p:spPr bwMode="auto">
              <a:xfrm>
                <a:off x="2448" y="2448"/>
                <a:ext cx="0" cy="576"/>
              </a:xfrm>
              <a:prstGeom prst="line">
                <a:avLst/>
              </a:prstGeom>
              <a:noFill/>
              <a:ln w="28575">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6153" name="Line 73"/>
              <p:cNvSpPr>
                <a:spLocks noChangeShapeType="1"/>
              </p:cNvSpPr>
              <p:nvPr/>
            </p:nvSpPr>
            <p:spPr bwMode="auto">
              <a:xfrm>
                <a:off x="3216" y="2448"/>
                <a:ext cx="0" cy="576"/>
              </a:xfrm>
              <a:prstGeom prst="line">
                <a:avLst/>
              </a:prstGeom>
              <a:noFill/>
              <a:ln w="28575">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6154" name="Line 74"/>
              <p:cNvSpPr>
                <a:spLocks noChangeShapeType="1"/>
              </p:cNvSpPr>
              <p:nvPr/>
            </p:nvSpPr>
            <p:spPr bwMode="auto">
              <a:xfrm>
                <a:off x="3984" y="2400"/>
                <a:ext cx="0" cy="576"/>
              </a:xfrm>
              <a:prstGeom prst="line">
                <a:avLst/>
              </a:prstGeom>
              <a:noFill/>
              <a:ln w="28575">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sp>
          <p:nvSpPr>
            <p:cNvPr id="46209" name="Oval 129"/>
            <p:cNvSpPr>
              <a:spLocks noChangeArrowheads="1"/>
            </p:cNvSpPr>
            <p:nvPr/>
          </p:nvSpPr>
          <p:spPr bwMode="auto">
            <a:xfrm>
              <a:off x="912" y="3456"/>
              <a:ext cx="144" cy="288"/>
            </a:xfrm>
            <a:prstGeom prst="ellipse">
              <a:avLst/>
            </a:prstGeom>
            <a:solidFill>
              <a:srgbClr val="0099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46213" name="Group 133"/>
          <p:cNvGrpSpPr>
            <a:grpSpLocks/>
          </p:cNvGrpSpPr>
          <p:nvPr/>
        </p:nvGrpSpPr>
        <p:grpSpPr bwMode="auto">
          <a:xfrm>
            <a:off x="1752600" y="1600200"/>
            <a:ext cx="4572000" cy="4343400"/>
            <a:chOff x="1104" y="1008"/>
            <a:chExt cx="2880" cy="2736"/>
          </a:xfrm>
        </p:grpSpPr>
        <p:grpSp>
          <p:nvGrpSpPr>
            <p:cNvPr id="46146" name="Group 66"/>
            <p:cNvGrpSpPr>
              <a:grpSpLocks/>
            </p:cNvGrpSpPr>
            <p:nvPr/>
          </p:nvGrpSpPr>
          <p:grpSpPr bwMode="auto">
            <a:xfrm>
              <a:off x="1728" y="1008"/>
              <a:ext cx="2256" cy="2016"/>
              <a:chOff x="1728" y="1008"/>
              <a:chExt cx="2256" cy="2016"/>
            </a:xfrm>
          </p:grpSpPr>
          <p:grpSp>
            <p:nvGrpSpPr>
              <p:cNvPr id="46117" name="Group 37"/>
              <p:cNvGrpSpPr>
                <a:grpSpLocks/>
              </p:cNvGrpSpPr>
              <p:nvPr/>
            </p:nvGrpSpPr>
            <p:grpSpPr bwMode="auto">
              <a:xfrm>
                <a:off x="1728" y="1008"/>
                <a:ext cx="1488" cy="192"/>
                <a:chOff x="1728" y="1008"/>
                <a:chExt cx="1488" cy="192"/>
              </a:xfrm>
            </p:grpSpPr>
            <p:sp>
              <p:nvSpPr>
                <p:cNvPr id="46114" name="Line 34"/>
                <p:cNvSpPr>
                  <a:spLocks noChangeShapeType="1"/>
                </p:cNvSpPr>
                <p:nvPr/>
              </p:nvSpPr>
              <p:spPr bwMode="auto">
                <a:xfrm flipV="1">
                  <a:off x="1728" y="1008"/>
                  <a:ext cx="192" cy="192"/>
                </a:xfrm>
                <a:prstGeom prst="line">
                  <a:avLst/>
                </a:prstGeom>
                <a:noFill/>
                <a:ln w="190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6115" name="Line 35"/>
                <p:cNvSpPr>
                  <a:spLocks noChangeShapeType="1"/>
                </p:cNvSpPr>
                <p:nvPr/>
              </p:nvSpPr>
              <p:spPr bwMode="auto">
                <a:xfrm>
                  <a:off x="1920" y="1008"/>
                  <a:ext cx="1056" cy="0"/>
                </a:xfrm>
                <a:prstGeom prst="line">
                  <a:avLst/>
                </a:prstGeom>
                <a:noFill/>
                <a:ln w="190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6116" name="Line 36"/>
                <p:cNvSpPr>
                  <a:spLocks noChangeShapeType="1"/>
                </p:cNvSpPr>
                <p:nvPr/>
              </p:nvSpPr>
              <p:spPr bwMode="auto">
                <a:xfrm>
                  <a:off x="2976" y="1008"/>
                  <a:ext cx="240" cy="192"/>
                </a:xfrm>
                <a:prstGeom prst="line">
                  <a:avLst/>
                </a:prstGeom>
                <a:noFill/>
                <a:ln w="190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46118" name="Group 38"/>
              <p:cNvGrpSpPr>
                <a:grpSpLocks/>
              </p:cNvGrpSpPr>
              <p:nvPr/>
            </p:nvGrpSpPr>
            <p:grpSpPr bwMode="auto">
              <a:xfrm>
                <a:off x="2448" y="1056"/>
                <a:ext cx="1488" cy="192"/>
                <a:chOff x="1728" y="1008"/>
                <a:chExt cx="1488" cy="192"/>
              </a:xfrm>
            </p:grpSpPr>
            <p:sp>
              <p:nvSpPr>
                <p:cNvPr id="46119" name="Line 39"/>
                <p:cNvSpPr>
                  <a:spLocks noChangeShapeType="1"/>
                </p:cNvSpPr>
                <p:nvPr/>
              </p:nvSpPr>
              <p:spPr bwMode="auto">
                <a:xfrm flipV="1">
                  <a:off x="1728" y="1008"/>
                  <a:ext cx="192" cy="192"/>
                </a:xfrm>
                <a:prstGeom prst="line">
                  <a:avLst/>
                </a:prstGeom>
                <a:noFill/>
                <a:ln w="190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6120" name="Line 40"/>
                <p:cNvSpPr>
                  <a:spLocks noChangeShapeType="1"/>
                </p:cNvSpPr>
                <p:nvPr/>
              </p:nvSpPr>
              <p:spPr bwMode="auto">
                <a:xfrm>
                  <a:off x="1920" y="1008"/>
                  <a:ext cx="1056" cy="0"/>
                </a:xfrm>
                <a:prstGeom prst="line">
                  <a:avLst/>
                </a:prstGeom>
                <a:noFill/>
                <a:ln w="190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6121" name="Line 41"/>
                <p:cNvSpPr>
                  <a:spLocks noChangeShapeType="1"/>
                </p:cNvSpPr>
                <p:nvPr/>
              </p:nvSpPr>
              <p:spPr bwMode="auto">
                <a:xfrm>
                  <a:off x="2976" y="1008"/>
                  <a:ext cx="240" cy="192"/>
                </a:xfrm>
                <a:prstGeom prst="line">
                  <a:avLst/>
                </a:prstGeom>
                <a:noFill/>
                <a:ln w="190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46122" name="Group 42"/>
              <p:cNvGrpSpPr>
                <a:grpSpLocks/>
              </p:cNvGrpSpPr>
              <p:nvPr/>
            </p:nvGrpSpPr>
            <p:grpSpPr bwMode="auto">
              <a:xfrm>
                <a:off x="1728" y="1584"/>
                <a:ext cx="1488" cy="192"/>
                <a:chOff x="1728" y="1008"/>
                <a:chExt cx="1488" cy="192"/>
              </a:xfrm>
            </p:grpSpPr>
            <p:sp>
              <p:nvSpPr>
                <p:cNvPr id="46123" name="Line 43"/>
                <p:cNvSpPr>
                  <a:spLocks noChangeShapeType="1"/>
                </p:cNvSpPr>
                <p:nvPr/>
              </p:nvSpPr>
              <p:spPr bwMode="auto">
                <a:xfrm flipV="1">
                  <a:off x="1728" y="1008"/>
                  <a:ext cx="192" cy="192"/>
                </a:xfrm>
                <a:prstGeom prst="line">
                  <a:avLst/>
                </a:prstGeom>
                <a:noFill/>
                <a:ln w="190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6124" name="Line 44"/>
                <p:cNvSpPr>
                  <a:spLocks noChangeShapeType="1"/>
                </p:cNvSpPr>
                <p:nvPr/>
              </p:nvSpPr>
              <p:spPr bwMode="auto">
                <a:xfrm>
                  <a:off x="1920" y="1008"/>
                  <a:ext cx="1056" cy="0"/>
                </a:xfrm>
                <a:prstGeom prst="line">
                  <a:avLst/>
                </a:prstGeom>
                <a:noFill/>
                <a:ln w="190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6125" name="Line 45"/>
                <p:cNvSpPr>
                  <a:spLocks noChangeShapeType="1"/>
                </p:cNvSpPr>
                <p:nvPr/>
              </p:nvSpPr>
              <p:spPr bwMode="auto">
                <a:xfrm>
                  <a:off x="2976" y="1008"/>
                  <a:ext cx="240" cy="192"/>
                </a:xfrm>
                <a:prstGeom prst="line">
                  <a:avLst/>
                </a:prstGeom>
                <a:noFill/>
                <a:ln w="190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46126" name="Group 46"/>
              <p:cNvGrpSpPr>
                <a:grpSpLocks/>
              </p:cNvGrpSpPr>
              <p:nvPr/>
            </p:nvGrpSpPr>
            <p:grpSpPr bwMode="auto">
              <a:xfrm>
                <a:off x="2448" y="1632"/>
                <a:ext cx="1488" cy="192"/>
                <a:chOff x="1728" y="1008"/>
                <a:chExt cx="1488" cy="192"/>
              </a:xfrm>
            </p:grpSpPr>
            <p:sp>
              <p:nvSpPr>
                <p:cNvPr id="46127" name="Line 47"/>
                <p:cNvSpPr>
                  <a:spLocks noChangeShapeType="1"/>
                </p:cNvSpPr>
                <p:nvPr/>
              </p:nvSpPr>
              <p:spPr bwMode="auto">
                <a:xfrm flipV="1">
                  <a:off x="1728" y="1008"/>
                  <a:ext cx="192" cy="192"/>
                </a:xfrm>
                <a:prstGeom prst="line">
                  <a:avLst/>
                </a:prstGeom>
                <a:noFill/>
                <a:ln w="190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6128" name="Line 48"/>
                <p:cNvSpPr>
                  <a:spLocks noChangeShapeType="1"/>
                </p:cNvSpPr>
                <p:nvPr/>
              </p:nvSpPr>
              <p:spPr bwMode="auto">
                <a:xfrm>
                  <a:off x="1920" y="1008"/>
                  <a:ext cx="1056" cy="0"/>
                </a:xfrm>
                <a:prstGeom prst="line">
                  <a:avLst/>
                </a:prstGeom>
                <a:noFill/>
                <a:ln w="190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6129" name="Line 49"/>
                <p:cNvSpPr>
                  <a:spLocks noChangeShapeType="1"/>
                </p:cNvSpPr>
                <p:nvPr/>
              </p:nvSpPr>
              <p:spPr bwMode="auto">
                <a:xfrm>
                  <a:off x="2976" y="1008"/>
                  <a:ext cx="240" cy="192"/>
                </a:xfrm>
                <a:prstGeom prst="line">
                  <a:avLst/>
                </a:prstGeom>
                <a:noFill/>
                <a:ln w="190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46130" name="Group 50"/>
              <p:cNvGrpSpPr>
                <a:grpSpLocks/>
              </p:cNvGrpSpPr>
              <p:nvPr/>
            </p:nvGrpSpPr>
            <p:grpSpPr bwMode="auto">
              <a:xfrm>
                <a:off x="1728" y="2160"/>
                <a:ext cx="1488" cy="192"/>
                <a:chOff x="1728" y="1008"/>
                <a:chExt cx="1488" cy="192"/>
              </a:xfrm>
            </p:grpSpPr>
            <p:sp>
              <p:nvSpPr>
                <p:cNvPr id="46131" name="Line 51"/>
                <p:cNvSpPr>
                  <a:spLocks noChangeShapeType="1"/>
                </p:cNvSpPr>
                <p:nvPr/>
              </p:nvSpPr>
              <p:spPr bwMode="auto">
                <a:xfrm flipV="1">
                  <a:off x="1728" y="1008"/>
                  <a:ext cx="192" cy="192"/>
                </a:xfrm>
                <a:prstGeom prst="line">
                  <a:avLst/>
                </a:prstGeom>
                <a:noFill/>
                <a:ln w="190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6132" name="Line 52"/>
                <p:cNvSpPr>
                  <a:spLocks noChangeShapeType="1"/>
                </p:cNvSpPr>
                <p:nvPr/>
              </p:nvSpPr>
              <p:spPr bwMode="auto">
                <a:xfrm>
                  <a:off x="1920" y="1008"/>
                  <a:ext cx="1056" cy="0"/>
                </a:xfrm>
                <a:prstGeom prst="line">
                  <a:avLst/>
                </a:prstGeom>
                <a:noFill/>
                <a:ln w="190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6133" name="Line 53"/>
                <p:cNvSpPr>
                  <a:spLocks noChangeShapeType="1"/>
                </p:cNvSpPr>
                <p:nvPr/>
              </p:nvSpPr>
              <p:spPr bwMode="auto">
                <a:xfrm>
                  <a:off x="2976" y="1008"/>
                  <a:ext cx="240" cy="192"/>
                </a:xfrm>
                <a:prstGeom prst="line">
                  <a:avLst/>
                </a:prstGeom>
                <a:noFill/>
                <a:ln w="190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46134" name="Group 54"/>
              <p:cNvGrpSpPr>
                <a:grpSpLocks/>
              </p:cNvGrpSpPr>
              <p:nvPr/>
            </p:nvGrpSpPr>
            <p:grpSpPr bwMode="auto">
              <a:xfrm>
                <a:off x="2448" y="2208"/>
                <a:ext cx="1488" cy="192"/>
                <a:chOff x="1728" y="1008"/>
                <a:chExt cx="1488" cy="192"/>
              </a:xfrm>
            </p:grpSpPr>
            <p:sp>
              <p:nvSpPr>
                <p:cNvPr id="46135" name="Line 55"/>
                <p:cNvSpPr>
                  <a:spLocks noChangeShapeType="1"/>
                </p:cNvSpPr>
                <p:nvPr/>
              </p:nvSpPr>
              <p:spPr bwMode="auto">
                <a:xfrm flipV="1">
                  <a:off x="1728" y="1008"/>
                  <a:ext cx="192" cy="192"/>
                </a:xfrm>
                <a:prstGeom prst="line">
                  <a:avLst/>
                </a:prstGeom>
                <a:noFill/>
                <a:ln w="190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6136" name="Line 56"/>
                <p:cNvSpPr>
                  <a:spLocks noChangeShapeType="1"/>
                </p:cNvSpPr>
                <p:nvPr/>
              </p:nvSpPr>
              <p:spPr bwMode="auto">
                <a:xfrm>
                  <a:off x="1920" y="1008"/>
                  <a:ext cx="1056" cy="0"/>
                </a:xfrm>
                <a:prstGeom prst="line">
                  <a:avLst/>
                </a:prstGeom>
                <a:noFill/>
                <a:ln w="190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6137" name="Line 57"/>
                <p:cNvSpPr>
                  <a:spLocks noChangeShapeType="1"/>
                </p:cNvSpPr>
                <p:nvPr/>
              </p:nvSpPr>
              <p:spPr bwMode="auto">
                <a:xfrm>
                  <a:off x="2976" y="1008"/>
                  <a:ext cx="240" cy="192"/>
                </a:xfrm>
                <a:prstGeom prst="line">
                  <a:avLst/>
                </a:prstGeom>
                <a:noFill/>
                <a:ln w="190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46138" name="Group 58"/>
              <p:cNvGrpSpPr>
                <a:grpSpLocks/>
              </p:cNvGrpSpPr>
              <p:nvPr/>
            </p:nvGrpSpPr>
            <p:grpSpPr bwMode="auto">
              <a:xfrm>
                <a:off x="1728" y="2784"/>
                <a:ext cx="1488" cy="192"/>
                <a:chOff x="1728" y="1008"/>
                <a:chExt cx="1488" cy="192"/>
              </a:xfrm>
            </p:grpSpPr>
            <p:sp>
              <p:nvSpPr>
                <p:cNvPr id="46139" name="Line 59"/>
                <p:cNvSpPr>
                  <a:spLocks noChangeShapeType="1"/>
                </p:cNvSpPr>
                <p:nvPr/>
              </p:nvSpPr>
              <p:spPr bwMode="auto">
                <a:xfrm flipV="1">
                  <a:off x="1728" y="1008"/>
                  <a:ext cx="192" cy="192"/>
                </a:xfrm>
                <a:prstGeom prst="line">
                  <a:avLst/>
                </a:prstGeom>
                <a:noFill/>
                <a:ln w="190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6140" name="Line 60"/>
                <p:cNvSpPr>
                  <a:spLocks noChangeShapeType="1"/>
                </p:cNvSpPr>
                <p:nvPr/>
              </p:nvSpPr>
              <p:spPr bwMode="auto">
                <a:xfrm>
                  <a:off x="1920" y="1008"/>
                  <a:ext cx="1056" cy="0"/>
                </a:xfrm>
                <a:prstGeom prst="line">
                  <a:avLst/>
                </a:prstGeom>
                <a:noFill/>
                <a:ln w="190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6141" name="Line 61"/>
                <p:cNvSpPr>
                  <a:spLocks noChangeShapeType="1"/>
                </p:cNvSpPr>
                <p:nvPr/>
              </p:nvSpPr>
              <p:spPr bwMode="auto">
                <a:xfrm>
                  <a:off x="2976" y="1008"/>
                  <a:ext cx="240" cy="192"/>
                </a:xfrm>
                <a:prstGeom prst="line">
                  <a:avLst/>
                </a:prstGeom>
                <a:noFill/>
                <a:ln w="190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46142" name="Group 62"/>
              <p:cNvGrpSpPr>
                <a:grpSpLocks/>
              </p:cNvGrpSpPr>
              <p:nvPr/>
            </p:nvGrpSpPr>
            <p:grpSpPr bwMode="auto">
              <a:xfrm>
                <a:off x="2496" y="2832"/>
                <a:ext cx="1488" cy="192"/>
                <a:chOff x="1728" y="1008"/>
                <a:chExt cx="1488" cy="192"/>
              </a:xfrm>
            </p:grpSpPr>
            <p:sp>
              <p:nvSpPr>
                <p:cNvPr id="46143" name="Line 63"/>
                <p:cNvSpPr>
                  <a:spLocks noChangeShapeType="1"/>
                </p:cNvSpPr>
                <p:nvPr/>
              </p:nvSpPr>
              <p:spPr bwMode="auto">
                <a:xfrm flipV="1">
                  <a:off x="1728" y="1008"/>
                  <a:ext cx="192" cy="192"/>
                </a:xfrm>
                <a:prstGeom prst="line">
                  <a:avLst/>
                </a:prstGeom>
                <a:noFill/>
                <a:ln w="190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6144" name="Line 64"/>
                <p:cNvSpPr>
                  <a:spLocks noChangeShapeType="1"/>
                </p:cNvSpPr>
                <p:nvPr/>
              </p:nvSpPr>
              <p:spPr bwMode="auto">
                <a:xfrm>
                  <a:off x="1920" y="1008"/>
                  <a:ext cx="1056" cy="0"/>
                </a:xfrm>
                <a:prstGeom prst="line">
                  <a:avLst/>
                </a:prstGeom>
                <a:noFill/>
                <a:ln w="190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6145" name="Line 65"/>
                <p:cNvSpPr>
                  <a:spLocks noChangeShapeType="1"/>
                </p:cNvSpPr>
                <p:nvPr/>
              </p:nvSpPr>
              <p:spPr bwMode="auto">
                <a:xfrm>
                  <a:off x="2976" y="1008"/>
                  <a:ext cx="240" cy="192"/>
                </a:xfrm>
                <a:prstGeom prst="line">
                  <a:avLst/>
                </a:prstGeom>
                <a:noFill/>
                <a:ln w="190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sp>
          <p:nvSpPr>
            <p:cNvPr id="46210" name="Oval 130"/>
            <p:cNvSpPr>
              <a:spLocks noChangeArrowheads="1"/>
            </p:cNvSpPr>
            <p:nvPr/>
          </p:nvSpPr>
          <p:spPr bwMode="auto">
            <a:xfrm>
              <a:off x="1104" y="3456"/>
              <a:ext cx="144" cy="288"/>
            </a:xfrm>
            <a:prstGeom prst="ellipse">
              <a:avLst/>
            </a:prstGeom>
            <a:solidFill>
              <a:srgbClr val="0000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46212" name="Group 132"/>
          <p:cNvGrpSpPr>
            <a:grpSpLocks/>
          </p:cNvGrpSpPr>
          <p:nvPr/>
        </p:nvGrpSpPr>
        <p:grpSpPr bwMode="auto">
          <a:xfrm>
            <a:off x="2057400" y="1981200"/>
            <a:ext cx="4267200" cy="3962400"/>
            <a:chOff x="1296" y="1248"/>
            <a:chExt cx="2688" cy="2496"/>
          </a:xfrm>
        </p:grpSpPr>
        <p:grpSp>
          <p:nvGrpSpPr>
            <p:cNvPr id="46113" name="Group 33"/>
            <p:cNvGrpSpPr>
              <a:grpSpLocks/>
            </p:cNvGrpSpPr>
            <p:nvPr/>
          </p:nvGrpSpPr>
          <p:grpSpPr bwMode="auto">
            <a:xfrm>
              <a:off x="1680" y="1248"/>
              <a:ext cx="2304" cy="1776"/>
              <a:chOff x="1680" y="1248"/>
              <a:chExt cx="2304" cy="1776"/>
            </a:xfrm>
          </p:grpSpPr>
          <p:sp>
            <p:nvSpPr>
              <p:cNvPr id="46105" name="Line 25"/>
              <p:cNvSpPr>
                <a:spLocks noChangeShapeType="1"/>
              </p:cNvSpPr>
              <p:nvPr/>
            </p:nvSpPr>
            <p:spPr bwMode="auto">
              <a:xfrm>
                <a:off x="1728" y="1248"/>
                <a:ext cx="720"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6106" name="Line 26"/>
              <p:cNvSpPr>
                <a:spLocks noChangeShapeType="1"/>
              </p:cNvSpPr>
              <p:nvPr/>
            </p:nvSpPr>
            <p:spPr bwMode="auto">
              <a:xfrm>
                <a:off x="1728" y="1824"/>
                <a:ext cx="720"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6107" name="Line 27"/>
              <p:cNvSpPr>
                <a:spLocks noChangeShapeType="1"/>
              </p:cNvSpPr>
              <p:nvPr/>
            </p:nvSpPr>
            <p:spPr bwMode="auto">
              <a:xfrm>
                <a:off x="1728" y="2400"/>
                <a:ext cx="720"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6108" name="Line 28"/>
              <p:cNvSpPr>
                <a:spLocks noChangeShapeType="1"/>
              </p:cNvSpPr>
              <p:nvPr/>
            </p:nvSpPr>
            <p:spPr bwMode="auto">
              <a:xfrm>
                <a:off x="1680" y="3024"/>
                <a:ext cx="720"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6109" name="Line 29"/>
              <p:cNvSpPr>
                <a:spLocks noChangeShapeType="1"/>
              </p:cNvSpPr>
              <p:nvPr/>
            </p:nvSpPr>
            <p:spPr bwMode="auto">
              <a:xfrm>
                <a:off x="3264" y="1248"/>
                <a:ext cx="720"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6110" name="Line 30"/>
              <p:cNvSpPr>
                <a:spLocks noChangeShapeType="1"/>
              </p:cNvSpPr>
              <p:nvPr/>
            </p:nvSpPr>
            <p:spPr bwMode="auto">
              <a:xfrm>
                <a:off x="3264" y="1824"/>
                <a:ext cx="720"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6111" name="Line 31"/>
              <p:cNvSpPr>
                <a:spLocks noChangeShapeType="1"/>
              </p:cNvSpPr>
              <p:nvPr/>
            </p:nvSpPr>
            <p:spPr bwMode="auto">
              <a:xfrm>
                <a:off x="3216" y="2400"/>
                <a:ext cx="720"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6112" name="Line 32"/>
              <p:cNvSpPr>
                <a:spLocks noChangeShapeType="1"/>
              </p:cNvSpPr>
              <p:nvPr/>
            </p:nvSpPr>
            <p:spPr bwMode="auto">
              <a:xfrm>
                <a:off x="3216" y="3024"/>
                <a:ext cx="720"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sp>
          <p:nvSpPr>
            <p:cNvPr id="46211" name="Oval 131"/>
            <p:cNvSpPr>
              <a:spLocks noChangeArrowheads="1"/>
            </p:cNvSpPr>
            <p:nvPr/>
          </p:nvSpPr>
          <p:spPr bwMode="auto">
            <a:xfrm>
              <a:off x="1296" y="3456"/>
              <a:ext cx="144" cy="288"/>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46104" name="Group 24"/>
          <p:cNvGrpSpPr>
            <a:grpSpLocks/>
          </p:cNvGrpSpPr>
          <p:nvPr/>
        </p:nvGrpSpPr>
        <p:grpSpPr bwMode="auto">
          <a:xfrm>
            <a:off x="2590800" y="1828800"/>
            <a:ext cx="3886200" cy="3124200"/>
            <a:chOff x="1632" y="1152"/>
            <a:chExt cx="2448" cy="1968"/>
          </a:xfrm>
        </p:grpSpPr>
        <p:grpSp>
          <p:nvGrpSpPr>
            <p:cNvPr id="46088" name="Group 8"/>
            <p:cNvGrpSpPr>
              <a:grpSpLocks/>
            </p:cNvGrpSpPr>
            <p:nvPr/>
          </p:nvGrpSpPr>
          <p:grpSpPr bwMode="auto">
            <a:xfrm>
              <a:off x="1632" y="1152"/>
              <a:ext cx="2448" cy="192"/>
              <a:chOff x="1632" y="1104"/>
              <a:chExt cx="2448" cy="192"/>
            </a:xfrm>
          </p:grpSpPr>
          <p:sp>
            <p:nvSpPr>
              <p:cNvPr id="46084" name="Oval 4"/>
              <p:cNvSpPr>
                <a:spLocks noChangeArrowheads="1"/>
              </p:cNvSpPr>
              <p:nvPr/>
            </p:nvSpPr>
            <p:spPr bwMode="auto">
              <a:xfrm>
                <a:off x="1632" y="1104"/>
                <a:ext cx="192" cy="19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6085" name="Oval 5"/>
              <p:cNvSpPr>
                <a:spLocks noChangeArrowheads="1"/>
              </p:cNvSpPr>
              <p:nvPr/>
            </p:nvSpPr>
            <p:spPr bwMode="auto">
              <a:xfrm>
                <a:off x="2352" y="1104"/>
                <a:ext cx="192" cy="19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6086" name="Oval 6"/>
              <p:cNvSpPr>
                <a:spLocks noChangeArrowheads="1"/>
              </p:cNvSpPr>
              <p:nvPr/>
            </p:nvSpPr>
            <p:spPr bwMode="auto">
              <a:xfrm>
                <a:off x="3120" y="1104"/>
                <a:ext cx="192" cy="19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6087" name="Oval 7"/>
              <p:cNvSpPr>
                <a:spLocks noChangeArrowheads="1"/>
              </p:cNvSpPr>
              <p:nvPr/>
            </p:nvSpPr>
            <p:spPr bwMode="auto">
              <a:xfrm>
                <a:off x="3888" y="1104"/>
                <a:ext cx="192" cy="19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46089" name="Group 9"/>
            <p:cNvGrpSpPr>
              <a:grpSpLocks/>
            </p:cNvGrpSpPr>
            <p:nvPr/>
          </p:nvGrpSpPr>
          <p:grpSpPr bwMode="auto">
            <a:xfrm>
              <a:off x="1632" y="1728"/>
              <a:ext cx="2448" cy="192"/>
              <a:chOff x="1632" y="1104"/>
              <a:chExt cx="2448" cy="192"/>
            </a:xfrm>
          </p:grpSpPr>
          <p:sp>
            <p:nvSpPr>
              <p:cNvPr id="46090" name="Oval 10"/>
              <p:cNvSpPr>
                <a:spLocks noChangeArrowheads="1"/>
              </p:cNvSpPr>
              <p:nvPr/>
            </p:nvSpPr>
            <p:spPr bwMode="auto">
              <a:xfrm>
                <a:off x="1632" y="1104"/>
                <a:ext cx="192" cy="19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6091" name="Oval 11"/>
              <p:cNvSpPr>
                <a:spLocks noChangeArrowheads="1"/>
              </p:cNvSpPr>
              <p:nvPr/>
            </p:nvSpPr>
            <p:spPr bwMode="auto">
              <a:xfrm>
                <a:off x="2352" y="1104"/>
                <a:ext cx="192" cy="19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6092" name="Oval 12"/>
              <p:cNvSpPr>
                <a:spLocks noChangeArrowheads="1"/>
              </p:cNvSpPr>
              <p:nvPr/>
            </p:nvSpPr>
            <p:spPr bwMode="auto">
              <a:xfrm>
                <a:off x="3120" y="1104"/>
                <a:ext cx="192" cy="19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6093" name="Oval 13"/>
              <p:cNvSpPr>
                <a:spLocks noChangeArrowheads="1"/>
              </p:cNvSpPr>
              <p:nvPr/>
            </p:nvSpPr>
            <p:spPr bwMode="auto">
              <a:xfrm>
                <a:off x="3888" y="1104"/>
                <a:ext cx="192" cy="19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46094" name="Group 14"/>
            <p:cNvGrpSpPr>
              <a:grpSpLocks/>
            </p:cNvGrpSpPr>
            <p:nvPr/>
          </p:nvGrpSpPr>
          <p:grpSpPr bwMode="auto">
            <a:xfrm>
              <a:off x="1632" y="2304"/>
              <a:ext cx="2448" cy="192"/>
              <a:chOff x="1632" y="1104"/>
              <a:chExt cx="2448" cy="192"/>
            </a:xfrm>
          </p:grpSpPr>
          <p:sp>
            <p:nvSpPr>
              <p:cNvPr id="46095" name="Oval 15"/>
              <p:cNvSpPr>
                <a:spLocks noChangeArrowheads="1"/>
              </p:cNvSpPr>
              <p:nvPr/>
            </p:nvSpPr>
            <p:spPr bwMode="auto">
              <a:xfrm>
                <a:off x="1632" y="1104"/>
                <a:ext cx="192" cy="19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6096" name="Oval 16"/>
              <p:cNvSpPr>
                <a:spLocks noChangeArrowheads="1"/>
              </p:cNvSpPr>
              <p:nvPr/>
            </p:nvSpPr>
            <p:spPr bwMode="auto">
              <a:xfrm>
                <a:off x="2352" y="1104"/>
                <a:ext cx="192" cy="19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6097" name="Oval 17"/>
              <p:cNvSpPr>
                <a:spLocks noChangeArrowheads="1"/>
              </p:cNvSpPr>
              <p:nvPr/>
            </p:nvSpPr>
            <p:spPr bwMode="auto">
              <a:xfrm>
                <a:off x="3120" y="1104"/>
                <a:ext cx="192" cy="19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6098" name="Oval 18"/>
              <p:cNvSpPr>
                <a:spLocks noChangeArrowheads="1"/>
              </p:cNvSpPr>
              <p:nvPr/>
            </p:nvSpPr>
            <p:spPr bwMode="auto">
              <a:xfrm>
                <a:off x="3888" y="1104"/>
                <a:ext cx="192" cy="19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46099" name="Group 19"/>
            <p:cNvGrpSpPr>
              <a:grpSpLocks/>
            </p:cNvGrpSpPr>
            <p:nvPr/>
          </p:nvGrpSpPr>
          <p:grpSpPr bwMode="auto">
            <a:xfrm>
              <a:off x="1632" y="2928"/>
              <a:ext cx="2448" cy="192"/>
              <a:chOff x="1632" y="1104"/>
              <a:chExt cx="2448" cy="192"/>
            </a:xfrm>
          </p:grpSpPr>
          <p:sp>
            <p:nvSpPr>
              <p:cNvPr id="46100" name="Oval 20"/>
              <p:cNvSpPr>
                <a:spLocks noChangeArrowheads="1"/>
              </p:cNvSpPr>
              <p:nvPr/>
            </p:nvSpPr>
            <p:spPr bwMode="auto">
              <a:xfrm>
                <a:off x="1632" y="1104"/>
                <a:ext cx="192" cy="19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6101" name="Oval 21"/>
              <p:cNvSpPr>
                <a:spLocks noChangeArrowheads="1"/>
              </p:cNvSpPr>
              <p:nvPr/>
            </p:nvSpPr>
            <p:spPr bwMode="auto">
              <a:xfrm>
                <a:off x="2352" y="1104"/>
                <a:ext cx="192" cy="19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6102" name="Oval 22"/>
              <p:cNvSpPr>
                <a:spLocks noChangeArrowheads="1"/>
              </p:cNvSpPr>
              <p:nvPr/>
            </p:nvSpPr>
            <p:spPr bwMode="auto">
              <a:xfrm>
                <a:off x="3120" y="1104"/>
                <a:ext cx="192" cy="19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6103" name="Oval 23"/>
              <p:cNvSpPr>
                <a:spLocks noChangeArrowheads="1"/>
              </p:cNvSpPr>
              <p:nvPr/>
            </p:nvSpPr>
            <p:spPr bwMode="auto">
              <a:xfrm>
                <a:off x="3888" y="1104"/>
                <a:ext cx="192" cy="19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4621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4621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4621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499"/>
                                          </p:stCondLst>
                                        </p:cTn>
                                        <p:tgtEl>
                                          <p:spTgt spid="462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n-US" altLang="ja-JP"/>
              <a:t>Routing on hypercube</a:t>
            </a:r>
          </a:p>
        </p:txBody>
      </p:sp>
      <p:sp>
        <p:nvSpPr>
          <p:cNvPr id="47225" name="Oval 121"/>
          <p:cNvSpPr>
            <a:spLocks noChangeArrowheads="1"/>
          </p:cNvSpPr>
          <p:nvPr/>
        </p:nvSpPr>
        <p:spPr bwMode="auto">
          <a:xfrm>
            <a:off x="1066800" y="5486400"/>
            <a:ext cx="228600" cy="457200"/>
          </a:xfrm>
          <a:prstGeom prst="ellipse">
            <a:avLst/>
          </a:prstGeom>
          <a:solidFill>
            <a:srgbClr val="FF00FF"/>
          </a:solidFill>
          <a:ln w="9525">
            <a:solidFill>
              <a:srgbClr val="FF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7226" name="Oval 122"/>
          <p:cNvSpPr>
            <a:spLocks noChangeArrowheads="1"/>
          </p:cNvSpPr>
          <p:nvPr/>
        </p:nvSpPr>
        <p:spPr bwMode="auto">
          <a:xfrm>
            <a:off x="1447800" y="5486400"/>
            <a:ext cx="228600" cy="457200"/>
          </a:xfrm>
          <a:prstGeom prst="ellipse">
            <a:avLst/>
          </a:prstGeom>
          <a:solidFill>
            <a:srgbClr val="0099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7227" name="Oval 123"/>
          <p:cNvSpPr>
            <a:spLocks noChangeArrowheads="1"/>
          </p:cNvSpPr>
          <p:nvPr/>
        </p:nvSpPr>
        <p:spPr bwMode="auto">
          <a:xfrm>
            <a:off x="1752600" y="5486400"/>
            <a:ext cx="228600" cy="457200"/>
          </a:xfrm>
          <a:prstGeom prst="ellipse">
            <a:avLst/>
          </a:prstGeom>
          <a:solidFill>
            <a:srgbClr val="0000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7229" name="Text Box 125"/>
          <p:cNvSpPr txBox="1">
            <a:spLocks noChangeArrowheads="1"/>
          </p:cNvSpPr>
          <p:nvPr/>
        </p:nvSpPr>
        <p:spPr bwMode="auto">
          <a:xfrm>
            <a:off x="1447800" y="2008188"/>
            <a:ext cx="160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400">
                <a:latin typeface="Times New Roman" panose="02020603050405020304" pitchFamily="18" charset="0"/>
              </a:rPr>
              <a:t>0101→</a:t>
            </a:r>
            <a:r>
              <a:rPr lang="en-US" altLang="ja-JP" sz="2000">
                <a:latin typeface="Times New Roman" panose="02020603050405020304" pitchFamily="18" charset="0"/>
              </a:rPr>
              <a:t>1100</a:t>
            </a:r>
            <a:endParaRPr lang="en-US" altLang="ja-JP" sz="1600">
              <a:latin typeface="Times New Roman" panose="02020603050405020304" pitchFamily="18" charset="0"/>
            </a:endParaRPr>
          </a:p>
        </p:txBody>
      </p:sp>
      <p:sp>
        <p:nvSpPr>
          <p:cNvPr id="47230" name="Text Box 126"/>
          <p:cNvSpPr txBox="1">
            <a:spLocks noChangeArrowheads="1"/>
          </p:cNvSpPr>
          <p:nvPr/>
        </p:nvSpPr>
        <p:spPr bwMode="auto">
          <a:xfrm>
            <a:off x="1219200" y="2608263"/>
            <a:ext cx="1541463"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000">
                <a:latin typeface="Times New Roman" panose="02020603050405020304" pitchFamily="18" charset="0"/>
              </a:rPr>
              <a:t>Different bits</a:t>
            </a:r>
          </a:p>
          <a:p>
            <a:endParaRPr lang="en-US" altLang="ja-JP" sz="2000">
              <a:latin typeface="Times New Roman" panose="02020603050405020304" pitchFamily="18" charset="0"/>
            </a:endParaRPr>
          </a:p>
        </p:txBody>
      </p:sp>
      <p:sp>
        <p:nvSpPr>
          <p:cNvPr id="47231" name="Oval 127"/>
          <p:cNvSpPr>
            <a:spLocks noChangeArrowheads="1"/>
          </p:cNvSpPr>
          <p:nvPr/>
        </p:nvSpPr>
        <p:spPr bwMode="auto">
          <a:xfrm>
            <a:off x="2133600" y="5486400"/>
            <a:ext cx="228600" cy="4572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nvGrpSpPr>
          <p:cNvPr id="47107" name="Group 3"/>
          <p:cNvGrpSpPr>
            <a:grpSpLocks/>
          </p:cNvGrpSpPr>
          <p:nvPr/>
        </p:nvGrpSpPr>
        <p:grpSpPr bwMode="auto">
          <a:xfrm>
            <a:off x="4114800" y="1905000"/>
            <a:ext cx="3657600" cy="2819400"/>
            <a:chOff x="1680" y="1248"/>
            <a:chExt cx="2304" cy="1776"/>
          </a:xfrm>
        </p:grpSpPr>
        <p:sp>
          <p:nvSpPr>
            <p:cNvPr id="47108" name="Line 4"/>
            <p:cNvSpPr>
              <a:spLocks noChangeShapeType="1"/>
            </p:cNvSpPr>
            <p:nvPr/>
          </p:nvSpPr>
          <p:spPr bwMode="auto">
            <a:xfrm>
              <a:off x="1728" y="1248"/>
              <a:ext cx="720"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7109" name="Line 5"/>
            <p:cNvSpPr>
              <a:spLocks noChangeShapeType="1"/>
            </p:cNvSpPr>
            <p:nvPr/>
          </p:nvSpPr>
          <p:spPr bwMode="auto">
            <a:xfrm>
              <a:off x="1728" y="1824"/>
              <a:ext cx="720"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7110" name="Line 6"/>
            <p:cNvSpPr>
              <a:spLocks noChangeShapeType="1"/>
            </p:cNvSpPr>
            <p:nvPr/>
          </p:nvSpPr>
          <p:spPr bwMode="auto">
            <a:xfrm>
              <a:off x="1728" y="2400"/>
              <a:ext cx="720"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7111" name="Line 7"/>
            <p:cNvSpPr>
              <a:spLocks noChangeShapeType="1"/>
            </p:cNvSpPr>
            <p:nvPr/>
          </p:nvSpPr>
          <p:spPr bwMode="auto">
            <a:xfrm>
              <a:off x="1680" y="3024"/>
              <a:ext cx="720"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7112" name="Line 8"/>
            <p:cNvSpPr>
              <a:spLocks noChangeShapeType="1"/>
            </p:cNvSpPr>
            <p:nvPr/>
          </p:nvSpPr>
          <p:spPr bwMode="auto">
            <a:xfrm>
              <a:off x="3264" y="1248"/>
              <a:ext cx="720"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7113" name="Line 9"/>
            <p:cNvSpPr>
              <a:spLocks noChangeShapeType="1"/>
            </p:cNvSpPr>
            <p:nvPr/>
          </p:nvSpPr>
          <p:spPr bwMode="auto">
            <a:xfrm>
              <a:off x="3264" y="1824"/>
              <a:ext cx="720"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7114" name="Line 10"/>
            <p:cNvSpPr>
              <a:spLocks noChangeShapeType="1"/>
            </p:cNvSpPr>
            <p:nvPr/>
          </p:nvSpPr>
          <p:spPr bwMode="auto">
            <a:xfrm>
              <a:off x="3216" y="2400"/>
              <a:ext cx="720"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7115" name="Line 11"/>
            <p:cNvSpPr>
              <a:spLocks noChangeShapeType="1"/>
            </p:cNvSpPr>
            <p:nvPr/>
          </p:nvSpPr>
          <p:spPr bwMode="auto">
            <a:xfrm>
              <a:off x="3216" y="3024"/>
              <a:ext cx="720"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47116" name="Group 12"/>
          <p:cNvGrpSpPr>
            <a:grpSpLocks/>
          </p:cNvGrpSpPr>
          <p:nvPr/>
        </p:nvGrpSpPr>
        <p:grpSpPr bwMode="auto">
          <a:xfrm>
            <a:off x="4191000" y="1524000"/>
            <a:ext cx="3581400" cy="3200400"/>
            <a:chOff x="1728" y="1008"/>
            <a:chExt cx="2256" cy="2016"/>
          </a:xfrm>
        </p:grpSpPr>
        <p:grpSp>
          <p:nvGrpSpPr>
            <p:cNvPr id="47117" name="Group 13"/>
            <p:cNvGrpSpPr>
              <a:grpSpLocks/>
            </p:cNvGrpSpPr>
            <p:nvPr/>
          </p:nvGrpSpPr>
          <p:grpSpPr bwMode="auto">
            <a:xfrm>
              <a:off x="1728" y="1008"/>
              <a:ext cx="1488" cy="192"/>
              <a:chOff x="1728" y="1008"/>
              <a:chExt cx="1488" cy="192"/>
            </a:xfrm>
          </p:grpSpPr>
          <p:sp>
            <p:nvSpPr>
              <p:cNvPr id="47118" name="Line 14"/>
              <p:cNvSpPr>
                <a:spLocks noChangeShapeType="1"/>
              </p:cNvSpPr>
              <p:nvPr/>
            </p:nvSpPr>
            <p:spPr bwMode="auto">
              <a:xfrm flipV="1">
                <a:off x="1728" y="1008"/>
                <a:ext cx="192" cy="192"/>
              </a:xfrm>
              <a:prstGeom prst="line">
                <a:avLst/>
              </a:prstGeom>
              <a:noFill/>
              <a:ln w="190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7119" name="Line 15"/>
              <p:cNvSpPr>
                <a:spLocks noChangeShapeType="1"/>
              </p:cNvSpPr>
              <p:nvPr/>
            </p:nvSpPr>
            <p:spPr bwMode="auto">
              <a:xfrm>
                <a:off x="1920" y="1008"/>
                <a:ext cx="1056" cy="0"/>
              </a:xfrm>
              <a:prstGeom prst="line">
                <a:avLst/>
              </a:prstGeom>
              <a:noFill/>
              <a:ln w="190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7120" name="Line 16"/>
              <p:cNvSpPr>
                <a:spLocks noChangeShapeType="1"/>
              </p:cNvSpPr>
              <p:nvPr/>
            </p:nvSpPr>
            <p:spPr bwMode="auto">
              <a:xfrm>
                <a:off x="2976" y="1008"/>
                <a:ext cx="240" cy="192"/>
              </a:xfrm>
              <a:prstGeom prst="line">
                <a:avLst/>
              </a:prstGeom>
              <a:noFill/>
              <a:ln w="190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47121" name="Group 17"/>
            <p:cNvGrpSpPr>
              <a:grpSpLocks/>
            </p:cNvGrpSpPr>
            <p:nvPr/>
          </p:nvGrpSpPr>
          <p:grpSpPr bwMode="auto">
            <a:xfrm>
              <a:off x="2448" y="1056"/>
              <a:ext cx="1488" cy="192"/>
              <a:chOff x="1728" y="1008"/>
              <a:chExt cx="1488" cy="192"/>
            </a:xfrm>
          </p:grpSpPr>
          <p:sp>
            <p:nvSpPr>
              <p:cNvPr id="47122" name="Line 18"/>
              <p:cNvSpPr>
                <a:spLocks noChangeShapeType="1"/>
              </p:cNvSpPr>
              <p:nvPr/>
            </p:nvSpPr>
            <p:spPr bwMode="auto">
              <a:xfrm flipV="1">
                <a:off x="1728" y="1008"/>
                <a:ext cx="192" cy="192"/>
              </a:xfrm>
              <a:prstGeom prst="line">
                <a:avLst/>
              </a:prstGeom>
              <a:noFill/>
              <a:ln w="190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7123" name="Line 19"/>
              <p:cNvSpPr>
                <a:spLocks noChangeShapeType="1"/>
              </p:cNvSpPr>
              <p:nvPr/>
            </p:nvSpPr>
            <p:spPr bwMode="auto">
              <a:xfrm>
                <a:off x="1920" y="1008"/>
                <a:ext cx="1056" cy="0"/>
              </a:xfrm>
              <a:prstGeom prst="line">
                <a:avLst/>
              </a:prstGeom>
              <a:noFill/>
              <a:ln w="190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7124" name="Line 20"/>
              <p:cNvSpPr>
                <a:spLocks noChangeShapeType="1"/>
              </p:cNvSpPr>
              <p:nvPr/>
            </p:nvSpPr>
            <p:spPr bwMode="auto">
              <a:xfrm>
                <a:off x="2976" y="1008"/>
                <a:ext cx="240" cy="192"/>
              </a:xfrm>
              <a:prstGeom prst="line">
                <a:avLst/>
              </a:prstGeom>
              <a:noFill/>
              <a:ln w="190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47125" name="Group 21"/>
            <p:cNvGrpSpPr>
              <a:grpSpLocks/>
            </p:cNvGrpSpPr>
            <p:nvPr/>
          </p:nvGrpSpPr>
          <p:grpSpPr bwMode="auto">
            <a:xfrm>
              <a:off x="1728" y="1584"/>
              <a:ext cx="1488" cy="192"/>
              <a:chOff x="1728" y="1008"/>
              <a:chExt cx="1488" cy="192"/>
            </a:xfrm>
          </p:grpSpPr>
          <p:sp>
            <p:nvSpPr>
              <p:cNvPr id="47126" name="Line 22"/>
              <p:cNvSpPr>
                <a:spLocks noChangeShapeType="1"/>
              </p:cNvSpPr>
              <p:nvPr/>
            </p:nvSpPr>
            <p:spPr bwMode="auto">
              <a:xfrm flipV="1">
                <a:off x="1728" y="1008"/>
                <a:ext cx="192" cy="192"/>
              </a:xfrm>
              <a:prstGeom prst="line">
                <a:avLst/>
              </a:prstGeom>
              <a:noFill/>
              <a:ln w="190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7127" name="Line 23"/>
              <p:cNvSpPr>
                <a:spLocks noChangeShapeType="1"/>
              </p:cNvSpPr>
              <p:nvPr/>
            </p:nvSpPr>
            <p:spPr bwMode="auto">
              <a:xfrm>
                <a:off x="1920" y="1008"/>
                <a:ext cx="1056" cy="0"/>
              </a:xfrm>
              <a:prstGeom prst="line">
                <a:avLst/>
              </a:prstGeom>
              <a:noFill/>
              <a:ln w="190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7128" name="Line 24"/>
              <p:cNvSpPr>
                <a:spLocks noChangeShapeType="1"/>
              </p:cNvSpPr>
              <p:nvPr/>
            </p:nvSpPr>
            <p:spPr bwMode="auto">
              <a:xfrm>
                <a:off x="2976" y="1008"/>
                <a:ext cx="240" cy="192"/>
              </a:xfrm>
              <a:prstGeom prst="line">
                <a:avLst/>
              </a:prstGeom>
              <a:noFill/>
              <a:ln w="190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47129" name="Group 25"/>
            <p:cNvGrpSpPr>
              <a:grpSpLocks/>
            </p:cNvGrpSpPr>
            <p:nvPr/>
          </p:nvGrpSpPr>
          <p:grpSpPr bwMode="auto">
            <a:xfrm>
              <a:off x="2448" y="1632"/>
              <a:ext cx="1488" cy="192"/>
              <a:chOff x="1728" y="1008"/>
              <a:chExt cx="1488" cy="192"/>
            </a:xfrm>
          </p:grpSpPr>
          <p:sp>
            <p:nvSpPr>
              <p:cNvPr id="47130" name="Line 26"/>
              <p:cNvSpPr>
                <a:spLocks noChangeShapeType="1"/>
              </p:cNvSpPr>
              <p:nvPr/>
            </p:nvSpPr>
            <p:spPr bwMode="auto">
              <a:xfrm flipV="1">
                <a:off x="1728" y="1008"/>
                <a:ext cx="192" cy="192"/>
              </a:xfrm>
              <a:prstGeom prst="line">
                <a:avLst/>
              </a:prstGeom>
              <a:noFill/>
              <a:ln w="190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7131" name="Line 27"/>
              <p:cNvSpPr>
                <a:spLocks noChangeShapeType="1"/>
              </p:cNvSpPr>
              <p:nvPr/>
            </p:nvSpPr>
            <p:spPr bwMode="auto">
              <a:xfrm>
                <a:off x="1920" y="1008"/>
                <a:ext cx="1056" cy="0"/>
              </a:xfrm>
              <a:prstGeom prst="line">
                <a:avLst/>
              </a:prstGeom>
              <a:noFill/>
              <a:ln w="190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7132" name="Line 28"/>
              <p:cNvSpPr>
                <a:spLocks noChangeShapeType="1"/>
              </p:cNvSpPr>
              <p:nvPr/>
            </p:nvSpPr>
            <p:spPr bwMode="auto">
              <a:xfrm>
                <a:off x="2976" y="1008"/>
                <a:ext cx="240" cy="192"/>
              </a:xfrm>
              <a:prstGeom prst="line">
                <a:avLst/>
              </a:prstGeom>
              <a:noFill/>
              <a:ln w="190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47133" name="Group 29"/>
            <p:cNvGrpSpPr>
              <a:grpSpLocks/>
            </p:cNvGrpSpPr>
            <p:nvPr/>
          </p:nvGrpSpPr>
          <p:grpSpPr bwMode="auto">
            <a:xfrm>
              <a:off x="1728" y="2160"/>
              <a:ext cx="1488" cy="192"/>
              <a:chOff x="1728" y="1008"/>
              <a:chExt cx="1488" cy="192"/>
            </a:xfrm>
          </p:grpSpPr>
          <p:sp>
            <p:nvSpPr>
              <p:cNvPr id="47134" name="Line 30"/>
              <p:cNvSpPr>
                <a:spLocks noChangeShapeType="1"/>
              </p:cNvSpPr>
              <p:nvPr/>
            </p:nvSpPr>
            <p:spPr bwMode="auto">
              <a:xfrm flipV="1">
                <a:off x="1728" y="1008"/>
                <a:ext cx="192" cy="192"/>
              </a:xfrm>
              <a:prstGeom prst="line">
                <a:avLst/>
              </a:prstGeom>
              <a:noFill/>
              <a:ln w="190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7135" name="Line 31"/>
              <p:cNvSpPr>
                <a:spLocks noChangeShapeType="1"/>
              </p:cNvSpPr>
              <p:nvPr/>
            </p:nvSpPr>
            <p:spPr bwMode="auto">
              <a:xfrm>
                <a:off x="1920" y="1008"/>
                <a:ext cx="1056" cy="0"/>
              </a:xfrm>
              <a:prstGeom prst="line">
                <a:avLst/>
              </a:prstGeom>
              <a:noFill/>
              <a:ln w="190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7136" name="Line 32"/>
              <p:cNvSpPr>
                <a:spLocks noChangeShapeType="1"/>
              </p:cNvSpPr>
              <p:nvPr/>
            </p:nvSpPr>
            <p:spPr bwMode="auto">
              <a:xfrm>
                <a:off x="2976" y="1008"/>
                <a:ext cx="240" cy="192"/>
              </a:xfrm>
              <a:prstGeom prst="line">
                <a:avLst/>
              </a:prstGeom>
              <a:noFill/>
              <a:ln w="190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47137" name="Group 33"/>
            <p:cNvGrpSpPr>
              <a:grpSpLocks/>
            </p:cNvGrpSpPr>
            <p:nvPr/>
          </p:nvGrpSpPr>
          <p:grpSpPr bwMode="auto">
            <a:xfrm>
              <a:off x="2448" y="2208"/>
              <a:ext cx="1488" cy="192"/>
              <a:chOff x="1728" y="1008"/>
              <a:chExt cx="1488" cy="192"/>
            </a:xfrm>
          </p:grpSpPr>
          <p:sp>
            <p:nvSpPr>
              <p:cNvPr id="47138" name="Line 34"/>
              <p:cNvSpPr>
                <a:spLocks noChangeShapeType="1"/>
              </p:cNvSpPr>
              <p:nvPr/>
            </p:nvSpPr>
            <p:spPr bwMode="auto">
              <a:xfrm flipV="1">
                <a:off x="1728" y="1008"/>
                <a:ext cx="192" cy="192"/>
              </a:xfrm>
              <a:prstGeom prst="line">
                <a:avLst/>
              </a:prstGeom>
              <a:noFill/>
              <a:ln w="190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7139" name="Line 35"/>
              <p:cNvSpPr>
                <a:spLocks noChangeShapeType="1"/>
              </p:cNvSpPr>
              <p:nvPr/>
            </p:nvSpPr>
            <p:spPr bwMode="auto">
              <a:xfrm>
                <a:off x="1920" y="1008"/>
                <a:ext cx="1056" cy="0"/>
              </a:xfrm>
              <a:prstGeom prst="line">
                <a:avLst/>
              </a:prstGeom>
              <a:noFill/>
              <a:ln w="190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7140" name="Line 36"/>
              <p:cNvSpPr>
                <a:spLocks noChangeShapeType="1"/>
              </p:cNvSpPr>
              <p:nvPr/>
            </p:nvSpPr>
            <p:spPr bwMode="auto">
              <a:xfrm>
                <a:off x="2976" y="1008"/>
                <a:ext cx="240" cy="192"/>
              </a:xfrm>
              <a:prstGeom prst="line">
                <a:avLst/>
              </a:prstGeom>
              <a:noFill/>
              <a:ln w="190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47141" name="Group 37"/>
            <p:cNvGrpSpPr>
              <a:grpSpLocks/>
            </p:cNvGrpSpPr>
            <p:nvPr/>
          </p:nvGrpSpPr>
          <p:grpSpPr bwMode="auto">
            <a:xfrm>
              <a:off x="1728" y="2784"/>
              <a:ext cx="1488" cy="192"/>
              <a:chOff x="1728" y="1008"/>
              <a:chExt cx="1488" cy="192"/>
            </a:xfrm>
          </p:grpSpPr>
          <p:sp>
            <p:nvSpPr>
              <p:cNvPr id="47142" name="Line 38"/>
              <p:cNvSpPr>
                <a:spLocks noChangeShapeType="1"/>
              </p:cNvSpPr>
              <p:nvPr/>
            </p:nvSpPr>
            <p:spPr bwMode="auto">
              <a:xfrm flipV="1">
                <a:off x="1728" y="1008"/>
                <a:ext cx="192" cy="192"/>
              </a:xfrm>
              <a:prstGeom prst="line">
                <a:avLst/>
              </a:prstGeom>
              <a:noFill/>
              <a:ln w="190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7143" name="Line 39"/>
              <p:cNvSpPr>
                <a:spLocks noChangeShapeType="1"/>
              </p:cNvSpPr>
              <p:nvPr/>
            </p:nvSpPr>
            <p:spPr bwMode="auto">
              <a:xfrm>
                <a:off x="1920" y="1008"/>
                <a:ext cx="1056" cy="0"/>
              </a:xfrm>
              <a:prstGeom prst="line">
                <a:avLst/>
              </a:prstGeom>
              <a:noFill/>
              <a:ln w="190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7144" name="Line 40"/>
              <p:cNvSpPr>
                <a:spLocks noChangeShapeType="1"/>
              </p:cNvSpPr>
              <p:nvPr/>
            </p:nvSpPr>
            <p:spPr bwMode="auto">
              <a:xfrm>
                <a:off x="2976" y="1008"/>
                <a:ext cx="240" cy="192"/>
              </a:xfrm>
              <a:prstGeom prst="line">
                <a:avLst/>
              </a:prstGeom>
              <a:noFill/>
              <a:ln w="190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47145" name="Group 41"/>
            <p:cNvGrpSpPr>
              <a:grpSpLocks/>
            </p:cNvGrpSpPr>
            <p:nvPr/>
          </p:nvGrpSpPr>
          <p:grpSpPr bwMode="auto">
            <a:xfrm>
              <a:off x="2496" y="2832"/>
              <a:ext cx="1488" cy="192"/>
              <a:chOff x="1728" y="1008"/>
              <a:chExt cx="1488" cy="192"/>
            </a:xfrm>
          </p:grpSpPr>
          <p:sp>
            <p:nvSpPr>
              <p:cNvPr id="47146" name="Line 42"/>
              <p:cNvSpPr>
                <a:spLocks noChangeShapeType="1"/>
              </p:cNvSpPr>
              <p:nvPr/>
            </p:nvSpPr>
            <p:spPr bwMode="auto">
              <a:xfrm flipV="1">
                <a:off x="1728" y="1008"/>
                <a:ext cx="192" cy="192"/>
              </a:xfrm>
              <a:prstGeom prst="line">
                <a:avLst/>
              </a:prstGeom>
              <a:noFill/>
              <a:ln w="190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7147" name="Line 43"/>
              <p:cNvSpPr>
                <a:spLocks noChangeShapeType="1"/>
              </p:cNvSpPr>
              <p:nvPr/>
            </p:nvSpPr>
            <p:spPr bwMode="auto">
              <a:xfrm>
                <a:off x="1920" y="1008"/>
                <a:ext cx="1056" cy="0"/>
              </a:xfrm>
              <a:prstGeom prst="line">
                <a:avLst/>
              </a:prstGeom>
              <a:noFill/>
              <a:ln w="190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7148" name="Line 44"/>
              <p:cNvSpPr>
                <a:spLocks noChangeShapeType="1"/>
              </p:cNvSpPr>
              <p:nvPr/>
            </p:nvSpPr>
            <p:spPr bwMode="auto">
              <a:xfrm>
                <a:off x="2976" y="1008"/>
                <a:ext cx="240" cy="192"/>
              </a:xfrm>
              <a:prstGeom prst="line">
                <a:avLst/>
              </a:prstGeom>
              <a:noFill/>
              <a:ln w="190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grpSp>
        <p:nvGrpSpPr>
          <p:cNvPr id="47149" name="Group 45"/>
          <p:cNvGrpSpPr>
            <a:grpSpLocks/>
          </p:cNvGrpSpPr>
          <p:nvPr/>
        </p:nvGrpSpPr>
        <p:grpSpPr bwMode="auto">
          <a:xfrm>
            <a:off x="4191000" y="1905000"/>
            <a:ext cx="3581400" cy="2819400"/>
            <a:chOff x="1728" y="1248"/>
            <a:chExt cx="2256" cy="1776"/>
          </a:xfrm>
        </p:grpSpPr>
        <p:sp>
          <p:nvSpPr>
            <p:cNvPr id="47150" name="Line 46"/>
            <p:cNvSpPr>
              <a:spLocks noChangeShapeType="1"/>
            </p:cNvSpPr>
            <p:nvPr/>
          </p:nvSpPr>
          <p:spPr bwMode="auto">
            <a:xfrm>
              <a:off x="1728" y="1248"/>
              <a:ext cx="0" cy="576"/>
            </a:xfrm>
            <a:prstGeom prst="line">
              <a:avLst/>
            </a:prstGeom>
            <a:noFill/>
            <a:ln w="28575">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7151" name="Line 47"/>
            <p:cNvSpPr>
              <a:spLocks noChangeShapeType="1"/>
            </p:cNvSpPr>
            <p:nvPr/>
          </p:nvSpPr>
          <p:spPr bwMode="auto">
            <a:xfrm>
              <a:off x="2448" y="1248"/>
              <a:ext cx="0" cy="576"/>
            </a:xfrm>
            <a:prstGeom prst="line">
              <a:avLst/>
            </a:prstGeom>
            <a:noFill/>
            <a:ln w="28575">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7152" name="Line 48"/>
            <p:cNvSpPr>
              <a:spLocks noChangeShapeType="1"/>
            </p:cNvSpPr>
            <p:nvPr/>
          </p:nvSpPr>
          <p:spPr bwMode="auto">
            <a:xfrm>
              <a:off x="3216" y="1248"/>
              <a:ext cx="0" cy="576"/>
            </a:xfrm>
            <a:prstGeom prst="line">
              <a:avLst/>
            </a:prstGeom>
            <a:noFill/>
            <a:ln w="28575">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7153" name="Line 49"/>
            <p:cNvSpPr>
              <a:spLocks noChangeShapeType="1"/>
            </p:cNvSpPr>
            <p:nvPr/>
          </p:nvSpPr>
          <p:spPr bwMode="auto">
            <a:xfrm>
              <a:off x="3984" y="1248"/>
              <a:ext cx="0" cy="576"/>
            </a:xfrm>
            <a:prstGeom prst="line">
              <a:avLst/>
            </a:prstGeom>
            <a:noFill/>
            <a:ln w="28575">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7154" name="Line 50"/>
            <p:cNvSpPr>
              <a:spLocks noChangeShapeType="1"/>
            </p:cNvSpPr>
            <p:nvPr/>
          </p:nvSpPr>
          <p:spPr bwMode="auto">
            <a:xfrm>
              <a:off x="1728" y="2448"/>
              <a:ext cx="0" cy="576"/>
            </a:xfrm>
            <a:prstGeom prst="line">
              <a:avLst/>
            </a:prstGeom>
            <a:noFill/>
            <a:ln w="28575">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7155" name="Line 51"/>
            <p:cNvSpPr>
              <a:spLocks noChangeShapeType="1"/>
            </p:cNvSpPr>
            <p:nvPr/>
          </p:nvSpPr>
          <p:spPr bwMode="auto">
            <a:xfrm>
              <a:off x="2448" y="2448"/>
              <a:ext cx="0" cy="576"/>
            </a:xfrm>
            <a:prstGeom prst="line">
              <a:avLst/>
            </a:prstGeom>
            <a:noFill/>
            <a:ln w="28575">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7156" name="Line 52"/>
            <p:cNvSpPr>
              <a:spLocks noChangeShapeType="1"/>
            </p:cNvSpPr>
            <p:nvPr/>
          </p:nvSpPr>
          <p:spPr bwMode="auto">
            <a:xfrm>
              <a:off x="3216" y="2448"/>
              <a:ext cx="0" cy="576"/>
            </a:xfrm>
            <a:prstGeom prst="line">
              <a:avLst/>
            </a:prstGeom>
            <a:noFill/>
            <a:ln w="28575">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7157" name="Line 53"/>
            <p:cNvSpPr>
              <a:spLocks noChangeShapeType="1"/>
            </p:cNvSpPr>
            <p:nvPr/>
          </p:nvSpPr>
          <p:spPr bwMode="auto">
            <a:xfrm>
              <a:off x="3984" y="2400"/>
              <a:ext cx="0" cy="576"/>
            </a:xfrm>
            <a:prstGeom prst="line">
              <a:avLst/>
            </a:prstGeom>
            <a:noFill/>
            <a:ln w="28575">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sp>
        <p:nvSpPr>
          <p:cNvPr id="47158" name="Line 54"/>
          <p:cNvSpPr>
            <a:spLocks noChangeShapeType="1"/>
          </p:cNvSpPr>
          <p:nvPr/>
        </p:nvSpPr>
        <p:spPr bwMode="auto">
          <a:xfrm flipH="1">
            <a:off x="5029200" y="1905000"/>
            <a:ext cx="228600" cy="304800"/>
          </a:xfrm>
          <a:prstGeom prst="line">
            <a:avLst/>
          </a:prstGeom>
          <a:noFill/>
          <a:ln w="38100">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7159" name="Line 55"/>
          <p:cNvSpPr>
            <a:spLocks noChangeShapeType="1"/>
          </p:cNvSpPr>
          <p:nvPr/>
        </p:nvSpPr>
        <p:spPr bwMode="auto">
          <a:xfrm>
            <a:off x="6324600" y="3352800"/>
            <a:ext cx="228600" cy="304800"/>
          </a:xfrm>
          <a:prstGeom prst="line">
            <a:avLst/>
          </a:prstGeom>
          <a:noFill/>
          <a:ln w="38100">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nvGrpSpPr>
          <p:cNvPr id="47160" name="Group 56"/>
          <p:cNvGrpSpPr>
            <a:grpSpLocks/>
          </p:cNvGrpSpPr>
          <p:nvPr/>
        </p:nvGrpSpPr>
        <p:grpSpPr bwMode="auto">
          <a:xfrm>
            <a:off x="3886200" y="1905000"/>
            <a:ext cx="3962400" cy="2743200"/>
            <a:chOff x="1536" y="1248"/>
            <a:chExt cx="2496" cy="1728"/>
          </a:xfrm>
        </p:grpSpPr>
        <p:grpSp>
          <p:nvGrpSpPr>
            <p:cNvPr id="47161" name="Group 57"/>
            <p:cNvGrpSpPr>
              <a:grpSpLocks/>
            </p:cNvGrpSpPr>
            <p:nvPr/>
          </p:nvGrpSpPr>
          <p:grpSpPr bwMode="auto">
            <a:xfrm>
              <a:off x="1536" y="1248"/>
              <a:ext cx="144" cy="1104"/>
              <a:chOff x="1536" y="1248"/>
              <a:chExt cx="144" cy="1104"/>
            </a:xfrm>
          </p:grpSpPr>
          <p:sp>
            <p:nvSpPr>
              <p:cNvPr id="47162" name="Line 58"/>
              <p:cNvSpPr>
                <a:spLocks noChangeShapeType="1"/>
              </p:cNvSpPr>
              <p:nvPr/>
            </p:nvSpPr>
            <p:spPr bwMode="auto">
              <a:xfrm flipH="1">
                <a:off x="1536" y="1248"/>
                <a:ext cx="144" cy="192"/>
              </a:xfrm>
              <a:prstGeom prst="line">
                <a:avLst/>
              </a:prstGeom>
              <a:noFill/>
              <a:ln w="38100">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7163" name="Line 59"/>
              <p:cNvSpPr>
                <a:spLocks noChangeShapeType="1"/>
              </p:cNvSpPr>
              <p:nvPr/>
            </p:nvSpPr>
            <p:spPr bwMode="auto">
              <a:xfrm>
                <a:off x="1536" y="1440"/>
                <a:ext cx="0" cy="720"/>
              </a:xfrm>
              <a:prstGeom prst="line">
                <a:avLst/>
              </a:prstGeom>
              <a:noFill/>
              <a:ln w="38100">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7164" name="Line 60"/>
              <p:cNvSpPr>
                <a:spLocks noChangeShapeType="1"/>
              </p:cNvSpPr>
              <p:nvPr/>
            </p:nvSpPr>
            <p:spPr bwMode="auto">
              <a:xfrm>
                <a:off x="1536" y="2160"/>
                <a:ext cx="144" cy="192"/>
              </a:xfrm>
              <a:prstGeom prst="line">
                <a:avLst/>
              </a:prstGeom>
              <a:noFill/>
              <a:ln w="38100">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47165" name="Group 61"/>
            <p:cNvGrpSpPr>
              <a:grpSpLocks/>
            </p:cNvGrpSpPr>
            <p:nvPr/>
          </p:nvGrpSpPr>
          <p:grpSpPr bwMode="auto">
            <a:xfrm>
              <a:off x="2256" y="1248"/>
              <a:ext cx="1008" cy="1728"/>
              <a:chOff x="2256" y="1248"/>
              <a:chExt cx="1008" cy="1728"/>
            </a:xfrm>
          </p:grpSpPr>
          <p:sp>
            <p:nvSpPr>
              <p:cNvPr id="47166" name="Line 62"/>
              <p:cNvSpPr>
                <a:spLocks noChangeShapeType="1"/>
              </p:cNvSpPr>
              <p:nvPr/>
            </p:nvSpPr>
            <p:spPr bwMode="auto">
              <a:xfrm>
                <a:off x="2256" y="1440"/>
                <a:ext cx="0" cy="720"/>
              </a:xfrm>
              <a:prstGeom prst="line">
                <a:avLst/>
              </a:prstGeom>
              <a:noFill/>
              <a:ln w="38100">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7167" name="Line 63"/>
              <p:cNvSpPr>
                <a:spLocks noChangeShapeType="1"/>
              </p:cNvSpPr>
              <p:nvPr/>
            </p:nvSpPr>
            <p:spPr bwMode="auto">
              <a:xfrm>
                <a:off x="2256" y="2160"/>
                <a:ext cx="144" cy="192"/>
              </a:xfrm>
              <a:prstGeom prst="line">
                <a:avLst/>
              </a:prstGeom>
              <a:noFill/>
              <a:ln w="38100">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7168" name="Line 64"/>
              <p:cNvSpPr>
                <a:spLocks noChangeShapeType="1"/>
              </p:cNvSpPr>
              <p:nvPr/>
            </p:nvSpPr>
            <p:spPr bwMode="auto">
              <a:xfrm flipH="1">
                <a:off x="2304" y="1872"/>
                <a:ext cx="144" cy="192"/>
              </a:xfrm>
              <a:prstGeom prst="line">
                <a:avLst/>
              </a:prstGeom>
              <a:noFill/>
              <a:ln w="38100">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7169" name="Line 65"/>
              <p:cNvSpPr>
                <a:spLocks noChangeShapeType="1"/>
              </p:cNvSpPr>
              <p:nvPr/>
            </p:nvSpPr>
            <p:spPr bwMode="auto">
              <a:xfrm>
                <a:off x="2304" y="2064"/>
                <a:ext cx="0" cy="720"/>
              </a:xfrm>
              <a:prstGeom prst="line">
                <a:avLst/>
              </a:prstGeom>
              <a:noFill/>
              <a:ln w="38100">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7170" name="Line 66"/>
              <p:cNvSpPr>
                <a:spLocks noChangeShapeType="1"/>
              </p:cNvSpPr>
              <p:nvPr/>
            </p:nvSpPr>
            <p:spPr bwMode="auto">
              <a:xfrm>
                <a:off x="2304" y="2784"/>
                <a:ext cx="144" cy="192"/>
              </a:xfrm>
              <a:prstGeom prst="line">
                <a:avLst/>
              </a:prstGeom>
              <a:noFill/>
              <a:ln w="38100">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7171" name="Line 67"/>
              <p:cNvSpPr>
                <a:spLocks noChangeShapeType="1"/>
              </p:cNvSpPr>
              <p:nvPr/>
            </p:nvSpPr>
            <p:spPr bwMode="auto">
              <a:xfrm flipH="1">
                <a:off x="3072" y="1248"/>
                <a:ext cx="144" cy="192"/>
              </a:xfrm>
              <a:prstGeom prst="line">
                <a:avLst/>
              </a:prstGeom>
              <a:noFill/>
              <a:ln w="38100">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7172" name="Line 68"/>
              <p:cNvSpPr>
                <a:spLocks noChangeShapeType="1"/>
              </p:cNvSpPr>
              <p:nvPr/>
            </p:nvSpPr>
            <p:spPr bwMode="auto">
              <a:xfrm>
                <a:off x="3072" y="1440"/>
                <a:ext cx="0" cy="720"/>
              </a:xfrm>
              <a:prstGeom prst="line">
                <a:avLst/>
              </a:prstGeom>
              <a:noFill/>
              <a:ln w="38100">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7173" name="Line 69"/>
              <p:cNvSpPr>
                <a:spLocks noChangeShapeType="1"/>
              </p:cNvSpPr>
              <p:nvPr/>
            </p:nvSpPr>
            <p:spPr bwMode="auto">
              <a:xfrm flipH="1">
                <a:off x="3120" y="1824"/>
                <a:ext cx="144" cy="192"/>
              </a:xfrm>
              <a:prstGeom prst="line">
                <a:avLst/>
              </a:prstGeom>
              <a:noFill/>
              <a:ln w="38100">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7174" name="Line 70"/>
              <p:cNvSpPr>
                <a:spLocks noChangeShapeType="1"/>
              </p:cNvSpPr>
              <p:nvPr/>
            </p:nvSpPr>
            <p:spPr bwMode="auto">
              <a:xfrm>
                <a:off x="3120" y="2016"/>
                <a:ext cx="0" cy="720"/>
              </a:xfrm>
              <a:prstGeom prst="line">
                <a:avLst/>
              </a:prstGeom>
              <a:noFill/>
              <a:ln w="38100">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7175" name="Line 71"/>
              <p:cNvSpPr>
                <a:spLocks noChangeShapeType="1"/>
              </p:cNvSpPr>
              <p:nvPr/>
            </p:nvSpPr>
            <p:spPr bwMode="auto">
              <a:xfrm>
                <a:off x="3120" y="2736"/>
                <a:ext cx="144" cy="192"/>
              </a:xfrm>
              <a:prstGeom prst="line">
                <a:avLst/>
              </a:prstGeom>
              <a:noFill/>
              <a:ln w="38100">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47176" name="Group 72"/>
            <p:cNvGrpSpPr>
              <a:grpSpLocks/>
            </p:cNvGrpSpPr>
            <p:nvPr/>
          </p:nvGrpSpPr>
          <p:grpSpPr bwMode="auto">
            <a:xfrm>
              <a:off x="1584" y="1872"/>
              <a:ext cx="144" cy="1104"/>
              <a:chOff x="1536" y="1248"/>
              <a:chExt cx="144" cy="1104"/>
            </a:xfrm>
          </p:grpSpPr>
          <p:sp>
            <p:nvSpPr>
              <p:cNvPr id="47177" name="Line 73"/>
              <p:cNvSpPr>
                <a:spLocks noChangeShapeType="1"/>
              </p:cNvSpPr>
              <p:nvPr/>
            </p:nvSpPr>
            <p:spPr bwMode="auto">
              <a:xfrm flipH="1">
                <a:off x="1536" y="1248"/>
                <a:ext cx="144" cy="192"/>
              </a:xfrm>
              <a:prstGeom prst="line">
                <a:avLst/>
              </a:prstGeom>
              <a:noFill/>
              <a:ln w="38100">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7178" name="Line 74"/>
              <p:cNvSpPr>
                <a:spLocks noChangeShapeType="1"/>
              </p:cNvSpPr>
              <p:nvPr/>
            </p:nvSpPr>
            <p:spPr bwMode="auto">
              <a:xfrm>
                <a:off x="1536" y="1440"/>
                <a:ext cx="0" cy="720"/>
              </a:xfrm>
              <a:prstGeom prst="line">
                <a:avLst/>
              </a:prstGeom>
              <a:noFill/>
              <a:ln w="38100">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7179" name="Line 75"/>
              <p:cNvSpPr>
                <a:spLocks noChangeShapeType="1"/>
              </p:cNvSpPr>
              <p:nvPr/>
            </p:nvSpPr>
            <p:spPr bwMode="auto">
              <a:xfrm>
                <a:off x="1536" y="2160"/>
                <a:ext cx="144" cy="192"/>
              </a:xfrm>
              <a:prstGeom prst="line">
                <a:avLst/>
              </a:prstGeom>
              <a:noFill/>
              <a:ln w="38100">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47180" name="Group 76"/>
            <p:cNvGrpSpPr>
              <a:grpSpLocks/>
            </p:cNvGrpSpPr>
            <p:nvPr/>
          </p:nvGrpSpPr>
          <p:grpSpPr bwMode="auto">
            <a:xfrm>
              <a:off x="3840" y="1248"/>
              <a:ext cx="144" cy="1104"/>
              <a:chOff x="1536" y="1248"/>
              <a:chExt cx="144" cy="1104"/>
            </a:xfrm>
          </p:grpSpPr>
          <p:sp>
            <p:nvSpPr>
              <p:cNvPr id="47181" name="Line 77"/>
              <p:cNvSpPr>
                <a:spLocks noChangeShapeType="1"/>
              </p:cNvSpPr>
              <p:nvPr/>
            </p:nvSpPr>
            <p:spPr bwMode="auto">
              <a:xfrm flipH="1">
                <a:off x="1536" y="1248"/>
                <a:ext cx="144" cy="192"/>
              </a:xfrm>
              <a:prstGeom prst="line">
                <a:avLst/>
              </a:prstGeom>
              <a:noFill/>
              <a:ln w="38100">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7182" name="Line 78"/>
              <p:cNvSpPr>
                <a:spLocks noChangeShapeType="1"/>
              </p:cNvSpPr>
              <p:nvPr/>
            </p:nvSpPr>
            <p:spPr bwMode="auto">
              <a:xfrm>
                <a:off x="1536" y="1440"/>
                <a:ext cx="0" cy="720"/>
              </a:xfrm>
              <a:prstGeom prst="line">
                <a:avLst/>
              </a:prstGeom>
              <a:noFill/>
              <a:ln w="38100">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7183" name="Line 79"/>
              <p:cNvSpPr>
                <a:spLocks noChangeShapeType="1"/>
              </p:cNvSpPr>
              <p:nvPr/>
            </p:nvSpPr>
            <p:spPr bwMode="auto">
              <a:xfrm>
                <a:off x="1536" y="2160"/>
                <a:ext cx="144" cy="192"/>
              </a:xfrm>
              <a:prstGeom prst="line">
                <a:avLst/>
              </a:prstGeom>
              <a:noFill/>
              <a:ln w="38100">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47184" name="Group 80"/>
            <p:cNvGrpSpPr>
              <a:grpSpLocks/>
            </p:cNvGrpSpPr>
            <p:nvPr/>
          </p:nvGrpSpPr>
          <p:grpSpPr bwMode="auto">
            <a:xfrm>
              <a:off x="3888" y="1872"/>
              <a:ext cx="144" cy="1104"/>
              <a:chOff x="1536" y="1248"/>
              <a:chExt cx="144" cy="1104"/>
            </a:xfrm>
          </p:grpSpPr>
          <p:sp>
            <p:nvSpPr>
              <p:cNvPr id="47185" name="Line 81"/>
              <p:cNvSpPr>
                <a:spLocks noChangeShapeType="1"/>
              </p:cNvSpPr>
              <p:nvPr/>
            </p:nvSpPr>
            <p:spPr bwMode="auto">
              <a:xfrm flipH="1">
                <a:off x="1536" y="1248"/>
                <a:ext cx="144" cy="192"/>
              </a:xfrm>
              <a:prstGeom prst="line">
                <a:avLst/>
              </a:prstGeom>
              <a:noFill/>
              <a:ln w="38100">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7186" name="Line 82"/>
              <p:cNvSpPr>
                <a:spLocks noChangeShapeType="1"/>
              </p:cNvSpPr>
              <p:nvPr/>
            </p:nvSpPr>
            <p:spPr bwMode="auto">
              <a:xfrm>
                <a:off x="1536" y="1440"/>
                <a:ext cx="0" cy="720"/>
              </a:xfrm>
              <a:prstGeom prst="line">
                <a:avLst/>
              </a:prstGeom>
              <a:noFill/>
              <a:ln w="38100">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7187" name="Line 83"/>
              <p:cNvSpPr>
                <a:spLocks noChangeShapeType="1"/>
              </p:cNvSpPr>
              <p:nvPr/>
            </p:nvSpPr>
            <p:spPr bwMode="auto">
              <a:xfrm>
                <a:off x="1536" y="2160"/>
                <a:ext cx="144" cy="192"/>
              </a:xfrm>
              <a:prstGeom prst="line">
                <a:avLst/>
              </a:prstGeom>
              <a:noFill/>
              <a:ln w="38100">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grpSp>
        <p:nvGrpSpPr>
          <p:cNvPr id="47188" name="Group 84"/>
          <p:cNvGrpSpPr>
            <a:grpSpLocks/>
          </p:cNvGrpSpPr>
          <p:nvPr/>
        </p:nvGrpSpPr>
        <p:grpSpPr bwMode="auto">
          <a:xfrm>
            <a:off x="4038600" y="1752600"/>
            <a:ext cx="3886200" cy="3124200"/>
            <a:chOff x="1632" y="1152"/>
            <a:chExt cx="2448" cy="1968"/>
          </a:xfrm>
        </p:grpSpPr>
        <p:grpSp>
          <p:nvGrpSpPr>
            <p:cNvPr id="47189" name="Group 85"/>
            <p:cNvGrpSpPr>
              <a:grpSpLocks/>
            </p:cNvGrpSpPr>
            <p:nvPr/>
          </p:nvGrpSpPr>
          <p:grpSpPr bwMode="auto">
            <a:xfrm>
              <a:off x="1632" y="1152"/>
              <a:ext cx="2448" cy="192"/>
              <a:chOff x="1632" y="1104"/>
              <a:chExt cx="2448" cy="192"/>
            </a:xfrm>
          </p:grpSpPr>
          <p:sp>
            <p:nvSpPr>
              <p:cNvPr id="47190" name="Oval 86"/>
              <p:cNvSpPr>
                <a:spLocks noChangeArrowheads="1"/>
              </p:cNvSpPr>
              <p:nvPr/>
            </p:nvSpPr>
            <p:spPr bwMode="auto">
              <a:xfrm>
                <a:off x="1632" y="1104"/>
                <a:ext cx="192" cy="19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7191" name="Oval 87"/>
              <p:cNvSpPr>
                <a:spLocks noChangeArrowheads="1"/>
              </p:cNvSpPr>
              <p:nvPr/>
            </p:nvSpPr>
            <p:spPr bwMode="auto">
              <a:xfrm>
                <a:off x="2352" y="1104"/>
                <a:ext cx="192" cy="19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7192" name="Oval 88"/>
              <p:cNvSpPr>
                <a:spLocks noChangeArrowheads="1"/>
              </p:cNvSpPr>
              <p:nvPr/>
            </p:nvSpPr>
            <p:spPr bwMode="auto">
              <a:xfrm>
                <a:off x="3120" y="1104"/>
                <a:ext cx="192" cy="19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7193" name="Oval 89"/>
              <p:cNvSpPr>
                <a:spLocks noChangeArrowheads="1"/>
              </p:cNvSpPr>
              <p:nvPr/>
            </p:nvSpPr>
            <p:spPr bwMode="auto">
              <a:xfrm>
                <a:off x="3888" y="1104"/>
                <a:ext cx="192" cy="19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47194" name="Group 90"/>
            <p:cNvGrpSpPr>
              <a:grpSpLocks/>
            </p:cNvGrpSpPr>
            <p:nvPr/>
          </p:nvGrpSpPr>
          <p:grpSpPr bwMode="auto">
            <a:xfrm>
              <a:off x="1632" y="1728"/>
              <a:ext cx="2448" cy="192"/>
              <a:chOff x="1632" y="1104"/>
              <a:chExt cx="2448" cy="192"/>
            </a:xfrm>
          </p:grpSpPr>
          <p:sp>
            <p:nvSpPr>
              <p:cNvPr id="47195" name="Oval 91"/>
              <p:cNvSpPr>
                <a:spLocks noChangeArrowheads="1"/>
              </p:cNvSpPr>
              <p:nvPr/>
            </p:nvSpPr>
            <p:spPr bwMode="auto">
              <a:xfrm>
                <a:off x="1632" y="1104"/>
                <a:ext cx="192" cy="19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7196" name="Oval 92"/>
              <p:cNvSpPr>
                <a:spLocks noChangeArrowheads="1"/>
              </p:cNvSpPr>
              <p:nvPr/>
            </p:nvSpPr>
            <p:spPr bwMode="auto">
              <a:xfrm>
                <a:off x="2352" y="1104"/>
                <a:ext cx="192" cy="19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7197" name="Oval 93"/>
              <p:cNvSpPr>
                <a:spLocks noChangeArrowheads="1"/>
              </p:cNvSpPr>
              <p:nvPr/>
            </p:nvSpPr>
            <p:spPr bwMode="auto">
              <a:xfrm>
                <a:off x="3120" y="1104"/>
                <a:ext cx="192" cy="19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7198" name="Oval 94"/>
              <p:cNvSpPr>
                <a:spLocks noChangeArrowheads="1"/>
              </p:cNvSpPr>
              <p:nvPr/>
            </p:nvSpPr>
            <p:spPr bwMode="auto">
              <a:xfrm>
                <a:off x="3888" y="1104"/>
                <a:ext cx="192" cy="19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47199" name="Group 95"/>
            <p:cNvGrpSpPr>
              <a:grpSpLocks/>
            </p:cNvGrpSpPr>
            <p:nvPr/>
          </p:nvGrpSpPr>
          <p:grpSpPr bwMode="auto">
            <a:xfrm>
              <a:off x="1632" y="2304"/>
              <a:ext cx="2448" cy="192"/>
              <a:chOff x="1632" y="1104"/>
              <a:chExt cx="2448" cy="192"/>
            </a:xfrm>
          </p:grpSpPr>
          <p:sp>
            <p:nvSpPr>
              <p:cNvPr id="47200" name="Oval 96"/>
              <p:cNvSpPr>
                <a:spLocks noChangeArrowheads="1"/>
              </p:cNvSpPr>
              <p:nvPr/>
            </p:nvSpPr>
            <p:spPr bwMode="auto">
              <a:xfrm>
                <a:off x="1632" y="1104"/>
                <a:ext cx="192" cy="19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7201" name="Oval 97"/>
              <p:cNvSpPr>
                <a:spLocks noChangeArrowheads="1"/>
              </p:cNvSpPr>
              <p:nvPr/>
            </p:nvSpPr>
            <p:spPr bwMode="auto">
              <a:xfrm>
                <a:off x="2352" y="1104"/>
                <a:ext cx="192" cy="19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7202" name="Oval 98"/>
              <p:cNvSpPr>
                <a:spLocks noChangeArrowheads="1"/>
              </p:cNvSpPr>
              <p:nvPr/>
            </p:nvSpPr>
            <p:spPr bwMode="auto">
              <a:xfrm>
                <a:off x="3120" y="1104"/>
                <a:ext cx="192" cy="19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7203" name="Oval 99"/>
              <p:cNvSpPr>
                <a:spLocks noChangeArrowheads="1"/>
              </p:cNvSpPr>
              <p:nvPr/>
            </p:nvSpPr>
            <p:spPr bwMode="auto">
              <a:xfrm>
                <a:off x="3888" y="1104"/>
                <a:ext cx="192" cy="19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47204" name="Group 100"/>
            <p:cNvGrpSpPr>
              <a:grpSpLocks/>
            </p:cNvGrpSpPr>
            <p:nvPr/>
          </p:nvGrpSpPr>
          <p:grpSpPr bwMode="auto">
            <a:xfrm>
              <a:off x="1632" y="2928"/>
              <a:ext cx="2448" cy="192"/>
              <a:chOff x="1632" y="1104"/>
              <a:chExt cx="2448" cy="192"/>
            </a:xfrm>
          </p:grpSpPr>
          <p:sp>
            <p:nvSpPr>
              <p:cNvPr id="47205" name="Oval 101"/>
              <p:cNvSpPr>
                <a:spLocks noChangeArrowheads="1"/>
              </p:cNvSpPr>
              <p:nvPr/>
            </p:nvSpPr>
            <p:spPr bwMode="auto">
              <a:xfrm>
                <a:off x="1632" y="1104"/>
                <a:ext cx="192" cy="19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7206" name="Oval 102"/>
              <p:cNvSpPr>
                <a:spLocks noChangeArrowheads="1"/>
              </p:cNvSpPr>
              <p:nvPr/>
            </p:nvSpPr>
            <p:spPr bwMode="auto">
              <a:xfrm>
                <a:off x="2352" y="1104"/>
                <a:ext cx="192" cy="19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7207" name="Oval 103"/>
              <p:cNvSpPr>
                <a:spLocks noChangeArrowheads="1"/>
              </p:cNvSpPr>
              <p:nvPr/>
            </p:nvSpPr>
            <p:spPr bwMode="auto">
              <a:xfrm>
                <a:off x="3120" y="1104"/>
                <a:ext cx="192" cy="19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7208" name="Oval 104"/>
              <p:cNvSpPr>
                <a:spLocks noChangeArrowheads="1"/>
              </p:cNvSpPr>
              <p:nvPr/>
            </p:nvSpPr>
            <p:spPr bwMode="auto">
              <a:xfrm>
                <a:off x="3888" y="1104"/>
                <a:ext cx="192" cy="19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sp>
        <p:nvSpPr>
          <p:cNvPr id="47209" name="Text Box 105"/>
          <p:cNvSpPr txBox="1">
            <a:spLocks noChangeArrowheads="1"/>
          </p:cNvSpPr>
          <p:nvPr/>
        </p:nvSpPr>
        <p:spPr bwMode="auto">
          <a:xfrm>
            <a:off x="4191000" y="1981200"/>
            <a:ext cx="5905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1600">
                <a:latin typeface="Times New Roman" panose="02020603050405020304" pitchFamily="18" charset="0"/>
              </a:rPr>
              <a:t>0000</a:t>
            </a:r>
          </a:p>
        </p:txBody>
      </p:sp>
      <p:sp>
        <p:nvSpPr>
          <p:cNvPr id="47210" name="Text Box 106"/>
          <p:cNvSpPr txBox="1">
            <a:spLocks noChangeArrowheads="1"/>
          </p:cNvSpPr>
          <p:nvPr/>
        </p:nvSpPr>
        <p:spPr bwMode="auto">
          <a:xfrm>
            <a:off x="5410200" y="1905000"/>
            <a:ext cx="5905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1600">
                <a:latin typeface="Times New Roman" panose="02020603050405020304" pitchFamily="18" charset="0"/>
              </a:rPr>
              <a:t>0001</a:t>
            </a:r>
          </a:p>
        </p:txBody>
      </p:sp>
      <p:sp>
        <p:nvSpPr>
          <p:cNvPr id="47211" name="Text Box 107"/>
          <p:cNvSpPr txBox="1">
            <a:spLocks noChangeArrowheads="1"/>
          </p:cNvSpPr>
          <p:nvPr/>
        </p:nvSpPr>
        <p:spPr bwMode="auto">
          <a:xfrm>
            <a:off x="6705600" y="1981200"/>
            <a:ext cx="5905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1600">
                <a:latin typeface="Times New Roman" panose="02020603050405020304" pitchFamily="18" charset="0"/>
              </a:rPr>
              <a:t>0010</a:t>
            </a:r>
          </a:p>
        </p:txBody>
      </p:sp>
      <p:sp>
        <p:nvSpPr>
          <p:cNvPr id="47212" name="Text Box 108"/>
          <p:cNvSpPr txBox="1">
            <a:spLocks noChangeArrowheads="1"/>
          </p:cNvSpPr>
          <p:nvPr/>
        </p:nvSpPr>
        <p:spPr bwMode="auto">
          <a:xfrm>
            <a:off x="7848600" y="2057400"/>
            <a:ext cx="5905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1600">
                <a:latin typeface="Times New Roman" panose="02020603050405020304" pitchFamily="18" charset="0"/>
              </a:rPr>
              <a:t>0011</a:t>
            </a:r>
          </a:p>
        </p:txBody>
      </p:sp>
      <p:sp>
        <p:nvSpPr>
          <p:cNvPr id="47213" name="Text Box 109"/>
          <p:cNvSpPr txBox="1">
            <a:spLocks noChangeArrowheads="1"/>
          </p:cNvSpPr>
          <p:nvPr/>
        </p:nvSpPr>
        <p:spPr bwMode="auto">
          <a:xfrm>
            <a:off x="4191000" y="2819400"/>
            <a:ext cx="5905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1600">
                <a:latin typeface="Times New Roman" panose="02020603050405020304" pitchFamily="18" charset="0"/>
              </a:rPr>
              <a:t>0100</a:t>
            </a:r>
          </a:p>
        </p:txBody>
      </p:sp>
      <p:sp>
        <p:nvSpPr>
          <p:cNvPr id="47214" name="Text Box 110"/>
          <p:cNvSpPr txBox="1">
            <a:spLocks noChangeArrowheads="1"/>
          </p:cNvSpPr>
          <p:nvPr/>
        </p:nvSpPr>
        <p:spPr bwMode="auto">
          <a:xfrm>
            <a:off x="5257800" y="2895600"/>
            <a:ext cx="5905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1600">
                <a:latin typeface="Times New Roman" panose="02020603050405020304" pitchFamily="18" charset="0"/>
              </a:rPr>
              <a:t>0101</a:t>
            </a:r>
          </a:p>
        </p:txBody>
      </p:sp>
      <p:sp>
        <p:nvSpPr>
          <p:cNvPr id="47215" name="Text Box 111"/>
          <p:cNvSpPr txBox="1">
            <a:spLocks noChangeArrowheads="1"/>
          </p:cNvSpPr>
          <p:nvPr/>
        </p:nvSpPr>
        <p:spPr bwMode="auto">
          <a:xfrm>
            <a:off x="6477000" y="2895600"/>
            <a:ext cx="5905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1600">
                <a:latin typeface="Times New Roman" panose="02020603050405020304" pitchFamily="18" charset="0"/>
              </a:rPr>
              <a:t>0110</a:t>
            </a:r>
          </a:p>
        </p:txBody>
      </p:sp>
      <p:sp>
        <p:nvSpPr>
          <p:cNvPr id="47216" name="Text Box 112"/>
          <p:cNvSpPr txBox="1">
            <a:spLocks noChangeArrowheads="1"/>
          </p:cNvSpPr>
          <p:nvPr/>
        </p:nvSpPr>
        <p:spPr bwMode="auto">
          <a:xfrm>
            <a:off x="7696200" y="2819400"/>
            <a:ext cx="5905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1600">
                <a:latin typeface="Times New Roman" panose="02020603050405020304" pitchFamily="18" charset="0"/>
              </a:rPr>
              <a:t>0111</a:t>
            </a:r>
          </a:p>
        </p:txBody>
      </p:sp>
      <p:sp>
        <p:nvSpPr>
          <p:cNvPr id="47217" name="Text Box 113"/>
          <p:cNvSpPr txBox="1">
            <a:spLocks noChangeArrowheads="1"/>
          </p:cNvSpPr>
          <p:nvPr/>
        </p:nvSpPr>
        <p:spPr bwMode="auto">
          <a:xfrm>
            <a:off x="4267200" y="3810000"/>
            <a:ext cx="5905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1600">
                <a:latin typeface="Times New Roman" panose="02020603050405020304" pitchFamily="18" charset="0"/>
              </a:rPr>
              <a:t>1000</a:t>
            </a:r>
          </a:p>
        </p:txBody>
      </p:sp>
      <p:sp>
        <p:nvSpPr>
          <p:cNvPr id="47218" name="Text Box 114"/>
          <p:cNvSpPr txBox="1">
            <a:spLocks noChangeArrowheads="1"/>
          </p:cNvSpPr>
          <p:nvPr/>
        </p:nvSpPr>
        <p:spPr bwMode="auto">
          <a:xfrm>
            <a:off x="5410200" y="3810000"/>
            <a:ext cx="5905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1600">
                <a:latin typeface="Times New Roman" panose="02020603050405020304" pitchFamily="18" charset="0"/>
              </a:rPr>
              <a:t>1001</a:t>
            </a:r>
          </a:p>
        </p:txBody>
      </p:sp>
      <p:sp>
        <p:nvSpPr>
          <p:cNvPr id="47219" name="Text Box 115"/>
          <p:cNvSpPr txBox="1">
            <a:spLocks noChangeArrowheads="1"/>
          </p:cNvSpPr>
          <p:nvPr/>
        </p:nvSpPr>
        <p:spPr bwMode="auto">
          <a:xfrm>
            <a:off x="6629400" y="3886200"/>
            <a:ext cx="5905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1600">
                <a:latin typeface="Times New Roman" panose="02020603050405020304" pitchFamily="18" charset="0"/>
              </a:rPr>
              <a:t>1010</a:t>
            </a:r>
          </a:p>
        </p:txBody>
      </p:sp>
      <p:sp>
        <p:nvSpPr>
          <p:cNvPr id="47220" name="Text Box 116"/>
          <p:cNvSpPr txBox="1">
            <a:spLocks noChangeArrowheads="1"/>
          </p:cNvSpPr>
          <p:nvPr/>
        </p:nvSpPr>
        <p:spPr bwMode="auto">
          <a:xfrm>
            <a:off x="7848600" y="3886200"/>
            <a:ext cx="5905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1600">
                <a:latin typeface="Times New Roman" panose="02020603050405020304" pitchFamily="18" charset="0"/>
              </a:rPr>
              <a:t>1011</a:t>
            </a:r>
          </a:p>
        </p:txBody>
      </p:sp>
      <p:sp>
        <p:nvSpPr>
          <p:cNvPr id="47221" name="Text Box 117"/>
          <p:cNvSpPr txBox="1">
            <a:spLocks noChangeArrowheads="1"/>
          </p:cNvSpPr>
          <p:nvPr/>
        </p:nvSpPr>
        <p:spPr bwMode="auto">
          <a:xfrm>
            <a:off x="4267200" y="4800600"/>
            <a:ext cx="5905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1600">
                <a:latin typeface="Times New Roman" panose="02020603050405020304" pitchFamily="18" charset="0"/>
              </a:rPr>
              <a:t>1100</a:t>
            </a:r>
          </a:p>
        </p:txBody>
      </p:sp>
      <p:sp>
        <p:nvSpPr>
          <p:cNvPr id="47222" name="Text Box 118"/>
          <p:cNvSpPr txBox="1">
            <a:spLocks noChangeArrowheads="1"/>
          </p:cNvSpPr>
          <p:nvPr/>
        </p:nvSpPr>
        <p:spPr bwMode="auto">
          <a:xfrm>
            <a:off x="5486400" y="4800600"/>
            <a:ext cx="5905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1600">
                <a:latin typeface="Times New Roman" panose="02020603050405020304" pitchFamily="18" charset="0"/>
              </a:rPr>
              <a:t>1101</a:t>
            </a:r>
          </a:p>
        </p:txBody>
      </p:sp>
      <p:sp>
        <p:nvSpPr>
          <p:cNvPr id="47223" name="Text Box 119"/>
          <p:cNvSpPr txBox="1">
            <a:spLocks noChangeArrowheads="1"/>
          </p:cNvSpPr>
          <p:nvPr/>
        </p:nvSpPr>
        <p:spPr bwMode="auto">
          <a:xfrm>
            <a:off x="6629400" y="4800600"/>
            <a:ext cx="5905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1600">
                <a:latin typeface="Times New Roman" panose="02020603050405020304" pitchFamily="18" charset="0"/>
              </a:rPr>
              <a:t>1110</a:t>
            </a:r>
          </a:p>
        </p:txBody>
      </p:sp>
      <p:sp>
        <p:nvSpPr>
          <p:cNvPr id="47224" name="Text Box 120"/>
          <p:cNvSpPr txBox="1">
            <a:spLocks noChangeArrowheads="1"/>
          </p:cNvSpPr>
          <p:nvPr/>
        </p:nvSpPr>
        <p:spPr bwMode="auto">
          <a:xfrm>
            <a:off x="7772400" y="4876800"/>
            <a:ext cx="5905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1600">
                <a:latin typeface="Times New Roman" panose="02020603050405020304" pitchFamily="18" charset="0"/>
              </a:rPr>
              <a:t>1111</a:t>
            </a:r>
          </a:p>
        </p:txBody>
      </p:sp>
      <p:grpSp>
        <p:nvGrpSpPr>
          <p:cNvPr id="47237" name="Group 133"/>
          <p:cNvGrpSpPr>
            <a:grpSpLocks/>
          </p:cNvGrpSpPr>
          <p:nvPr/>
        </p:nvGrpSpPr>
        <p:grpSpPr bwMode="auto">
          <a:xfrm>
            <a:off x="2362200" y="2667000"/>
            <a:ext cx="2743200" cy="1066800"/>
            <a:chOff x="1488" y="1680"/>
            <a:chExt cx="1728" cy="672"/>
          </a:xfrm>
        </p:grpSpPr>
        <p:sp>
          <p:nvSpPr>
            <p:cNvPr id="47228" name="Oval 124"/>
            <p:cNvSpPr>
              <a:spLocks noChangeArrowheads="1"/>
            </p:cNvSpPr>
            <p:nvPr/>
          </p:nvSpPr>
          <p:spPr bwMode="auto">
            <a:xfrm>
              <a:off x="1488" y="2064"/>
              <a:ext cx="144" cy="288"/>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7233" name="Line 129"/>
            <p:cNvSpPr>
              <a:spLocks noChangeShapeType="1"/>
            </p:cNvSpPr>
            <p:nvPr/>
          </p:nvSpPr>
          <p:spPr bwMode="auto">
            <a:xfrm flipH="1">
              <a:off x="2784" y="1680"/>
              <a:ext cx="432"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47238" name="Group 134"/>
          <p:cNvGrpSpPr>
            <a:grpSpLocks/>
          </p:cNvGrpSpPr>
          <p:nvPr/>
        </p:nvGrpSpPr>
        <p:grpSpPr bwMode="auto">
          <a:xfrm>
            <a:off x="1371600" y="3124200"/>
            <a:ext cx="2895600" cy="1371600"/>
            <a:chOff x="864" y="1968"/>
            <a:chExt cx="1824" cy="864"/>
          </a:xfrm>
        </p:grpSpPr>
        <p:sp>
          <p:nvSpPr>
            <p:cNvPr id="47232" name="Oval 128"/>
            <p:cNvSpPr>
              <a:spLocks noChangeArrowheads="1"/>
            </p:cNvSpPr>
            <p:nvPr/>
          </p:nvSpPr>
          <p:spPr bwMode="auto">
            <a:xfrm>
              <a:off x="864" y="2064"/>
              <a:ext cx="144" cy="288"/>
            </a:xfrm>
            <a:prstGeom prst="ellipse">
              <a:avLst/>
            </a:prstGeom>
            <a:solidFill>
              <a:srgbClr val="FF00FF"/>
            </a:solidFill>
            <a:ln w="9525">
              <a:solidFill>
                <a:srgbClr val="FF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7235" name="Line 131"/>
            <p:cNvSpPr>
              <a:spLocks noChangeShapeType="1"/>
            </p:cNvSpPr>
            <p:nvPr/>
          </p:nvSpPr>
          <p:spPr bwMode="auto">
            <a:xfrm>
              <a:off x="2688" y="1968"/>
              <a:ext cx="0" cy="864"/>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4723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472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Edge</Template>
  <TotalTime>835</TotalTime>
  <Words>1180</Words>
  <Application>Microsoft Office PowerPoint</Application>
  <PresentationFormat>画面に合わせる (4:3)</PresentationFormat>
  <Paragraphs>528</Paragraphs>
  <Slides>47</Slides>
  <Notes>0</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47</vt:i4>
      </vt:variant>
    </vt:vector>
  </HeadingPairs>
  <TitlesOfParts>
    <vt:vector size="54" baseType="lpstr">
      <vt:lpstr>Times New Roman</vt:lpstr>
      <vt:lpstr>ＭＳ Ｐゴシック</vt:lpstr>
      <vt:lpstr>Garamond</vt:lpstr>
      <vt:lpstr>Arial</vt:lpstr>
      <vt:lpstr>Wingdings</vt:lpstr>
      <vt:lpstr>ＭＳ Ｐ明朝</vt:lpstr>
      <vt:lpstr>Edge</vt:lpstr>
      <vt:lpstr>Ｄｉｓｔｒｉｂｕｔｅｄ(Direct )　Interconnection Networks　</vt:lpstr>
      <vt:lpstr>Ｄｉｓｔｒｉｂｕｔｅｄ（Direct Interconnection ）Networks</vt:lpstr>
      <vt:lpstr>Basic direct networks</vt:lpstr>
      <vt:lpstr>Metrics of Direct interconnection network（D and ｄ）</vt:lpstr>
      <vt:lpstr>Diameter</vt:lpstr>
      <vt:lpstr>Other requirements</vt:lpstr>
      <vt:lpstr>bi-section　bandwidth</vt:lpstr>
      <vt:lpstr>Hypercube</vt:lpstr>
      <vt:lpstr>Routing on hypercube</vt:lpstr>
      <vt:lpstr>The diameter of hypercube</vt:lpstr>
      <vt:lpstr>Characteristics of hypercube</vt:lpstr>
      <vt:lpstr>Problems of hypercube</vt:lpstr>
      <vt:lpstr>Is hypercube extendable?</vt:lpstr>
      <vt:lpstr>Hypercube’s dilemma </vt:lpstr>
      <vt:lpstr>ｋ-ａｒｙ　ｎ-ｃｕｂｅ</vt:lpstr>
      <vt:lpstr>k-ary　n-cube</vt:lpstr>
      <vt:lpstr>k-ary　n-cube</vt:lpstr>
      <vt:lpstr>３-ary　4-cube</vt:lpstr>
      <vt:lpstr>３-ary　5-cube</vt:lpstr>
      <vt:lpstr>PowerPoint プレゼンテーション</vt:lpstr>
      <vt:lpstr>Properties of k-ary　n-cube</vt:lpstr>
      <vt:lpstr>Rise and fall of the members</vt:lpstr>
      <vt:lpstr>Quiz</vt:lpstr>
      <vt:lpstr>Glossary 1</vt:lpstr>
      <vt:lpstr>Advanced direct networks</vt:lpstr>
      <vt:lpstr>De Bruijn network</vt:lpstr>
      <vt:lpstr>Routings for De Bruijn</vt:lpstr>
      <vt:lpstr>B(k，n)</vt:lpstr>
      <vt:lpstr>Characteristics of De Bruijn</vt:lpstr>
      <vt:lpstr>Kautz network</vt:lpstr>
      <vt:lpstr>Circular networks</vt:lpstr>
      <vt:lpstr>Circular　Omega network</vt:lpstr>
      <vt:lpstr>Cube Connected Circular Banyan</vt:lpstr>
      <vt:lpstr>Star graph</vt:lpstr>
      <vt:lpstr>Routing on Star graph</vt:lpstr>
      <vt:lpstr>Hierarchical network</vt:lpstr>
      <vt:lpstr>CCC(Cube　Connected　　　　　Cycles)</vt:lpstr>
      <vt:lpstr>Hyper Net</vt:lpstr>
      <vt:lpstr>Extended mesh/torus</vt:lpstr>
      <vt:lpstr>RDT(Recursive　Diagonal　Torus)</vt:lpstr>
      <vt:lpstr>Multicasting on the RDT</vt:lpstr>
      <vt:lpstr>Topology for NoC:   (1)</vt:lpstr>
      <vt:lpstr>Topology for NoC:   (2)</vt:lpstr>
      <vt:lpstr>PowerPoint プレゼンテーション</vt:lpstr>
      <vt:lpstr>Glossary 2</vt:lpstr>
      <vt:lpstr>Summary</vt:lpstr>
      <vt:lpstr>Exercise </vt:lpstr>
    </vt:vector>
  </TitlesOfParts>
  <Company>慶應義塾大学理工学部</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NUMAの構成</dc:title>
  <dc:creator>情報工学科</dc:creator>
  <cp:lastModifiedBy>hunga</cp:lastModifiedBy>
  <cp:revision>34</cp:revision>
  <dcterms:created xsi:type="dcterms:W3CDTF">1998-11-10T14:23:07Z</dcterms:created>
  <dcterms:modified xsi:type="dcterms:W3CDTF">2014-05-27T11:24:19Z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Type">
    <vt:i4>1</vt:i4>
  </property>
  <property fmtid="{D5CDD505-2E9C-101B-9397-08002B2CF9AE}" pid="3" name="GraphicType">
    <vt:i4>1</vt:i4>
  </property>
  <property fmtid="{D5CDD505-2E9C-101B-9397-08002B2CF9AE}" pid="4" name="Compression">
    <vt:i4>100</vt:i4>
  </property>
  <property fmtid="{D5CDD505-2E9C-101B-9397-08002B2CF9AE}" pid="5" name="ScreenSize">
    <vt:i4>2</vt:i4>
  </property>
  <property fmtid="{D5CDD505-2E9C-101B-9397-08002B2CF9AE}" pid="6" name="ScreenUsage">
    <vt:i4>2</vt:i4>
  </property>
  <property fmtid="{D5CDD505-2E9C-101B-9397-08002B2CF9AE}" pid="7" name="MailAddress">
    <vt:lpwstr>hunga@aa.cs.keio.ac.jp</vt:lpwstr>
  </property>
  <property fmtid="{D5CDD505-2E9C-101B-9397-08002B2CF9AE}" pid="8" name="HomePage">
    <vt:lpwstr/>
  </property>
  <property fmtid="{D5CDD505-2E9C-101B-9397-08002B2CF9AE}" pid="9" name="Other">
    <vt:lpwstr/>
  </property>
  <property fmtid="{D5CDD505-2E9C-101B-9397-08002B2CF9AE}" pid="10" name="DownloadOriginal">
    <vt:bool>false</vt:bool>
  </property>
  <property fmtid="{D5CDD505-2E9C-101B-9397-08002B2CF9AE}" pid="11" name="DownloadIEButton">
    <vt:bool>false</vt:bool>
  </property>
  <property fmtid="{D5CDD505-2E9C-101B-9397-08002B2CF9AE}" pid="12" name="UseBrowserColor">
    <vt:bool>true</vt:bool>
  </property>
  <property fmtid="{D5CDD505-2E9C-101B-9397-08002B2CF9AE}" pid="13" name="BackColor">
    <vt:i4>15132390</vt:i4>
  </property>
  <property fmtid="{D5CDD505-2E9C-101B-9397-08002B2CF9AE}" pid="14" name="TextColor">
    <vt:i4>0</vt:i4>
  </property>
  <property fmtid="{D5CDD505-2E9C-101B-9397-08002B2CF9AE}" pid="15" name="LinkColor">
    <vt:i4>16711782</vt:i4>
  </property>
  <property fmtid="{D5CDD505-2E9C-101B-9397-08002B2CF9AE}" pid="16" name="VisitedColor">
    <vt:i4>10040268</vt:i4>
  </property>
  <property fmtid="{D5CDD505-2E9C-101B-9397-08002B2CF9AE}" pid="17" name="TransparentButton">
    <vt:i4>0</vt:i4>
  </property>
  <property fmtid="{D5CDD505-2E9C-101B-9397-08002B2CF9AE}" pid="18" name="ButtonType">
    <vt:i4>1</vt:i4>
  </property>
  <property fmtid="{D5CDD505-2E9C-101B-9397-08002B2CF9AE}" pid="19" name="ShowNotes">
    <vt:bool>false</vt:bool>
  </property>
  <property fmtid="{D5CDD505-2E9C-101B-9397-08002B2CF9AE}" pid="20" name="NavBtnPos">
    <vt:i4>1</vt:i4>
  </property>
  <property fmtid="{D5CDD505-2E9C-101B-9397-08002B2CF9AE}" pid="21" name="OutputDir">
    <vt:lpwstr>\\SIRIUS\hunga\</vt:lpwstr>
  </property>
</Properties>
</file>